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752013" cy="73152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8773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088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5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46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803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246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85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9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529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35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006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43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101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19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979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783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331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374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392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98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948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100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55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76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39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3814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111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916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75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04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498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91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34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86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52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31400" y="1197187"/>
            <a:ext cx="8289211" cy="2546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219001" y="3842173"/>
            <a:ext cx="7314009" cy="17661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7045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555292" y="62490"/>
            <a:ext cx="4641427" cy="841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930527" y="2437724"/>
            <a:ext cx="6199293" cy="21027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64021" y="395897"/>
            <a:ext cx="6199293" cy="61864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7045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70450" y="1947333"/>
            <a:ext cx="8411111" cy="4641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65372" y="1823722"/>
            <a:ext cx="8411111" cy="30429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65372" y="4895428"/>
            <a:ext cx="8411111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9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70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7045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70450" y="1947333"/>
            <a:ext cx="4144605" cy="4641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936955" y="1947333"/>
            <a:ext cx="4144605" cy="4641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7172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71722" y="1793241"/>
            <a:ext cx="4125557" cy="878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56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9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71722" y="2672080"/>
            <a:ext cx="4125557" cy="3930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936957" y="1793241"/>
            <a:ext cx="4145876" cy="878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56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9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70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936957" y="2672080"/>
            <a:ext cx="4145876" cy="39302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7045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71720" y="487679"/>
            <a:ext cx="3145278" cy="1706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145876" y="1053254"/>
            <a:ext cx="4936956" cy="5198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2707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382"/>
              <a:buFont typeface="Arial"/>
              <a:buChar char="•"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5919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9124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1066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1567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2067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1297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1798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1028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71720" y="2194559"/>
            <a:ext cx="3145278" cy="4065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71720" y="487679"/>
            <a:ext cx="3145278" cy="1706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4145876" y="1053254"/>
            <a:ext cx="4936956" cy="5198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34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71720" y="2194559"/>
            <a:ext cx="3145278" cy="4065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7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87604" marR="0" lvl="1" indent="-50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75208" marR="0" lvl="2" indent="-10008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62811" marR="0" lvl="3" indent="-23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50415" marR="0" lvl="4" indent="-731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38019" marR="0" lvl="5" indent="-1231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25623" marR="0" lvl="6" indent="-4622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13227" marR="0" lvl="7" indent="-962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00830" marR="0" lvl="8" indent="-19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70450" y="389467"/>
            <a:ext cx="8411111" cy="1413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70450" y="1947333"/>
            <a:ext cx="8411111" cy="4641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43802" marR="0" lvl="0" indent="-54191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99533"/>
              <a:buFont typeface="Arial"/>
              <a:buChar char="•"/>
              <a:defRPr sz="29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406" marR="0" lvl="1" indent="-8624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461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010" marR="0" lvl="2" indent="-11836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571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06613" marR="0" lvl="3" indent="-12419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217" marR="0" lvl="4" indent="-129196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1821" marR="0" lvl="5" indent="-13420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69425" marR="0" lvl="6" indent="-126504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29" marR="0" lvl="7" indent="-13150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44632" marR="0" lvl="8" indent="-123811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1052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70450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230355" y="6780107"/>
            <a:ext cx="3291303" cy="389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887359" y="6780107"/>
            <a:ext cx="2194203" cy="389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8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3959423" y="4509200"/>
            <a:ext cx="182915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BRAUN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005" y="2689751"/>
            <a:ext cx="359999" cy="2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3981673" y="6731689"/>
            <a:ext cx="1806904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TEMPLATEMONSTER.COM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496954" y="3025333"/>
            <a:ext cx="8776341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креативной компанией.</a:t>
            </a:r>
            <a:b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Путь к успеху или банкротству?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455101" y="6599987"/>
            <a:ext cx="676325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ПАРНОЕ ПРОГРАММИРОВАНИЕ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25" y="705800"/>
            <a:ext cx="8821904" cy="5844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66" name="Shape 166"/>
          <p:cNvSpPr/>
          <p:nvPr/>
        </p:nvSpPr>
        <p:spPr>
          <a:xfrm>
            <a:off x="1791222" y="6676187"/>
            <a:ext cx="742713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ЧЕКИН ЗА ОБЕДОМ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25" y="755475"/>
            <a:ext cx="8762387" cy="584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7650" y="877525"/>
            <a:ext cx="650150" cy="6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7651" y="1638176"/>
            <a:ext cx="650150" cy="65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67549" y="2415425"/>
            <a:ext cx="790348" cy="790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77" name="Shape 177"/>
          <p:cNvSpPr/>
          <p:nvPr/>
        </p:nvSpPr>
        <p:spPr>
          <a:xfrm>
            <a:off x="1991638" y="6585507"/>
            <a:ext cx="7044438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СКУШАЙ БАНОЧКУ SOYLENT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50" y="939550"/>
            <a:ext cx="9447202" cy="530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391402" y="158175"/>
            <a:ext cx="33210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КРЕАТИВНЫЕ КОМПАНИИ</a:t>
            </a:r>
          </a:p>
        </p:txBody>
      </p:sp>
      <p:sp>
        <p:nvSpPr>
          <p:cNvPr id="185" name="Shape 185"/>
          <p:cNvSpPr/>
          <p:nvPr/>
        </p:nvSpPr>
        <p:spPr>
          <a:xfrm>
            <a:off x="534202" y="6695887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 НАЧИНАЕТСЯ С ПОКУПКИ СЕГВЕЯ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725" y="706886"/>
            <a:ext cx="8759156" cy="583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391403" y="158175"/>
            <a:ext cx="34647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АГОНИЯ КРЕАТИВА</a:t>
            </a:r>
          </a:p>
        </p:txBody>
      </p:sp>
      <p:sp>
        <p:nvSpPr>
          <p:cNvPr id="193" name="Shape 193"/>
          <p:cNvSpPr/>
          <p:nvPr/>
        </p:nvSpPr>
        <p:spPr>
          <a:xfrm>
            <a:off x="975810" y="6524335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ОСНОВНЫЕ СОРЕВНОВАНИЯ ПО </a:t>
            </a:r>
            <a:r>
              <a:rPr lang="en-US" sz="24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MORTAL COMBAT  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00" y="883799"/>
            <a:ext cx="9591225" cy="53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391390" y="158168"/>
            <a:ext cx="2568074" cy="2923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АГОНИЯ КРЕАТИВА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62" y="715957"/>
            <a:ext cx="8700663" cy="580044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665375" y="6697275"/>
            <a:ext cx="93603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ГЛАВНАЯ ВАКАНСИЯ: 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СЕРТИФИЦИРОВАННЫЙ </a:t>
            </a: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МАССАЖИСТ 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391390" y="158168"/>
            <a:ext cx="25680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АГОНИЯ КРЕАТИВА</a:t>
            </a:r>
          </a:p>
        </p:txBody>
      </p:sp>
      <p:sp>
        <p:nvSpPr>
          <p:cNvPr id="209" name="Shape 209"/>
          <p:cNvSpPr/>
          <p:nvPr/>
        </p:nvSpPr>
        <p:spPr>
          <a:xfrm>
            <a:off x="2884600" y="6765775"/>
            <a:ext cx="49581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И, КОНЕЧНО ЖЕ,  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ПЛАНКА  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75" y="652443"/>
            <a:ext cx="8013742" cy="601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/>
        </p:nvSpPr>
        <p:spPr>
          <a:xfrm>
            <a:off x="391390" y="158168"/>
            <a:ext cx="25680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АГОНИЯ КРЕАТИВА</a:t>
            </a:r>
          </a:p>
        </p:txBody>
      </p:sp>
      <p:sp>
        <p:nvSpPr>
          <p:cNvPr id="217" name="Shape 217"/>
          <p:cNvSpPr/>
          <p:nvPr/>
        </p:nvSpPr>
        <p:spPr>
          <a:xfrm>
            <a:off x="1409150" y="6814850"/>
            <a:ext cx="81675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ПЛАН ПОВЫШЕНИЯ КРЕАТИВНЫХ СПОСОБНОСТЕЙ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475" y="583450"/>
            <a:ext cx="8072174" cy="61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674" y="4524375"/>
            <a:ext cx="1729249" cy="172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391390" y="158168"/>
            <a:ext cx="25680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АГОНИЯ КРЕАТИВА</a:t>
            </a:r>
          </a:p>
        </p:txBody>
      </p:sp>
      <p:sp>
        <p:nvSpPr>
          <p:cNvPr id="226" name="Shape 226"/>
          <p:cNvSpPr/>
          <p:nvPr/>
        </p:nvSpPr>
        <p:spPr>
          <a:xfrm>
            <a:off x="1374100" y="6625550"/>
            <a:ext cx="81675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ПЛАН ПОВЫШЕНИЯ КРЕАТИВНЫХ СПОСОБНОСТЕЙ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27" name="Shape 227" descr="giph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950" y="1977205"/>
            <a:ext cx="7256825" cy="39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КРЕАТИВНОЕ УПРАВЛЕНИЕ</a:t>
            </a:r>
          </a:p>
        </p:txBody>
      </p:sp>
      <p:sp>
        <p:nvSpPr>
          <p:cNvPr id="234" name="Shape 234"/>
          <p:cNvSpPr/>
          <p:nvPr/>
        </p:nvSpPr>
        <p:spPr>
          <a:xfrm>
            <a:off x="1374100" y="6625550"/>
            <a:ext cx="81675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МИРНОЕ СОБРАНИЕ КЛИЕНТОВ ПОД ОФИСОМ</a:t>
            </a:r>
            <a:r>
              <a:rPr lang="en-US" sz="20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03218"/>
            <a:ext cx="9447198" cy="472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103730" y="158050"/>
            <a:ext cx="408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ТРАДИЦИОННЫЕ КОМПАНИИ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t="1400" b="2704"/>
          <a:stretch/>
        </p:blipFill>
        <p:spPr>
          <a:xfrm>
            <a:off x="-51" y="584964"/>
            <a:ext cx="9752100" cy="62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КРЕАТИВНОЕ УПРАВЛЕНИЕ</a:t>
            </a:r>
          </a:p>
        </p:txBody>
      </p:sp>
      <p:sp>
        <p:nvSpPr>
          <p:cNvPr id="242" name="Shape 242"/>
          <p:cNvSpPr/>
          <p:nvPr/>
        </p:nvSpPr>
        <p:spPr>
          <a:xfrm>
            <a:off x="1432100" y="6618525"/>
            <a:ext cx="81675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ПАДЕНИЕ КЛЮЧЕВЫХ ПОКАЗАТЕЛЕЙ КОМПАНИИ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79275"/>
            <a:ext cx="9447200" cy="566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КРЕАТИВНОЕ УПРАВЛЕНИЕ</a:t>
            </a:r>
          </a:p>
        </p:txBody>
      </p:sp>
      <p:sp>
        <p:nvSpPr>
          <p:cNvPr id="250" name="Shape 250"/>
          <p:cNvSpPr/>
          <p:nvPr/>
        </p:nvSpPr>
        <p:spPr>
          <a:xfrm>
            <a:off x="1925275" y="6757825"/>
            <a:ext cx="81675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УЖЕСТОЧЕНИЕ КОНКУРЕНТНОЙ БОРЬБЫ</a:t>
            </a:r>
          </a:p>
        </p:txBody>
      </p:sp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550" y="726075"/>
            <a:ext cx="7817400" cy="58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ВЕЧНЫЙ ВОПРОС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51" y="706250"/>
            <a:ext cx="4465125" cy="64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 t="7952"/>
          <a:stretch/>
        </p:blipFill>
        <p:spPr>
          <a:xfrm>
            <a:off x="4881275" y="709775"/>
            <a:ext cx="4579476" cy="6453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РЕЗУЛЬТАТ ПРЕДСКАЗУЕМ</a:t>
            </a:r>
          </a:p>
        </p:txBody>
      </p:sp>
      <p:pic>
        <p:nvPicPr>
          <p:cNvPr id="266" name="Shape 266" descr="giphy (1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775" y="1579328"/>
            <a:ext cx="7398224" cy="446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/>
        </p:nvSpPr>
        <p:spPr>
          <a:xfrm>
            <a:off x="391401" y="158175"/>
            <a:ext cx="312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РЕЗУЛЬТАТ ПРЕДСКАЗУЕМ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85800"/>
            <a:ext cx="9751999" cy="650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391403" y="158175"/>
            <a:ext cx="35907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280" name="Shape 280"/>
          <p:cNvSpPr/>
          <p:nvPr/>
        </p:nvSpPr>
        <p:spPr>
          <a:xfrm>
            <a:off x="3396969" y="3367698"/>
            <a:ext cx="8776341" cy="10772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СОЗДАТЬ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КУЛЬТУРУ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ИННОВАЦИЙ ?</a:t>
            </a:r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37" y="2099732"/>
            <a:ext cx="2408766" cy="36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/>
        </p:nvSpPr>
        <p:spPr>
          <a:xfrm>
            <a:off x="391405" y="158175"/>
            <a:ext cx="41025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288" name="Shape 288"/>
          <p:cNvSpPr/>
          <p:nvPr/>
        </p:nvSpPr>
        <p:spPr>
          <a:xfrm>
            <a:off x="2825393" y="6100808"/>
            <a:ext cx="8776200" cy="584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ГДЕ НУЖНО КОПАТЬ?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375" y="1516696"/>
            <a:ext cx="6554400" cy="436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91405" y="158175"/>
            <a:ext cx="41025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296" name="Shape 296"/>
          <p:cNvSpPr/>
          <p:nvPr/>
        </p:nvSpPr>
        <p:spPr>
          <a:xfrm>
            <a:off x="588943" y="800633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ЛЮДИ: ВЫСОКАЯ СТЕПЕНЬ </a:t>
            </a:r>
            <a:r>
              <a:rPr lang="en-US" sz="24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ВОВЛЕЧЕНИЯ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00" y="1558739"/>
            <a:ext cx="632799" cy="64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1546350" y="1732850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ВНУТРЕННИЙ КОРПОРАТИВНЫЙ ПОРТАЛ, РАССЫЛКА, БЮЛЛЕТЕНЬ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 txBox="1"/>
          <p:nvPr/>
        </p:nvSpPr>
        <p:spPr>
          <a:xfrm>
            <a:off x="1579568" y="2818475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АКАДЕМИЯ ЛИЧНОСТНОГО РОСТА (ОНЛАЙН + ГИБРИДНОЕ ОБУЧЕНИЕ)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1579568" y="3960325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ВЫСТУПЛЕНИЯ НА ВНУТРЕННИХ КОНФЕРЕНЦИЯХ И ВЭБИНАРАХ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1626818" y="5157325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ПРЕДСТАВИТЕЛИ КОМПАНИИ НА ВНЕШНИХ ПРОФЕССИОНАЛЬНЫХ ЕВЕНТАХ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1622543" y="6298250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КАЖДЫЙ ОТДЕЛ ГОТОВИТ МАТЕРИАЛЫ ДЛЯ БЛОГА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391402" y="158175"/>
            <a:ext cx="32892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309" name="Shape 309"/>
          <p:cNvSpPr/>
          <p:nvPr/>
        </p:nvSpPr>
        <p:spPr>
          <a:xfrm>
            <a:off x="602968" y="766508"/>
            <a:ext cx="8776341" cy="58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ЛЮДИ: </a:t>
            </a:r>
            <a:r>
              <a:rPr lang="en-US" sz="32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CONTINUOUS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2487" y="1861222"/>
            <a:ext cx="6157300" cy="411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391403" y="158175"/>
            <a:ext cx="35628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317" name="Shape 317"/>
          <p:cNvSpPr/>
          <p:nvPr/>
        </p:nvSpPr>
        <p:spPr>
          <a:xfrm>
            <a:off x="602968" y="766508"/>
            <a:ext cx="8776341" cy="58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ЛЮДИ: ПРАВО НА </a:t>
            </a:r>
            <a:r>
              <a:rPr lang="en-US" sz="32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ОШИБКУ</a:t>
            </a:r>
          </a:p>
        </p:txBody>
      </p:sp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43300"/>
            <a:ext cx="9752000" cy="524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0074"/>
            <a:ext cx="9752001" cy="609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137955" y="144350"/>
            <a:ext cx="4088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КРЕАТИВНЫЕ  КОМПАНИИ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391403" y="158175"/>
            <a:ext cx="35556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325" name="Shape 325"/>
          <p:cNvSpPr/>
          <p:nvPr/>
        </p:nvSpPr>
        <p:spPr>
          <a:xfrm>
            <a:off x="602968" y="766508"/>
            <a:ext cx="8776341" cy="584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ЛЮДИ: МОТИВИРУЕМ </a:t>
            </a:r>
            <a:r>
              <a:rPr lang="en-US" sz="32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ВНЕДРЕНИЕ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0900" y="3074108"/>
            <a:ext cx="5572125" cy="2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8525" y="1829798"/>
            <a:ext cx="531475" cy="47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1651496" y="1943181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ИЗМЕНЕНИЯ В СИСТЕМЕ МОТИВАЦИИ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1651496" y="4451181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 ВНЕДРЕНИИ УЧИТЫВАТЬ ВСЕ </a:t>
            </a:r>
            <a:r>
              <a:rPr lang="en-US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СОПУТСТВУЮЩИЕ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ЗАТРАТЫ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750896" y="6166981"/>
            <a:ext cx="69999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ПООЩРЯЕМ </a:t>
            </a:r>
            <a:r>
              <a:rPr lang="en-US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ИНТЕГРАЦИОННОЕ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МЫШЛЕНИЕ</a:t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/>
        </p:nvSpPr>
        <p:spPr>
          <a:xfrm>
            <a:off x="391403" y="158175"/>
            <a:ext cx="34365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75" y="2271650"/>
            <a:ext cx="7115175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/>
          <p:nvPr/>
        </p:nvSpPr>
        <p:spPr>
          <a:xfrm>
            <a:off x="602968" y="766508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СТРУКТУРЫ: </a:t>
            </a:r>
            <a:r>
              <a:rPr lang="en-US" sz="24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КРОСС-ФУНКЦИОНАЛЬНЫЕ 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КОМАНДЫ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391403" y="158175"/>
            <a:ext cx="34365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343" name="Shape 343"/>
          <p:cNvSpPr/>
          <p:nvPr/>
        </p:nvSpPr>
        <p:spPr>
          <a:xfrm>
            <a:off x="602968" y="766508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РЕСУРСЫ: </a:t>
            </a:r>
            <a:r>
              <a:rPr lang="en-US" sz="2400" b="1">
                <a:solidFill>
                  <a:srgbClr val="FFCA28"/>
                </a:solidFill>
                <a:latin typeface="Calibri"/>
                <a:ea typeface="Calibri"/>
                <a:cs typeface="Calibri"/>
                <a:sym typeface="Calibri"/>
              </a:rPr>
              <a:t>БЮДЖЕТ  </a:t>
            </a: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ИННОВАЦИИ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59882"/>
            <a:ext cx="9752000" cy="595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391403" y="158175"/>
            <a:ext cx="34365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ИННОВАЦИИ НА СТЕРОИДАХ</a:t>
            </a:r>
          </a:p>
        </p:txBody>
      </p:sp>
      <p:sp>
        <p:nvSpPr>
          <p:cNvPr id="350" name="Shape 350"/>
          <p:cNvSpPr/>
          <p:nvPr/>
        </p:nvSpPr>
        <p:spPr>
          <a:xfrm>
            <a:off x="602968" y="766508"/>
            <a:ext cx="877620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УДАЧНЫХ ЭКСПЕРИМЕНТОВ</a:t>
            </a:r>
          </a:p>
        </p:txBody>
      </p:sp>
      <p:pic>
        <p:nvPicPr>
          <p:cNvPr id="351" name="Shape 351" descr="giphy-downsized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175" y="1938243"/>
            <a:ext cx="8298125" cy="36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87835" y="2266359"/>
            <a:ext cx="8776341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1">
                <a:solidFill>
                  <a:srgbClr val="76D49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4592755" y="4241582"/>
            <a:ext cx="566501" cy="33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CEO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3981673" y="6731689"/>
            <a:ext cx="1806906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TEMPLATEMONSTER.COM</a:t>
            </a:r>
          </a:p>
        </p:txBody>
      </p:sp>
      <p:pic>
        <p:nvPicPr>
          <p:cNvPr id="359" name="Shape 3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4177" y="326469"/>
            <a:ext cx="359999" cy="2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467" y="5161369"/>
            <a:ext cx="215999" cy="2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1517304" y="5092025"/>
            <a:ext cx="15816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Braun</a:t>
            </a: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5673" y="5181689"/>
            <a:ext cx="215999" cy="2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4082772" y="5107425"/>
            <a:ext cx="13785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davidbraun</a:t>
            </a: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2987" y="5181689"/>
            <a:ext cx="215999" cy="2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/>
          <p:nvPr/>
        </p:nvSpPr>
        <p:spPr>
          <a:xfrm>
            <a:off x="6445024" y="5107425"/>
            <a:ext cx="26391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www.templatemonster.com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3961428" y="3731025"/>
            <a:ext cx="182915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BRAUN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79053" y="144475"/>
            <a:ext cx="34443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КАПИТАН ОЧЕВИДНОСТЬ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875" y="1137325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172249" y="144500"/>
            <a:ext cx="39717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УКРАИНСКИЕ КРЕАТИВНЫЕ КОМПАНИИ</a:t>
            </a:r>
          </a:p>
        </p:txBody>
      </p:sp>
      <p:grpSp>
        <p:nvGrpSpPr>
          <p:cNvPr id="116" name="Shape 116"/>
          <p:cNvGrpSpPr/>
          <p:nvPr/>
        </p:nvGrpSpPr>
        <p:grpSpPr>
          <a:xfrm>
            <a:off x="-124" y="588399"/>
            <a:ext cx="9752238" cy="6138421"/>
            <a:chOff x="602825" y="926800"/>
            <a:chExt cx="8546348" cy="5695325"/>
          </a:xfrm>
        </p:grpSpPr>
        <p:pic>
          <p:nvPicPr>
            <p:cNvPr id="117" name="Shape 1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825" y="926800"/>
              <a:ext cx="8546348" cy="569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Shape 118"/>
            <p:cNvSpPr/>
            <p:nvPr/>
          </p:nvSpPr>
          <p:spPr>
            <a:xfrm>
              <a:off x="657550" y="972625"/>
              <a:ext cx="1034400" cy="24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/>
          <p:nvPr/>
        </p:nvSpPr>
        <p:spPr>
          <a:xfrm>
            <a:off x="-125" y="6739850"/>
            <a:ext cx="9765900" cy="292500"/>
          </a:xfrm>
          <a:prstGeom prst="rect">
            <a:avLst/>
          </a:prstGeom>
          <a:solidFill>
            <a:srgbClr val="2196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-125" y="7038525"/>
            <a:ext cx="9765900" cy="292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46100"/>
            <a:ext cx="9752012" cy="6200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27" name="Shape 127"/>
          <p:cNvSpPr/>
          <p:nvPr/>
        </p:nvSpPr>
        <p:spPr>
          <a:xfrm>
            <a:off x="2592888" y="6827712"/>
            <a:ext cx="6671214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АЛЕКСАНДР ПЕТРОВИЧ КРЕАТИВНЫЙ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80696"/>
            <a:ext cx="9752012" cy="560460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/>
        </p:nvSpPr>
        <p:spPr>
          <a:xfrm>
            <a:off x="3369500" y="6599987"/>
            <a:ext cx="5848851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ИНЪЕКЦИЯ «ВИРУСА ИННОВАЦИЙ»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42" name="Shape 142"/>
          <p:cNvSpPr/>
          <p:nvPr/>
        </p:nvSpPr>
        <p:spPr>
          <a:xfrm>
            <a:off x="1916482" y="6599987"/>
            <a:ext cx="7301870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 UP МИТИНГИ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00574"/>
            <a:ext cx="9447200" cy="53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144828" y="158175"/>
            <a:ext cx="3677100" cy="29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УПРАВЛЕНИЕ ИННОВАЦИЯМИ</a:t>
            </a:r>
          </a:p>
        </p:txBody>
      </p:sp>
      <p:sp>
        <p:nvSpPr>
          <p:cNvPr id="150" name="Shape 150"/>
          <p:cNvSpPr/>
          <p:nvPr/>
        </p:nvSpPr>
        <p:spPr>
          <a:xfrm>
            <a:off x="1766170" y="6599987"/>
            <a:ext cx="7452182" cy="5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05413" y="120000"/>
                </a:lnTo>
                <a:lnTo>
                  <a:pt x="11923" y="11652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ЭЛЕКТРОННЫЕ СКЕТЧИ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50" y="924999"/>
            <a:ext cx="9447201" cy="531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Произвольный</PresentationFormat>
  <Paragraphs>101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</cp:revision>
  <dcterms:modified xsi:type="dcterms:W3CDTF">2017-05-25T07:18:05Z</dcterms:modified>
</cp:coreProperties>
</file>