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7200900" cy="5400675"/>
  <p:notesSz cx="6858000" cy="9144000"/>
  <p:defaultTextStyle>
    <a:defPPr>
      <a:defRPr lang="ru-RU"/>
    </a:defPPr>
    <a:lvl1pPr marL="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4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9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13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18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22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27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315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360" algn="l" defTabSz="7200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722" y="120"/>
      </p:cViewPr>
      <p:guideLst>
        <p:guide orient="horz" pos="1701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1677710"/>
            <a:ext cx="6120765" cy="115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3060382"/>
            <a:ext cx="5040630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764" y="170022"/>
            <a:ext cx="1275159" cy="36292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786" y="170022"/>
            <a:ext cx="3707963" cy="36292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3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3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1" y="3470434"/>
            <a:ext cx="6120765" cy="107263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1" y="2289037"/>
            <a:ext cx="6120765" cy="118139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786" y="992624"/>
            <a:ext cx="2491561" cy="28066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5362" y="992624"/>
            <a:ext cx="2491562" cy="28066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4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16277"/>
            <a:ext cx="6480810" cy="90011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1208901"/>
            <a:ext cx="318164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5" y="1712714"/>
            <a:ext cx="318164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7" y="1208901"/>
            <a:ext cx="3182898" cy="5038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57" y="1712714"/>
            <a:ext cx="3182898" cy="31116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7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1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5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215027"/>
            <a:ext cx="2369046" cy="9151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2" y="215028"/>
            <a:ext cx="4025503" cy="46093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6" y="1130142"/>
            <a:ext cx="2369046" cy="3694212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8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3780473"/>
            <a:ext cx="4320540" cy="44630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482560"/>
            <a:ext cx="4320540" cy="3240405"/>
          </a:xfrm>
        </p:spPr>
        <p:txBody>
          <a:bodyPr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4226779"/>
            <a:ext cx="4320540" cy="633829"/>
          </a:xfrm>
        </p:spPr>
        <p:txBody>
          <a:bodyPr/>
          <a:lstStyle>
            <a:lvl1pPr marL="0" indent="0">
              <a:buNone/>
              <a:defRPr sz="11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16277"/>
            <a:ext cx="6480810" cy="900113"/>
          </a:xfrm>
          <a:prstGeom prst="rect">
            <a:avLst/>
          </a:prstGeom>
        </p:spPr>
        <p:txBody>
          <a:bodyPr vert="horz" lIns="72009" tIns="36005" rIns="72009" bIns="360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1260158"/>
            <a:ext cx="6480810" cy="3564196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FAB3-8A4B-4590-AD33-8B97D1A87E9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5005626"/>
            <a:ext cx="2280285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5005626"/>
            <a:ext cx="1680210" cy="287536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587D-C06B-4D8D-99B2-FC8B1F491A2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09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34" indent="-270034" algn="l" defTabSz="7200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225028" algn="l" defTabSz="7200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6" y="540097"/>
            <a:ext cx="6336754" cy="41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r="1646"/>
          <a:stretch/>
        </p:blipFill>
        <p:spPr>
          <a:xfrm>
            <a:off x="2964447" y="396081"/>
            <a:ext cx="2232298" cy="4524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14667"/>
          <a:stretch/>
        </p:blipFill>
        <p:spPr>
          <a:xfrm>
            <a:off x="5040610" y="444022"/>
            <a:ext cx="2160290" cy="4263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r="3802"/>
          <a:stretch/>
        </p:blipFill>
        <p:spPr>
          <a:xfrm>
            <a:off x="72058" y="444022"/>
            <a:ext cx="3048524" cy="457284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168402" y="3060377"/>
            <a:ext cx="1086432" cy="4561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216074" y="3204394"/>
            <a:ext cx="2448272" cy="432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72058" y="4572724"/>
            <a:ext cx="2448272" cy="432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906357" y="300197"/>
            <a:ext cx="1290387" cy="4561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3732120" y="4572724"/>
            <a:ext cx="1086432" cy="4561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018261" y="543796"/>
            <a:ext cx="1086432" cy="88816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5244565" y="3060376"/>
            <a:ext cx="1164197" cy="5760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5430090" y="4212504"/>
            <a:ext cx="990028" cy="3602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61269" y="458388"/>
            <a:ext cx="1882997" cy="43204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12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9"/>
          <a:stretch/>
        </p:blipFill>
        <p:spPr>
          <a:xfrm>
            <a:off x="1080170" y="2714949"/>
            <a:ext cx="5111749" cy="2700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0" y="98882"/>
            <a:ext cx="5084279" cy="26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50" y="1260177"/>
            <a:ext cx="37246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1001"/>
          <a:stretch/>
        </p:blipFill>
        <p:spPr>
          <a:xfrm>
            <a:off x="72058" y="299067"/>
            <a:ext cx="7056784" cy="46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1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0</Words>
  <Application>Microsoft Office PowerPoint</Application>
  <PresentationFormat>Довільний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Design</dc:creator>
  <cp:lastModifiedBy>Alex Nesterenko</cp:lastModifiedBy>
  <cp:revision>13</cp:revision>
  <dcterms:created xsi:type="dcterms:W3CDTF">2017-05-24T06:49:21Z</dcterms:created>
  <dcterms:modified xsi:type="dcterms:W3CDTF">2017-05-24T14:57:15Z</dcterms:modified>
</cp:coreProperties>
</file>