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Nex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Nex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Nex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Nex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Nex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Nex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Nex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Nex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N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/>
          <p:nvPr>
            <p:ph type="title"/>
          </p:nvPr>
        </p:nvSpPr>
        <p:spPr>
          <a:xfrm>
            <a:off x="1231900" y="6032500"/>
            <a:ext cx="21907500" cy="3124200"/>
          </a:xfrm>
          <a:prstGeom prst="rect">
            <a:avLst/>
          </a:prstGeom>
        </p:spPr>
        <p:txBody>
          <a:bodyPr/>
          <a:lstStyle>
            <a:lvl1pPr>
              <a:defRPr spc="1375" sz="86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/>
          <p:nvPr>
            <p:ph type="body" sz="quarter" idx="1"/>
          </p:nvPr>
        </p:nvSpPr>
        <p:spPr>
          <a:xfrm>
            <a:off x="1231900" y="4775200"/>
            <a:ext cx="219075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Изображение"/>
          <p:cNvSpPr/>
          <p:nvPr>
            <p:ph type="pic" sz="half" idx="13"/>
          </p:nvPr>
        </p:nvSpPr>
        <p:spPr>
          <a:xfrm>
            <a:off x="12192000" y="6861168"/>
            <a:ext cx="12192000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Изображение"/>
          <p:cNvSpPr/>
          <p:nvPr>
            <p:ph type="pic" sz="half" idx="14"/>
          </p:nvPr>
        </p:nvSpPr>
        <p:spPr>
          <a:xfrm>
            <a:off x="1219200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Изображение"/>
          <p:cNvSpPr/>
          <p:nvPr>
            <p:ph type="pic" idx="15"/>
          </p:nvPr>
        </p:nvSpPr>
        <p:spPr>
          <a:xfrm>
            <a:off x="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— Иван Арсентьев"/>
          <p:cNvSpPr/>
          <p:nvPr>
            <p:ph type="body" sz="quarter" idx="13"/>
          </p:nvPr>
        </p:nvSpPr>
        <p:spPr>
          <a:xfrm>
            <a:off x="2374900" y="8991600"/>
            <a:ext cx="196215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— Иван Арсентьев</a:t>
            </a:r>
          </a:p>
        </p:txBody>
      </p:sp>
      <p:sp>
        <p:nvSpPr>
          <p:cNvPr id="104" name="«Место ввода цитаты»."/>
          <p:cNvSpPr/>
          <p:nvPr>
            <p:ph type="body" sz="quarter" idx="14"/>
          </p:nvPr>
        </p:nvSpPr>
        <p:spPr>
          <a:xfrm>
            <a:off x="2374900" y="5999360"/>
            <a:ext cx="19621500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«Место ввода цитаты».</a:t>
            </a:r>
          </a:p>
        </p:txBody>
      </p:sp>
      <p:sp>
        <p:nvSpPr>
          <p:cNvPr id="105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— Иван Арсентьев"/>
          <p:cNvSpPr/>
          <p:nvPr>
            <p:ph type="body" sz="quarter" idx="13"/>
          </p:nvPr>
        </p:nvSpPr>
        <p:spPr>
          <a:xfrm>
            <a:off x="2374900" y="4165600"/>
            <a:ext cx="19621500" cy="660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— Иван Арсентьев</a:t>
            </a:r>
          </a:p>
        </p:txBody>
      </p:sp>
      <p:sp>
        <p:nvSpPr>
          <p:cNvPr id="113" name="«Место ввода цитаты»."/>
          <p:cNvSpPr/>
          <p:nvPr>
            <p:ph type="body" sz="quarter" idx="14"/>
          </p:nvPr>
        </p:nvSpPr>
        <p:spPr>
          <a:xfrm>
            <a:off x="2374900" y="1917700"/>
            <a:ext cx="19621500" cy="965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«Место ввода цитаты».</a:t>
            </a:r>
          </a:p>
        </p:txBody>
      </p:sp>
      <p:sp>
        <p:nvSpPr>
          <p:cNvPr id="114" name="Изображение"/>
          <p:cNvSpPr/>
          <p:nvPr>
            <p:ph type="pic" idx="15"/>
          </p:nvPr>
        </p:nvSpPr>
        <p:spPr>
          <a:xfrm>
            <a:off x="0" y="5080992"/>
            <a:ext cx="24384000" cy="86260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Изображение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Текст заголовка"/>
          <p:cNvSpPr/>
          <p:nvPr>
            <p:ph type="title"/>
          </p:nvPr>
        </p:nvSpPr>
        <p:spPr>
          <a:xfrm>
            <a:off x="1231900" y="1409700"/>
            <a:ext cx="21907500" cy="2057400"/>
          </a:xfrm>
          <a:prstGeom prst="rect">
            <a:avLst/>
          </a:prstGeom>
        </p:spPr>
        <p:txBody>
          <a:bodyPr/>
          <a:lstStyle>
            <a:lvl1pPr>
              <a:defRPr spc="1375" sz="86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2" name="Уровень текста 1…"/>
          <p:cNvSpPr/>
          <p:nvPr>
            <p:ph type="body" sz="quarter" idx="1"/>
          </p:nvPr>
        </p:nvSpPr>
        <p:spPr>
          <a:xfrm>
            <a:off x="1231900" y="698500"/>
            <a:ext cx="219075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512" sz="3200"/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512" sz="3200"/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512" sz="3200"/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512" sz="3200"/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512"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 — горизонтально, дополн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Изображение"/>
          <p:cNvSpPr/>
          <p:nvPr>
            <p:ph type="pic" idx="13"/>
          </p:nvPr>
        </p:nvSpPr>
        <p:spPr>
          <a:xfrm>
            <a:off x="0" y="3810000"/>
            <a:ext cx="24384000" cy="98940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Текст заголовка"/>
          <p:cNvSpPr/>
          <p:nvPr>
            <p:ph type="title"/>
          </p:nvPr>
        </p:nvSpPr>
        <p:spPr>
          <a:xfrm>
            <a:off x="1231900" y="1409700"/>
            <a:ext cx="21907500" cy="2057400"/>
          </a:xfrm>
          <a:prstGeom prst="rect">
            <a:avLst/>
          </a:prstGeom>
        </p:spPr>
        <p:txBody>
          <a:bodyPr/>
          <a:lstStyle>
            <a:lvl1pPr>
              <a:defRPr spc="1375" sz="86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2" name="Уровень текста 1…"/>
          <p:cNvSpPr/>
          <p:nvPr>
            <p:ph type="body" sz="quarter" idx="1"/>
          </p:nvPr>
        </p:nvSpPr>
        <p:spPr>
          <a:xfrm>
            <a:off x="1231900" y="698500"/>
            <a:ext cx="219075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512" sz="3200"/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512" sz="3200"/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512" sz="3200"/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512" sz="3200"/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512"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Текст заголовка"/>
          <p:cNvSpPr/>
          <p:nvPr>
            <p:ph type="title"/>
          </p:nvPr>
        </p:nvSpPr>
        <p:spPr>
          <a:xfrm>
            <a:off x="1231900" y="5295900"/>
            <a:ext cx="21907500" cy="3124200"/>
          </a:xfrm>
          <a:prstGeom prst="rect">
            <a:avLst/>
          </a:prstGeom>
        </p:spPr>
        <p:txBody>
          <a:bodyPr anchor="ctr"/>
          <a:lstStyle>
            <a:lvl1pPr>
              <a:defRPr spc="1375" sz="86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1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Изображение"/>
          <p:cNvSpPr/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Текст заголовка"/>
          <p:cNvSpPr/>
          <p:nvPr>
            <p:ph type="title"/>
          </p:nvPr>
        </p:nvSpPr>
        <p:spPr>
          <a:xfrm>
            <a:off x="1028700" y="6057900"/>
            <a:ext cx="10147300" cy="4191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0" name="Уровень текста 1…"/>
          <p:cNvSpPr/>
          <p:nvPr>
            <p:ph type="body" sz="quarter" idx="1"/>
          </p:nvPr>
        </p:nvSpPr>
        <p:spPr>
          <a:xfrm>
            <a:off x="1028700" y="4813300"/>
            <a:ext cx="101473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Текст заголовка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9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Текст заголовка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7" name="Уровень текста 1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Изображение"/>
          <p:cNvSpPr/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Текст заголовка"/>
          <p:cNvSpPr/>
          <p:nvPr>
            <p:ph type="title"/>
          </p:nvPr>
        </p:nvSpPr>
        <p:spPr>
          <a:xfrm>
            <a:off x="1244600" y="863600"/>
            <a:ext cx="9525000" cy="26035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7" name="Уровень текста 1…"/>
          <p:cNvSpPr/>
          <p:nvPr>
            <p:ph type="body" sz="half" idx="1"/>
          </p:nvPr>
        </p:nvSpPr>
        <p:spPr>
          <a:xfrm>
            <a:off x="1244600" y="3962400"/>
            <a:ext cx="9525000" cy="8521700"/>
          </a:xfrm>
          <a:prstGeom prst="rect">
            <a:avLst/>
          </a:prstGeom>
        </p:spPr>
        <p:txBody>
          <a:bodyPr/>
          <a:lstStyle>
            <a:lvl1pPr marL="546100" indent="-546100">
              <a:spcBef>
                <a:spcPts val="4500"/>
              </a:spcBef>
              <a:defRPr sz="4200"/>
            </a:lvl1pPr>
            <a:lvl2pPr marL="1092200" indent="-546100">
              <a:spcBef>
                <a:spcPts val="4500"/>
              </a:spcBef>
              <a:defRPr sz="4200"/>
            </a:lvl2pPr>
            <a:lvl3pPr marL="1638300" indent="-546100">
              <a:spcBef>
                <a:spcPts val="4500"/>
              </a:spcBef>
              <a:defRPr sz="4200"/>
            </a:lvl3pPr>
            <a:lvl4pPr marL="2184400" indent="-546100">
              <a:spcBef>
                <a:spcPts val="4500"/>
              </a:spcBef>
              <a:defRPr sz="4200"/>
            </a:lvl4pPr>
            <a:lvl5pPr marL="2730500" indent="-546100">
              <a:spcBef>
                <a:spcPts val="4500"/>
              </a:spcBef>
              <a:defRPr sz="4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Уровень текста 1…"/>
          <p:cNvSpPr/>
          <p:nvPr>
            <p:ph type="body" idx="1"/>
          </p:nvPr>
        </p:nvSpPr>
        <p:spPr>
          <a:xfrm>
            <a:off x="1231900" y="2133600"/>
            <a:ext cx="21907500" cy="944880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6" name="Номер слайда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/>
          <p:nvPr>
            <p:ph type="title"/>
          </p:nvPr>
        </p:nvSpPr>
        <p:spPr>
          <a:xfrm>
            <a:off x="1231900" y="863600"/>
            <a:ext cx="21907500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/>
          <p:nvPr>
            <p:ph type="body" idx="1"/>
          </p:nvPr>
        </p:nvSpPr>
        <p:spPr>
          <a:xfrm>
            <a:off x="1231900" y="2844800"/>
            <a:ext cx="21907500" cy="944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/>
          <p:nvPr>
            <p:ph type="sldNum" sz="quarter" idx="2"/>
          </p:nvPr>
        </p:nvSpPr>
        <p:spPr>
          <a:xfrm>
            <a:off x="11932502" y="13049250"/>
            <a:ext cx="467869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Nex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RESALE"/>
          <p:cNvSpPr/>
          <p:nvPr/>
        </p:nvSpPr>
        <p:spPr>
          <a:xfrm>
            <a:off x="3322141" y="4686299"/>
            <a:ext cx="17739718" cy="434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8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FF0189"/>
                </a:solidFill>
              </a:rPr>
              <a:t>PRE</a:t>
            </a:r>
            <a:r>
              <a:t>SALE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Линия"/>
          <p:cNvSpPr/>
          <p:nvPr/>
        </p:nvSpPr>
        <p:spPr>
          <a:xfrm flipV="1">
            <a:off x="2173138" y="3598055"/>
            <a:ext cx="1" cy="6519890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161" name="Линия"/>
          <p:cNvSpPr/>
          <p:nvPr/>
        </p:nvSpPr>
        <p:spPr>
          <a:xfrm>
            <a:off x="2123630" y="10151339"/>
            <a:ext cx="19331473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165" name="Соединит. линия"/>
          <p:cNvSpPr/>
          <p:nvPr/>
        </p:nvSpPr>
        <p:spPr>
          <a:xfrm>
            <a:off x="2857998" y="3627772"/>
            <a:ext cx="18618847" cy="6043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11" fill="norm" stroke="1" extrusionOk="0">
                <a:moveTo>
                  <a:pt x="0" y="21195"/>
                </a:moveTo>
                <a:cubicBezTo>
                  <a:pt x="10296" y="21600"/>
                  <a:pt x="17496" y="14535"/>
                  <a:pt x="21600" y="0"/>
                </a:cubicBezTo>
              </a:path>
            </a:pathLst>
          </a:custGeom>
          <a:ln w="101600">
            <a:solidFill>
              <a:srgbClr val="FF0192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63" name="Скука"/>
          <p:cNvSpPr/>
          <p:nvPr/>
        </p:nvSpPr>
        <p:spPr>
          <a:xfrm>
            <a:off x="2636723" y="3507942"/>
            <a:ext cx="123207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Скука</a:t>
            </a:r>
          </a:p>
        </p:txBody>
      </p:sp>
      <p:sp>
        <p:nvSpPr>
          <p:cNvPr id="164" name="Количество агентств"/>
          <p:cNvSpPr/>
          <p:nvPr/>
        </p:nvSpPr>
        <p:spPr>
          <a:xfrm>
            <a:off x="17181664" y="10603781"/>
            <a:ext cx="412015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Количество агентств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Бренд…"/>
          <p:cNvSpPr/>
          <p:nvPr/>
        </p:nvSpPr>
        <p:spPr>
          <a:xfrm>
            <a:off x="2543899" y="4549115"/>
            <a:ext cx="4497360" cy="4617770"/>
          </a:xfrm>
          <a:prstGeom prst="ellipse">
            <a:avLst/>
          </a:prstGeom>
          <a:solidFill>
            <a:srgbClr val="FF018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cap="all" spc="560"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Бренд </a:t>
            </a:r>
          </a:p>
          <a:p>
            <a:pPr>
              <a:defRPr b="1" cap="all" spc="560"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команда</a:t>
            </a:r>
          </a:p>
        </p:txBody>
      </p:sp>
      <p:sp>
        <p:nvSpPr>
          <p:cNvPr id="168" name="Маркетинг директор"/>
          <p:cNvSpPr/>
          <p:nvPr/>
        </p:nvSpPr>
        <p:spPr>
          <a:xfrm>
            <a:off x="9943320" y="4549115"/>
            <a:ext cx="4497360" cy="4617770"/>
          </a:xfrm>
          <a:prstGeom prst="ellipse">
            <a:avLst/>
          </a:prstGeom>
          <a:solidFill>
            <a:srgbClr val="FF018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cap="all" spc="560"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Маркетинг директор</a:t>
            </a:r>
          </a:p>
        </p:txBody>
      </p:sp>
      <p:sp>
        <p:nvSpPr>
          <p:cNvPr id="169" name="партнеры"/>
          <p:cNvSpPr/>
          <p:nvPr/>
        </p:nvSpPr>
        <p:spPr>
          <a:xfrm>
            <a:off x="17342741" y="4549115"/>
            <a:ext cx="4497361" cy="4617769"/>
          </a:xfrm>
          <a:prstGeom prst="ellipse">
            <a:avLst/>
          </a:prstGeom>
          <a:solidFill>
            <a:srgbClr val="FF018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cap="all" spc="560"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партнеры</a:t>
            </a:r>
          </a:p>
        </p:txBody>
      </p:sp>
      <p:sp>
        <p:nvSpPr>
          <p:cNvPr id="170" name="Стрелка"/>
          <p:cNvSpPr/>
          <p:nvPr/>
        </p:nvSpPr>
        <p:spPr>
          <a:xfrm>
            <a:off x="7857289" y="6535858"/>
            <a:ext cx="1270001" cy="644285"/>
          </a:xfrm>
          <a:prstGeom prst="rightArrow">
            <a:avLst>
              <a:gd name="adj1" fmla="val 32000"/>
              <a:gd name="adj2" fmla="val 126156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512" sz="32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171" name="Стрелка"/>
          <p:cNvSpPr/>
          <p:nvPr/>
        </p:nvSpPr>
        <p:spPr>
          <a:xfrm>
            <a:off x="15256710" y="6535858"/>
            <a:ext cx="1270001" cy="644285"/>
          </a:xfrm>
          <a:prstGeom prst="rightArrow">
            <a:avLst>
              <a:gd name="adj1" fmla="val 32000"/>
              <a:gd name="adj2" fmla="val 126156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512" sz="32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История №1…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60400">
              <a:defRPr b="1" spc="1100" sz="688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История №1</a:t>
            </a:r>
          </a:p>
          <a:p>
            <a:pPr defTabSz="660400">
              <a:defRPr spc="1100" sz="688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«Как сделать обычное промо чем-то большим?»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Friends_Indesit_Hotpoint_SaveFood_VideoCase_LowRes.mp4" descr="Friends_Indesit_Hotpoint_SaveFood_VideoCase_LowRes.mp4"/>
          <p:cNvPicPr>
            <a:picLocks noChangeAspect="0"/>
          </p:cNvPicPr>
          <p:nvPr>
            <p:ph type="pic" idx="13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0555" y="-22812"/>
            <a:ext cx="24465110" cy="1376162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50000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-Million ruble delicate wash- Hotpoint.mp4" descr="-Million ruble delicate wash- Hotpoin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5181" y="-8540"/>
            <a:ext cx="24414362" cy="13733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000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История №2…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60400">
              <a:defRPr b="1" spc="1100" sz="688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История №2</a:t>
            </a:r>
          </a:p>
          <a:p>
            <a:pPr defTabSz="660400">
              <a:defRPr spc="1100" sz="688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«Как найти новое в продукте, о котором все всё знают?»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VTB24 ENG.mp4" descr="VTB24 ENG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50402" y="-28351"/>
            <a:ext cx="24484804" cy="13772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5000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История №3…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60400">
              <a:defRPr b="1" spc="1100" sz="688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История №3</a:t>
            </a:r>
          </a:p>
          <a:p>
            <a:pPr defTabSz="660400">
              <a:defRPr spc="1100" sz="688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«Как вдохновить людей бегать за твоим продуктом по городу?»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NMD_LIVE.mp4" descr="NMD_LIV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8753" y="-4924"/>
            <a:ext cx="24401506" cy="13725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1666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что нужно делать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pc="959"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что нужно делать? </a:t>
            </a:r>
          </a:p>
        </p:txBody>
      </p:sp>
      <p:sp>
        <p:nvSpPr>
          <p:cNvPr id="188" name="Смотрите на задачу шире, чем сказано в брифе.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Pct val="100000"/>
              <a:buAutoNum type="arabicPeriod" startAt="1"/>
              <a:defRPr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Смотрите на задачу шире, чем сказано в брифе. </a:t>
            </a:r>
          </a:p>
          <a:p>
            <a:pPr marL="0" indent="0">
              <a:spcBef>
                <a:spcPts val="0"/>
              </a:spcBef>
              <a:buClrTx/>
              <a:buSzPct val="100000"/>
              <a:buAutoNum type="arabicPeriod" startAt="1"/>
              <a:defRPr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Ищите новые грани продукта. </a:t>
            </a:r>
          </a:p>
          <a:p>
            <a:pPr marL="0" indent="0">
              <a:spcBef>
                <a:spcPts val="0"/>
              </a:spcBef>
              <a:buClrTx/>
              <a:buSzPct val="100000"/>
              <a:buAutoNum type="arabicPeriod" startAt="1"/>
              <a:defRPr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Дайте бренд-команде инструменты для внутренней продажи. </a:t>
            </a:r>
          </a:p>
          <a:p>
            <a:pPr marL="0" indent="0">
              <a:spcBef>
                <a:spcPts val="0"/>
              </a:spcBef>
              <a:buClrTx/>
              <a:buSzPct val="100000"/>
              <a:buAutoNum type="arabicPeriod" startAt="1"/>
              <a:defRPr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Идея + цифры. Влюбляйте и убеждайте одновременно.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SALE"/>
          <p:cNvSpPr/>
          <p:nvPr/>
        </p:nvSpPr>
        <p:spPr>
          <a:xfrm>
            <a:off x="4600872" y="4686299"/>
            <a:ext cx="15182256" cy="434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8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FF0189"/>
                </a:solidFill>
              </a:rPr>
              <a:t>RE</a:t>
            </a:r>
            <a:r>
              <a:t>SALE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:)"/>
          <p:cNvSpPr/>
          <p:nvPr/>
        </p:nvSpPr>
        <p:spPr>
          <a:xfrm rot="5398670">
            <a:off x="10850879" y="4203700"/>
            <a:ext cx="2682241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0">
                <a:solidFill>
                  <a:srgbClr val="000000"/>
                </a:solidFill>
              </a:defRPr>
            </a:lvl1pPr>
          </a:lstStyle>
          <a:p>
            <a:pPr/>
            <a:r>
              <a:t>:)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88,73%"/>
          <p:cNvSpPr/>
          <p:nvPr/>
        </p:nvSpPr>
        <p:spPr>
          <a:xfrm>
            <a:off x="5769768" y="4686299"/>
            <a:ext cx="12844463" cy="434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88,73%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BOOORING"/>
          <p:cNvSpPr/>
          <p:nvPr/>
        </p:nvSpPr>
        <p:spPr>
          <a:xfrm>
            <a:off x="924520" y="4686299"/>
            <a:ext cx="22534960" cy="434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BOOORING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ошибки агентств на этапе presa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pc="959"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ошибки агентств на этапе presale</a:t>
            </a:r>
          </a:p>
        </p:txBody>
      </p:sp>
      <p:sp>
        <p:nvSpPr>
          <p:cNvPr id="148" name="Главное логика, а не идеи.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Pct val="100000"/>
              <a:buAutoNum type="arabicPeriod" startAt="1"/>
              <a:defRPr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Главное логика, а не идеи. </a:t>
            </a:r>
          </a:p>
          <a:p>
            <a:pPr marL="0" indent="0">
              <a:spcBef>
                <a:spcPts val="0"/>
              </a:spcBef>
              <a:buClrTx/>
              <a:buSzPct val="100000"/>
              <a:buAutoNum type="arabicPeriod" startAt="1"/>
              <a:defRPr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Давайте принесем то, что клиент точно купит. </a:t>
            </a:r>
          </a:p>
          <a:p>
            <a:pPr marL="0" indent="0">
              <a:spcBef>
                <a:spcPts val="0"/>
              </a:spcBef>
              <a:buClrTx/>
              <a:buSzPct val="100000"/>
              <a:buAutoNum type="arabicPeriod" startAt="1"/>
              <a:defRPr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Нужно показать все возможные форматы. </a:t>
            </a:r>
          </a:p>
          <a:p>
            <a:pPr marL="0" indent="0">
              <a:spcBef>
                <a:spcPts val="0"/>
              </a:spcBef>
              <a:buClrTx/>
              <a:buSzPct val="100000"/>
              <a:buAutoNum type="arabicPeriod" startAt="1"/>
              <a:defRPr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Покажем как можно больше идей.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— бренд менеджер до презентации"/>
          <p:cNvSpPr/>
          <p:nvPr>
            <p:ph type="body" idx="13"/>
          </p:nvPr>
        </p:nvSpPr>
        <p:spPr>
          <a:xfrm>
            <a:off x="2381249" y="9392355"/>
            <a:ext cx="19621501" cy="685801"/>
          </a:xfrm>
          <a:prstGeom prst="rect">
            <a:avLst/>
          </a:prstGeom>
        </p:spPr>
        <p:txBody>
          <a:bodyPr/>
          <a:lstStyle>
            <a:lvl1pPr>
              <a:defRPr b="1" spc="639" sz="4000">
                <a:solidFill>
                  <a:srgbClr val="E5007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— бренд менеджер до презентации</a:t>
            </a:r>
          </a:p>
        </p:txBody>
      </p:sp>
      <p:sp>
        <p:nvSpPr>
          <p:cNvPr id="151" name="«Ок, сделаем очередной проект для этого бренда. Я уже знаю, что вы будете предлагать, давайте разберемся с этим побыстрее»."/>
          <p:cNvSpPr/>
          <p:nvPr>
            <p:ph type="body" idx="14"/>
          </p:nvPr>
        </p:nvSpPr>
        <p:spPr>
          <a:xfrm>
            <a:off x="2381249" y="4030712"/>
            <a:ext cx="19621501" cy="3149601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«Ок, сделаем очередной проект для этого бренда. Я уже знаю, что вы будете предлагать, давайте разберемся с этим побыстрее».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— бренд менеджер после презентации"/>
          <p:cNvSpPr/>
          <p:nvPr>
            <p:ph type="body" idx="13"/>
          </p:nvPr>
        </p:nvSpPr>
        <p:spPr>
          <a:xfrm>
            <a:off x="2381250" y="9390721"/>
            <a:ext cx="19621500" cy="685801"/>
          </a:xfrm>
          <a:prstGeom prst="rect">
            <a:avLst/>
          </a:prstGeom>
        </p:spPr>
        <p:txBody>
          <a:bodyPr/>
          <a:lstStyle>
            <a:lvl1pPr>
              <a:defRPr b="1" spc="639" sz="4000">
                <a:solidFill>
                  <a:srgbClr val="E5007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— бренд менеджер после презентации</a:t>
            </a:r>
          </a:p>
        </p:txBody>
      </p:sp>
      <p:sp>
        <p:nvSpPr>
          <p:cNvPr id="154" name="«Круто! Я работаю на самом крутом бренде, который вдохновляет не только мою аудиторию, но и меня, и всю нашу команду!»."/>
          <p:cNvSpPr/>
          <p:nvPr>
            <p:ph type="body" idx="14"/>
          </p:nvPr>
        </p:nvSpPr>
        <p:spPr>
          <a:xfrm>
            <a:off x="2374900" y="4018160"/>
            <a:ext cx="19621500" cy="3149601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«Круто! Я работаю на самом крутом бренде, который вдохновляет не только мою аудиторию, но и меня, и всю нашу команду!».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film-in-gif-arancia-meccanica.jpg" descr="film-in-gif-arancia-meccanica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01234…"/>
          <p:cNvSpPr/>
          <p:nvPr/>
        </p:nvSpPr>
        <p:spPr>
          <a:xfrm>
            <a:off x="6158210" y="2565399"/>
            <a:ext cx="12067580" cy="858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8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01234</a:t>
            </a:r>
          </a:p>
          <a:p>
            <a:pPr>
              <a:defRPr b="1" sz="28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56789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512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N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512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N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