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83" r:id="rId3"/>
    <p:sldId id="259" r:id="rId4"/>
    <p:sldId id="260" r:id="rId5"/>
    <p:sldId id="263" r:id="rId6"/>
    <p:sldId id="268" r:id="rId7"/>
    <p:sldId id="264" r:id="rId8"/>
    <p:sldId id="269" r:id="rId9"/>
    <p:sldId id="270" r:id="rId10"/>
    <p:sldId id="282" r:id="rId11"/>
    <p:sldId id="273" r:id="rId12"/>
    <p:sldId id="274" r:id="rId13"/>
    <p:sldId id="277" r:id="rId14"/>
    <p:sldId id="278" r:id="rId15"/>
    <p:sldId id="279" r:id="rId16"/>
    <p:sldId id="298" r:id="rId17"/>
    <p:sldId id="299" r:id="rId18"/>
    <p:sldId id="284" r:id="rId19"/>
    <p:sldId id="285" r:id="rId20"/>
    <p:sldId id="267" r:id="rId21"/>
    <p:sldId id="295" r:id="rId22"/>
    <p:sldId id="287" r:id="rId23"/>
    <p:sldId id="301" r:id="rId24"/>
    <p:sldId id="302" r:id="rId25"/>
    <p:sldId id="303" r:id="rId26"/>
    <p:sldId id="306" r:id="rId27"/>
    <p:sldId id="291" r:id="rId28"/>
    <p:sldId id="289" r:id="rId29"/>
    <p:sldId id="290" r:id="rId30"/>
    <p:sldId id="286" r:id="rId31"/>
    <p:sldId id="292" r:id="rId32"/>
    <p:sldId id="258" r:id="rId33"/>
    <p:sldId id="300" r:id="rId34"/>
    <p:sldId id="265" r:id="rId35"/>
    <p:sldId id="296" r:id="rId3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984" autoAdjust="0"/>
  </p:normalViewPr>
  <p:slideViewPr>
    <p:cSldViewPr snapToGrid="0" snapToObjects="1">
      <p:cViewPr>
        <p:scale>
          <a:sx n="75" d="100"/>
          <a:sy n="75" d="100"/>
        </p:scale>
        <p:origin x="-1840" y="-8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8CC4E-6258-B248-9F6D-296F69AE8B27}" type="datetimeFigureOut">
              <a:rPr lang="en-US" smtClean="0"/>
              <a:t>25.05.17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B453AA-B6FF-6643-926D-E87D31AB3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073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B453AA-B6FF-6643-926D-E87D31AB3E9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39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7E27E-3AB3-6E44-8DB1-716C05A6F6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79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/>
              <a:t>eID</a:t>
            </a:r>
            <a:r>
              <a:rPr lang="en-US" sz="1200" dirty="0" smtClean="0"/>
              <a:t> Card</a:t>
            </a:r>
            <a:br>
              <a:rPr lang="en-US" sz="1200" dirty="0" smtClean="0"/>
            </a:br>
            <a:r>
              <a:rPr lang="en-US" sz="1200" dirty="0" smtClean="0"/>
              <a:t>Data Repository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DF8F7-4AA3-C24A-9751-8EF10AA09B5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724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err="1" smtClean="0"/>
              <a:t>Kote</a:t>
            </a:r>
            <a:r>
              <a:rPr lang="en-US" dirty="0" smtClean="0"/>
              <a:t> </a:t>
            </a:r>
            <a:r>
              <a:rPr lang="en-US" dirty="0" err="1" smtClean="0"/>
              <a:t>sabiaShvili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4"/>
            <a:ext cx="7772400" cy="1102519"/>
          </a:xfrm>
        </p:spPr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56881-3F94-4E47-BAA7-120EA78D1AB8}" type="datetimeFigureOut">
              <a:rPr lang="en-US" smtClean="0"/>
              <a:t>25.05.17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1E97-812E-B545-8769-756A5AF98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8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56881-3F94-4E47-BAA7-120EA78D1AB8}" type="datetimeFigureOut">
              <a:rPr lang="en-US" smtClean="0"/>
              <a:t>25.05.17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1E97-812E-B545-8769-756A5AF98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98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</p:spPr>
        <p:txBody>
          <a:bodyPr vert="eaVert"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56881-3F94-4E47-BAA7-120EA78D1AB8}" type="datetimeFigureOut">
              <a:rPr lang="en-US" smtClean="0"/>
              <a:t>25.05.17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1E97-812E-B545-8769-756A5AF98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55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6162"/>
            <a:ext cx="7772400" cy="613171"/>
          </a:xfrm>
        </p:spPr>
        <p:txBody>
          <a:bodyPr>
            <a:normAutofit/>
          </a:bodyPr>
          <a:lstStyle>
            <a:lvl1pPr algn="l">
              <a:defRPr sz="240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ru-RU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685800" y="794023"/>
            <a:ext cx="7772400" cy="276788"/>
          </a:xfrm>
        </p:spPr>
        <p:txBody>
          <a:bodyPr>
            <a:normAutofit/>
          </a:bodyPr>
          <a:lstStyle>
            <a:lvl1pPr marL="0" indent="0" algn="l">
              <a:buNone/>
              <a:defRPr sz="11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sz="1100" dirty="0" smtClean="0">
                <a:latin typeface="+mn-lt"/>
                <a:cs typeface="Lato Light"/>
              </a:rPr>
              <a:t>Your great subtitle </a:t>
            </a:r>
            <a:r>
              <a:rPr lang="en-US" sz="1100" dirty="0" smtClean="0">
                <a:solidFill>
                  <a:schemeClr val="accent1"/>
                </a:solidFill>
                <a:latin typeface="+mn-lt"/>
                <a:cs typeface="Lato Light"/>
              </a:rPr>
              <a:t>in this line</a:t>
            </a:r>
            <a:endParaRPr lang="en-US" sz="1100" dirty="0">
              <a:solidFill>
                <a:schemeClr val="accent1"/>
              </a:solidFill>
              <a:latin typeface="+mn-lt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176535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6161"/>
            <a:ext cx="7772400" cy="613171"/>
          </a:xfrm>
        </p:spPr>
        <p:txBody>
          <a:bodyPr>
            <a:normAutofit/>
          </a:bodyPr>
          <a:lstStyle>
            <a:lvl1pPr algn="l">
              <a:defRPr sz="250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ru-RU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685800" y="794038"/>
            <a:ext cx="7772400" cy="276789"/>
          </a:xfrm>
        </p:spPr>
        <p:txBody>
          <a:bodyPr>
            <a:normAutofit/>
          </a:bodyPr>
          <a:lstStyle>
            <a:lvl1pPr marL="0" indent="0" algn="l">
              <a:buNone/>
              <a:defRPr sz="11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sz="1100" dirty="0" smtClean="0">
                <a:latin typeface="+mn-lt"/>
                <a:cs typeface="Lato Light"/>
              </a:rPr>
              <a:t>Your great subtitle </a:t>
            </a:r>
            <a:r>
              <a:rPr lang="en-US" sz="1100" dirty="0" smtClean="0">
                <a:solidFill>
                  <a:schemeClr val="accent1"/>
                </a:solidFill>
                <a:latin typeface="+mn-lt"/>
                <a:cs typeface="Lato Light"/>
              </a:rPr>
              <a:t>in this line</a:t>
            </a:r>
            <a:endParaRPr lang="en-US" sz="1100" dirty="0">
              <a:solidFill>
                <a:schemeClr val="accent1"/>
              </a:solidFill>
              <a:latin typeface="+mn-lt"/>
              <a:cs typeface="Lato Ligh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369998" y="4627358"/>
            <a:ext cx="2074689" cy="225167"/>
          </a:xfrm>
        </p:spPr>
        <p:txBody>
          <a:bodyPr>
            <a:normAutofit/>
          </a:bodyPr>
          <a:lstStyle>
            <a:lvl1pPr marL="0" indent="0">
              <a:buNone/>
              <a:defRPr sz="1200" b="0" baseline="0">
                <a:solidFill>
                  <a:schemeClr val="tx1">
                    <a:alpha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smtClean="0"/>
              <a:t>/ Sample Text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99516" y="4852525"/>
            <a:ext cx="150876" cy="0"/>
          </a:xfrm>
          <a:prstGeom prst="line">
            <a:avLst/>
          </a:prstGeom>
          <a:ln w="34925" cmpd="sng">
            <a:solidFill>
              <a:schemeClr val="accent1">
                <a:lumMod val="75000"/>
                <a:alpha val="40000"/>
              </a:schemeClr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87117" y="4571741"/>
            <a:ext cx="104568" cy="246221"/>
          </a:xfrm>
          <a:prstGeom prst="rect">
            <a:avLst/>
          </a:prstGeom>
        </p:spPr>
        <p:txBody>
          <a:bodyPr vert="horz" wrap="none" lIns="95098" tIns="47549" rIns="95098" bIns="4754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900" smtClean="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900" dirty="0">
              <a:latin typeface="+mn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8458200" y="4852525"/>
            <a:ext cx="150876" cy="0"/>
          </a:xfrm>
          <a:prstGeom prst="line">
            <a:avLst/>
          </a:prstGeom>
          <a:ln w="34925" cmpd="sng">
            <a:solidFill>
              <a:schemeClr val="accent1">
                <a:lumMod val="75000"/>
                <a:alpha val="40000"/>
              </a:schemeClr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 userDrawn="1"/>
        </p:nvSpPr>
        <p:spPr>
          <a:xfrm>
            <a:off x="672086" y="4577503"/>
            <a:ext cx="1560743" cy="244941"/>
          </a:xfrm>
          <a:prstGeom prst="rect">
            <a:avLst/>
          </a:prstGeom>
        </p:spPr>
        <p:txBody>
          <a:bodyPr vert="horz" lIns="0" tIns="0" rIns="0" bIns="0" rtlCol="0" anchor="ctr">
            <a:normAutofit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sz="1900" dirty="0" smtClean="0"/>
              <a:t>Mint.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937518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6161"/>
            <a:ext cx="7772400" cy="613171"/>
          </a:xfrm>
        </p:spPr>
        <p:txBody>
          <a:bodyPr>
            <a:normAutofit/>
          </a:bodyPr>
          <a:lstStyle>
            <a:lvl1pPr algn="l">
              <a:defRPr sz="250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ru-RU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685800" y="794038"/>
            <a:ext cx="7772400" cy="276789"/>
          </a:xfrm>
        </p:spPr>
        <p:txBody>
          <a:bodyPr>
            <a:normAutofit/>
          </a:bodyPr>
          <a:lstStyle>
            <a:lvl1pPr marL="0" indent="0" algn="l">
              <a:buNone/>
              <a:defRPr sz="11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sz="1100" dirty="0" smtClean="0">
                <a:latin typeface="+mn-lt"/>
                <a:cs typeface="Lato Light"/>
              </a:rPr>
              <a:t>Your great subtitle </a:t>
            </a:r>
            <a:r>
              <a:rPr lang="en-US" sz="1100" dirty="0" smtClean="0">
                <a:solidFill>
                  <a:schemeClr val="accent1"/>
                </a:solidFill>
                <a:latin typeface="+mn-lt"/>
                <a:cs typeface="Lato Light"/>
              </a:rPr>
              <a:t>in this line</a:t>
            </a:r>
            <a:endParaRPr lang="en-US" sz="1100" dirty="0">
              <a:solidFill>
                <a:schemeClr val="accent1"/>
              </a:solidFill>
              <a:latin typeface="+mn-lt"/>
              <a:cs typeface="Lato Ligh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369998" y="4627358"/>
            <a:ext cx="2074689" cy="225167"/>
          </a:xfrm>
        </p:spPr>
        <p:txBody>
          <a:bodyPr>
            <a:normAutofit/>
          </a:bodyPr>
          <a:lstStyle>
            <a:lvl1pPr marL="0" indent="0">
              <a:buNone/>
              <a:defRPr sz="1200" b="0" baseline="0">
                <a:solidFill>
                  <a:schemeClr val="tx1">
                    <a:alpha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smtClean="0"/>
              <a:t>/ Sample Text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99516" y="4852525"/>
            <a:ext cx="150876" cy="0"/>
          </a:xfrm>
          <a:prstGeom prst="line">
            <a:avLst/>
          </a:prstGeom>
          <a:ln w="34925" cmpd="sng">
            <a:solidFill>
              <a:schemeClr val="accent1">
                <a:lumMod val="75000"/>
                <a:alpha val="40000"/>
              </a:schemeClr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87117" y="4571741"/>
            <a:ext cx="104568" cy="246221"/>
          </a:xfrm>
          <a:prstGeom prst="rect">
            <a:avLst/>
          </a:prstGeom>
        </p:spPr>
        <p:txBody>
          <a:bodyPr vert="horz" wrap="none" lIns="95098" tIns="47549" rIns="95098" bIns="4754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900" smtClean="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900" dirty="0">
              <a:latin typeface="+mn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8458200" y="4852525"/>
            <a:ext cx="150876" cy="0"/>
          </a:xfrm>
          <a:prstGeom prst="line">
            <a:avLst/>
          </a:prstGeom>
          <a:ln w="34925" cmpd="sng">
            <a:solidFill>
              <a:schemeClr val="accent1">
                <a:lumMod val="75000"/>
                <a:alpha val="40000"/>
              </a:schemeClr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 userDrawn="1"/>
        </p:nvSpPr>
        <p:spPr>
          <a:xfrm>
            <a:off x="672086" y="4577503"/>
            <a:ext cx="1560743" cy="244941"/>
          </a:xfrm>
          <a:prstGeom prst="rect">
            <a:avLst/>
          </a:prstGeom>
        </p:spPr>
        <p:txBody>
          <a:bodyPr vert="horz" lIns="0" tIns="0" rIns="0" bIns="0" rtlCol="0" anchor="ctr">
            <a:normAutofit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sz="1900" dirty="0" smtClean="0"/>
              <a:t>Mint.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937518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276179"/>
            <a:ext cx="7772400" cy="613171"/>
          </a:xfrm>
        </p:spPr>
        <p:txBody>
          <a:bodyPr>
            <a:normAutofit/>
          </a:bodyPr>
          <a:lstStyle>
            <a:lvl1pPr algn="ctr">
              <a:defRPr sz="240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685800" y="794023"/>
            <a:ext cx="7772400" cy="276788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sz="1100" dirty="0" smtClean="0">
                <a:latin typeface="+mn-lt"/>
                <a:cs typeface="Lato Light"/>
              </a:rPr>
              <a:t>Your great subtitle </a:t>
            </a:r>
            <a:r>
              <a:rPr lang="en-US" sz="1100" dirty="0" smtClean="0">
                <a:solidFill>
                  <a:schemeClr val="accent1"/>
                </a:solidFill>
                <a:latin typeface="+mn-lt"/>
                <a:cs typeface="Lato Light"/>
              </a:rPr>
              <a:t>in this line</a:t>
            </a:r>
            <a:endParaRPr lang="en-US" sz="1100" dirty="0">
              <a:solidFill>
                <a:schemeClr val="accent1"/>
              </a:solidFill>
              <a:latin typeface="+mn-lt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432587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276179"/>
            <a:ext cx="7772400" cy="613171"/>
          </a:xfrm>
        </p:spPr>
        <p:txBody>
          <a:bodyPr>
            <a:normAutofit/>
          </a:bodyPr>
          <a:lstStyle>
            <a:lvl1pPr algn="ctr">
              <a:defRPr sz="240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685800" y="794023"/>
            <a:ext cx="7772400" cy="276788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sz="1100" dirty="0" smtClean="0">
                <a:latin typeface="+mn-lt"/>
                <a:cs typeface="Lato Light"/>
              </a:rPr>
              <a:t>Your great subtitle </a:t>
            </a:r>
            <a:r>
              <a:rPr lang="en-US" sz="1100" dirty="0" smtClean="0">
                <a:solidFill>
                  <a:schemeClr val="accent1"/>
                </a:solidFill>
                <a:latin typeface="+mn-lt"/>
                <a:cs typeface="Lato Light"/>
              </a:rPr>
              <a:t>in this line</a:t>
            </a:r>
            <a:endParaRPr lang="en-US" sz="1100" dirty="0">
              <a:solidFill>
                <a:schemeClr val="accent1"/>
              </a:solidFill>
              <a:latin typeface="+mn-lt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691786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276177"/>
            <a:ext cx="7772400" cy="613171"/>
          </a:xfrm>
        </p:spPr>
        <p:txBody>
          <a:bodyPr>
            <a:normAutofit/>
          </a:bodyPr>
          <a:lstStyle>
            <a:lvl1pPr algn="ctr">
              <a:defRPr sz="240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685800" y="794023"/>
            <a:ext cx="7772400" cy="276788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sz="1100" dirty="0" smtClean="0">
                <a:latin typeface="+mn-lt"/>
                <a:cs typeface="Lato Light"/>
              </a:rPr>
              <a:t>Your great subtitle </a:t>
            </a:r>
            <a:r>
              <a:rPr lang="en-US" sz="1100" dirty="0" smtClean="0">
                <a:solidFill>
                  <a:schemeClr val="accent1"/>
                </a:solidFill>
                <a:latin typeface="+mn-lt"/>
                <a:cs typeface="Lato Light"/>
              </a:rPr>
              <a:t>in this line</a:t>
            </a:r>
            <a:endParaRPr lang="en-US" sz="1100" dirty="0">
              <a:solidFill>
                <a:schemeClr val="accent1"/>
              </a:solidFill>
              <a:latin typeface="+mn-lt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407594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7969741"/>
      </p:ext>
    </p:extLst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102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56881-3F94-4E47-BAA7-120EA78D1AB8}" type="datetimeFigureOut">
              <a:rPr lang="en-US" smtClean="0"/>
              <a:t>25.05.17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1E97-812E-B545-8769-756A5AF98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918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276147"/>
            <a:ext cx="7772400" cy="613171"/>
          </a:xfrm>
        </p:spPr>
        <p:txBody>
          <a:bodyPr>
            <a:normAutofit/>
          </a:bodyPr>
          <a:lstStyle>
            <a:lvl1pPr algn="ctr">
              <a:defRPr sz="240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685800" y="794023"/>
            <a:ext cx="7772400" cy="276788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sz="1100" dirty="0" smtClean="0">
                <a:latin typeface="+mn-lt"/>
                <a:cs typeface="Lato Light"/>
              </a:rPr>
              <a:t>Your great subtitle </a:t>
            </a:r>
            <a:r>
              <a:rPr lang="en-US" sz="1100" dirty="0" smtClean="0">
                <a:solidFill>
                  <a:schemeClr val="accent1"/>
                </a:solidFill>
                <a:latin typeface="+mn-lt"/>
                <a:cs typeface="Lato Light"/>
              </a:rPr>
              <a:t>in this line</a:t>
            </a:r>
            <a:endParaRPr lang="en-US" sz="1100" dirty="0">
              <a:solidFill>
                <a:schemeClr val="accent1"/>
              </a:solidFill>
              <a:latin typeface="+mn-lt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428272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276147"/>
            <a:ext cx="7772400" cy="613171"/>
          </a:xfrm>
        </p:spPr>
        <p:txBody>
          <a:bodyPr>
            <a:normAutofit/>
          </a:bodyPr>
          <a:lstStyle>
            <a:lvl1pPr algn="ctr">
              <a:defRPr sz="240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685800" y="794023"/>
            <a:ext cx="7772400" cy="276788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sz="1100" dirty="0" smtClean="0">
                <a:latin typeface="+mn-lt"/>
                <a:cs typeface="Lato Light"/>
              </a:rPr>
              <a:t>Your great subtitle </a:t>
            </a:r>
            <a:r>
              <a:rPr lang="en-US" sz="1100" dirty="0" smtClean="0">
                <a:solidFill>
                  <a:schemeClr val="accent1"/>
                </a:solidFill>
                <a:latin typeface="+mn-lt"/>
                <a:cs typeface="Lato Light"/>
              </a:rPr>
              <a:t>in this line</a:t>
            </a:r>
            <a:endParaRPr lang="en-US" sz="1100" dirty="0">
              <a:solidFill>
                <a:schemeClr val="accent1"/>
              </a:solidFill>
              <a:latin typeface="+mn-lt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428272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68567" tIns="68567" rIns="68567" bIns="68567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200152"/>
            <a:ext cx="8229600" cy="3725680"/>
          </a:xfrm>
          <a:prstGeom prst="rect">
            <a:avLst/>
          </a:prstGeom>
        </p:spPr>
        <p:txBody>
          <a:bodyPr lIns="68567" tIns="68567" rIns="68567" bIns="68567" anchor="t" anchorCtr="0"/>
          <a:lstStyle>
            <a:lvl1pPr>
              <a:spcBef>
                <a:spcPts val="0"/>
              </a:spcBef>
              <a:defRPr/>
            </a:lvl1pPr>
            <a:lvl2pPr indent="342892">
              <a:spcBef>
                <a:spcPts val="0"/>
              </a:spcBef>
              <a:defRPr/>
            </a:lvl2pPr>
            <a:lvl3pPr indent="685783">
              <a:spcBef>
                <a:spcPts val="0"/>
              </a:spcBef>
              <a:defRPr/>
            </a:lvl3pPr>
            <a:lvl4pPr indent="1028675"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8723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90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56881-3F94-4E47-BAA7-120EA78D1AB8}" type="datetimeFigureOut">
              <a:rPr lang="en-US" smtClean="0"/>
              <a:t>25.05.17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1E97-812E-B545-8769-756A5AF98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28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56881-3F94-4E47-BAA7-120EA78D1AB8}" type="datetimeFigureOut">
              <a:rPr lang="en-US" smtClean="0"/>
              <a:t>25.05.17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1E97-812E-B545-8769-756A5AF98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64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56881-3F94-4E47-BAA7-120EA78D1AB8}" type="datetimeFigureOut">
              <a:rPr lang="en-US" smtClean="0"/>
              <a:t>25.05.17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1E97-812E-B545-8769-756A5AF98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90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56881-3F94-4E47-BAA7-120EA78D1AB8}" type="datetimeFigureOut">
              <a:rPr lang="en-US" smtClean="0"/>
              <a:t>25.05.17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1E97-812E-B545-8769-756A5AF98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203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56881-3F94-4E47-BAA7-120EA78D1AB8}" type="datetimeFigureOut">
              <a:rPr lang="en-US" smtClean="0"/>
              <a:t>25.05.17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1E97-812E-B545-8769-756A5AF98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203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56881-3F94-4E47-BAA7-120EA78D1AB8}" type="datetimeFigureOut">
              <a:rPr lang="en-US" smtClean="0"/>
              <a:t>25.05.17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1E97-812E-B545-8769-756A5AF98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099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56881-3F94-4E47-BAA7-120EA78D1AB8}" type="datetimeFigureOut">
              <a:rPr lang="en-US" smtClean="0"/>
              <a:t>25.05.17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1E97-812E-B545-8769-756A5AF98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83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56881-3F94-4E47-BAA7-120EA78D1AB8}" type="datetimeFigureOut">
              <a:rPr lang="en-US" smtClean="0"/>
              <a:t>25.05.17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31E97-812E-B545-8769-756A5AF98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0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microsoft.com/office/2007/relationships/hdphoto" Target="../media/hdphoto3.wdp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jpg"/><Relationship Id="rId3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hyperlink" Target="http://newsroom.fb.com/company-info/" TargetMode="External"/><Relationship Id="rId5" Type="http://schemas.openxmlformats.org/officeDocument/2006/relationships/hyperlink" Target="http://www.opm.gov/policy-data-oversight/data-analysis-documentation/federal-employment-reports/historical-tables/total-government-employment-since-1962/" TargetMode="External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0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4" Type="http://schemas.openxmlformats.org/officeDocument/2006/relationships/image" Target="../media/image51.jp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microsoft.com/office/2007/relationships/hdphoto" Target="../media/hdphoto4.wdp"/><Relationship Id="rId8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1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61.png"/><Relationship Id="rId3" Type="http://schemas.openxmlformats.org/officeDocument/2006/relationships/image" Target="../media/image6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microsoft.com/office/2007/relationships/hdphoto" Target="../media/hdphoto1.wdp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0" Type="http://schemas.openxmlformats.org/officeDocument/2006/relationships/image" Target="../media/image68.png"/><Relationship Id="rId11" Type="http://schemas.openxmlformats.org/officeDocument/2006/relationships/hyperlink" Target="www.eauction.idf.solutions" TargetMode="External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58.png"/><Relationship Id="rId5" Type="http://schemas.openxmlformats.org/officeDocument/2006/relationships/image" Target="../media/image71.jp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7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Relationship Id="rId3" Type="http://schemas.openxmlformats.org/officeDocument/2006/relationships/image" Target="../media/image78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jpg"/><Relationship Id="rId9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jpg"/><Relationship Id="rId3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2722" y="1582927"/>
            <a:ext cx="8472062" cy="1102519"/>
          </a:xfrm>
        </p:spPr>
        <p:txBody>
          <a:bodyPr>
            <a:normAutofit fontScale="90000"/>
          </a:bodyPr>
          <a:lstStyle/>
          <a:p>
            <a:r>
              <a:rPr lang="mr-IN" sz="4000" dirty="0">
                <a:latin typeface="Arial"/>
                <a:cs typeface="Arial"/>
              </a:rPr>
              <a:t>Новая </a:t>
            </a:r>
            <a:r>
              <a:rPr lang="mr-IN" sz="4000" dirty="0" smtClean="0">
                <a:latin typeface="Arial"/>
                <a:cs typeface="Arial"/>
              </a:rPr>
              <a:t>парадигма</a:t>
            </a:r>
            <a:r>
              <a:rPr lang="ru-RU" sz="4000" dirty="0" smtClean="0">
                <a:latin typeface="Arial"/>
                <a:cs typeface="Arial"/>
              </a:rPr>
              <a:t> </a:t>
            </a:r>
            <a:r>
              <a:rPr lang="mr-IN" sz="4000" dirty="0" smtClean="0">
                <a:latin typeface="Arial"/>
                <a:cs typeface="Arial"/>
              </a:rPr>
              <a:t>Гос</a:t>
            </a:r>
            <a:r>
              <a:rPr lang="ru-RU" sz="4000" dirty="0" smtClean="0">
                <a:latin typeface="Arial"/>
                <a:cs typeface="Arial"/>
              </a:rPr>
              <a:t>. </a:t>
            </a:r>
            <a:r>
              <a:rPr lang="mr-IN" sz="4000" dirty="0" smtClean="0">
                <a:latin typeface="Arial"/>
                <a:cs typeface="Arial"/>
              </a:rPr>
              <a:t>Управления</a:t>
            </a:r>
            <a:r>
              <a:rPr lang="mr-IN" sz="4000" dirty="0">
                <a:latin typeface="Arial"/>
                <a:cs typeface="Arial"/>
              </a:rPr>
              <a:t>:</a:t>
            </a:r>
            <a:br>
              <a:rPr lang="mr-IN" sz="4000" dirty="0">
                <a:latin typeface="Arial"/>
                <a:cs typeface="Arial"/>
              </a:rPr>
            </a:br>
            <a:r>
              <a:rPr lang="mr-IN" sz="3100" dirty="0" smtClean="0">
                <a:latin typeface="Arial"/>
                <a:cs typeface="Arial"/>
              </a:rPr>
              <a:t>Рождение Крипто-Физической </a:t>
            </a:r>
            <a:r>
              <a:rPr lang="ru-RU" sz="3100" dirty="0" smtClean="0">
                <a:latin typeface="Arial"/>
                <a:cs typeface="Arial"/>
              </a:rPr>
              <a:t/>
            </a:r>
            <a:br>
              <a:rPr lang="ru-RU" sz="3100" dirty="0" smtClean="0">
                <a:latin typeface="Arial"/>
                <a:cs typeface="Arial"/>
              </a:rPr>
            </a:br>
            <a:r>
              <a:rPr lang="ru-RU" sz="3100" dirty="0" smtClean="0">
                <a:latin typeface="Arial"/>
                <a:cs typeface="Arial"/>
              </a:rPr>
              <a:t>«Г</a:t>
            </a:r>
            <a:r>
              <a:rPr lang="mr-IN" sz="3100" dirty="0" smtClean="0">
                <a:latin typeface="Arial"/>
                <a:cs typeface="Arial"/>
              </a:rPr>
              <a:t>алактики Blockchain</a:t>
            </a:r>
            <a:r>
              <a:rPr lang="ru-RU" sz="3100" dirty="0" smtClean="0">
                <a:latin typeface="Arial"/>
                <a:cs typeface="Arial"/>
              </a:rPr>
              <a:t>»</a:t>
            </a:r>
            <a:r>
              <a:rPr lang="mr-IN" sz="3100" dirty="0" smtClean="0">
                <a:latin typeface="Arial"/>
                <a:cs typeface="Arial"/>
              </a:rPr>
              <a:t>-а</a:t>
            </a:r>
            <a:endParaRPr lang="en-US" sz="3100" dirty="0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55568"/>
            <a:ext cx="6400800" cy="1314450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Давид </a:t>
            </a:r>
            <a:r>
              <a:rPr lang="ru-RU" dirty="0" err="1" smtClean="0"/>
              <a:t>Кизириа</a:t>
            </a:r>
            <a:endParaRPr lang="ru-RU" dirty="0" smtClean="0"/>
          </a:p>
          <a:p>
            <a:endParaRPr lang="ru-RU" dirty="0"/>
          </a:p>
          <a:p>
            <a:r>
              <a:rPr lang="en-US" dirty="0" err="1" smtClean="0"/>
              <a:t>iForum</a:t>
            </a:r>
            <a:endParaRPr lang="en-US" dirty="0" smtClean="0"/>
          </a:p>
          <a:p>
            <a:r>
              <a:rPr lang="en-US" dirty="0" smtClean="0"/>
              <a:t>2017</a:t>
            </a:r>
          </a:p>
        </p:txBody>
      </p:sp>
      <p:pic>
        <p:nvPicPr>
          <p:cNvPr id="5" name="Picture 4" descr="Logo ID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914" y="280130"/>
            <a:ext cx="2465293" cy="102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4058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rench-revolution-fig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63" y="0"/>
            <a:ext cx="9144000" cy="5143500"/>
          </a:xfrm>
          <a:prstGeom prst="rect">
            <a:avLst/>
          </a:prstGeom>
        </p:spPr>
      </p:pic>
      <p:pic>
        <p:nvPicPr>
          <p:cNvPr id="5" name="Picture 4" descr="Medieval_printing_pre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" y="10"/>
            <a:ext cx="4248231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2973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ited-States-Constitution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6180"/>
            <a:ext cx="8458200" cy="613171"/>
          </a:xfrm>
          <a:solidFill>
            <a:srgbClr val="404040">
              <a:alpha val="69000"/>
            </a:srgbClr>
          </a:solidFill>
        </p:spPr>
        <p:txBody>
          <a:bodyPr/>
          <a:lstStyle/>
          <a:p>
            <a:r>
              <a:rPr lang="ru-RU" dirty="0" smtClean="0">
                <a:solidFill>
                  <a:srgbClr val="FFFFFF"/>
                </a:solidFill>
              </a:rPr>
              <a:t>	Разделение властей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tmp5992446055185121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880" y="1070810"/>
            <a:ext cx="3737348" cy="3581400"/>
          </a:xfrm>
          <a:prstGeom prst="rect">
            <a:avLst/>
          </a:prstGeom>
        </p:spPr>
      </p:pic>
      <p:pic>
        <p:nvPicPr>
          <p:cNvPr id="7" name="Picture 6" descr="elections-graphic-hands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52" b="99259" l="0" r="100000">
                        <a14:foregroundMark x1="46667" y1="73333" x2="46667" y2="73333"/>
                        <a14:foregroundMark x1="45833" y1="83333" x2="45833" y2="83333"/>
                        <a14:foregroundMark x1="52000" y1="71481" x2="52000" y2="71481"/>
                        <a14:foregroundMark x1="60333" y1="51481" x2="60333" y2="51481"/>
                        <a14:foregroundMark x1="43000" y1="47778" x2="43000" y2="47778"/>
                        <a14:foregroundMark x1="66500" y1="59630" x2="66500" y2="59630"/>
                        <a14:foregroundMark x1="59500" y1="84444" x2="59500" y2="84444"/>
                        <a14:foregroundMark x1="58167" y1="71481" x2="58167" y2="71481"/>
                        <a14:foregroundMark x1="75167" y1="67037" x2="75167" y2="67037"/>
                        <a14:foregroundMark x1="75167" y1="88148" x2="75167" y2="88148"/>
                        <a14:foregroundMark x1="77667" y1="52222" x2="77667" y2="52222"/>
                        <a14:foregroundMark x1="90500" y1="62222" x2="90500" y2="62222"/>
                        <a14:foregroundMark x1="13667" y1="35926" x2="13667" y2="35926"/>
                        <a14:foregroundMark x1="20167" y1="73333" x2="20167" y2="73333"/>
                        <a14:foregroundMark x1="28833" y1="88889" x2="28833" y2="8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8" y="1962197"/>
            <a:ext cx="4099278" cy="166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9897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en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667" y="487437"/>
            <a:ext cx="7611533" cy="613171"/>
          </a:xfrm>
        </p:spPr>
        <p:txBody>
          <a:bodyPr/>
          <a:lstStyle/>
          <a:p>
            <a:r>
              <a:rPr lang="ru-RU" dirty="0" smtClean="0"/>
              <a:t>1991</a:t>
            </a:r>
            <a:endParaRPr lang="en-US" dirty="0"/>
          </a:p>
        </p:txBody>
      </p:sp>
      <p:pic>
        <p:nvPicPr>
          <p:cNvPr id="5" name="Picture 4" descr="9a429348bec771bbcacda8103e67a9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" r="8377" b="7436"/>
          <a:stretch/>
        </p:blipFill>
        <p:spPr>
          <a:xfrm>
            <a:off x="-135467" y="0"/>
            <a:ext cx="9279467" cy="520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6421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6166"/>
            <a:ext cx="7772400" cy="613171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dirty="0"/>
              <a:t>«Традиционные» </a:t>
            </a:r>
            <a:r>
              <a:rPr lang="ru-RU" sz="2700" dirty="0" smtClean="0"/>
              <a:t>государственные 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>механизм </a:t>
            </a:r>
            <a:r>
              <a:rPr lang="ru-RU" sz="2700" dirty="0" smtClean="0"/>
              <a:t>18</a:t>
            </a:r>
            <a:r>
              <a:rPr lang="ru-RU" sz="2700" dirty="0"/>
              <a:t>/19 столетия</a:t>
            </a:r>
            <a:endParaRPr lang="en-US" sz="27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1" y="1027712"/>
            <a:ext cx="7772400" cy="27678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 descr="egyp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777" y="205991"/>
            <a:ext cx="6027451" cy="486558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201" y="2403768"/>
            <a:ext cx="3817124" cy="90024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dirty="0" smtClean="0"/>
              <a:t>На вертикале построенная пирамида</a:t>
            </a:r>
          </a:p>
          <a:p>
            <a:r>
              <a:rPr lang="ru-RU" dirty="0" smtClean="0"/>
              <a:t>С субординациями «с верху </a:t>
            </a:r>
            <a:r>
              <a:rPr lang="en-US" dirty="0" smtClean="0"/>
              <a:t>–</a:t>
            </a:r>
            <a:r>
              <a:rPr lang="ru-RU" dirty="0" smtClean="0"/>
              <a:t> вниз»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81295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Facebook </a:t>
            </a:r>
            <a:r>
              <a:rPr lang="en-US" dirty="0" err="1" smtClean="0"/>
              <a:t>vs</a:t>
            </a:r>
            <a:r>
              <a:rPr lang="ru-RU" dirty="0" smtClean="0"/>
              <a:t>.</a:t>
            </a:r>
            <a:r>
              <a:rPr lang="en-US" dirty="0" smtClean="0"/>
              <a:t> US Gov.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Новая </a:t>
            </a:r>
            <a:r>
              <a:rPr lang="ru-RU" dirty="0"/>
              <a:t>П</a:t>
            </a:r>
            <a:r>
              <a:rPr lang="ru-RU" dirty="0" smtClean="0"/>
              <a:t>арадигма Управления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384080"/>
              </p:ext>
            </p:extLst>
          </p:nvPr>
        </p:nvGraphicFramePr>
        <p:xfrm>
          <a:off x="457200" y="1323266"/>
          <a:ext cx="8229600" cy="286938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65097"/>
                <a:gridCol w="2155461"/>
                <a:gridCol w="2251642"/>
                <a:gridCol w="2057400"/>
              </a:tblGrid>
              <a:tr h="66253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«</a:t>
                      </a:r>
                      <a:r>
                        <a:rPr lang="ru-RU" sz="1800" dirty="0" smtClean="0"/>
                        <a:t>Граждане</a:t>
                      </a:r>
                      <a:r>
                        <a:rPr lang="en-US" sz="1800" dirty="0" smtClean="0"/>
                        <a:t>"</a:t>
                      </a:r>
                      <a:endParaRPr lang="en-US" sz="1800" dirty="0"/>
                    </a:p>
                  </a:txBody>
                  <a:tcPr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Сотрудники</a:t>
                      </a:r>
                      <a:endParaRPr lang="en-US" sz="1800" dirty="0"/>
                    </a:p>
                  </a:txBody>
                  <a:tcPr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Гражданин/сотрудник</a:t>
                      </a:r>
                      <a:endParaRPr lang="en-US" sz="1800" dirty="0"/>
                    </a:p>
                  </a:txBody>
                  <a:tcPr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1034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Facebook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1,032,000,000</a:t>
                      </a:r>
                      <a:r>
                        <a:rPr lang="ru-RU" sz="1800" dirty="0" smtClean="0"/>
                        <a:t>*</a:t>
                      </a:r>
                      <a:r>
                        <a:rPr lang="en-US" sz="1800" dirty="0" smtClean="0"/>
                        <a:t/>
                      </a:r>
                      <a:br>
                        <a:rPr lang="en-US" sz="1800" dirty="0" smtClean="0"/>
                      </a:br>
                      <a:r>
                        <a:rPr lang="en-US" sz="1800" dirty="0" smtClean="0"/>
                        <a:t>(monthly active users)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smtClean="0"/>
                        <a:t>7,185*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143632.56</a:t>
                      </a:r>
                      <a:endParaRPr lang="en-US" sz="1800" dirty="0"/>
                    </a:p>
                  </a:txBody>
                  <a:tcPr/>
                </a:tc>
              </a:tr>
              <a:tr h="110342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US</a:t>
                      </a:r>
                      <a:endParaRPr lang="ru-RU" sz="1800" dirty="0" smtClean="0"/>
                    </a:p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310,000,000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4,312,000**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71.89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 descr="social_facebook_box_blu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631" y="533450"/>
            <a:ext cx="608370" cy="529780"/>
          </a:xfrm>
          <a:prstGeom prst="rect">
            <a:avLst/>
          </a:prstGeom>
        </p:spPr>
      </p:pic>
      <p:pic>
        <p:nvPicPr>
          <p:cNvPr id="5" name="Picture 4" descr="Great_Seal_of_the_United_States_(obverse)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212" y="533450"/>
            <a:ext cx="577474" cy="5297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1" y="4330807"/>
            <a:ext cx="6844634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1400" dirty="0"/>
              <a:t>* - </a:t>
            </a:r>
            <a:r>
              <a:rPr lang="en-US" sz="1400" dirty="0">
                <a:hlinkClick r:id="rId4"/>
              </a:rPr>
              <a:t>http://newsroom.fb.com/company-info/</a:t>
            </a:r>
            <a:r>
              <a:rPr lang="en-US" sz="1400" dirty="0"/>
              <a:t> - </a:t>
            </a:r>
            <a:r>
              <a:rPr lang="fr-FR" sz="1400" dirty="0" err="1"/>
              <a:t>June</a:t>
            </a:r>
            <a:r>
              <a:rPr lang="fr-FR" sz="1400" dirty="0"/>
              <a:t> 30, 2014 </a:t>
            </a:r>
            <a:r>
              <a:rPr lang="en-US" sz="1400" dirty="0"/>
              <a:t>  </a:t>
            </a:r>
          </a:p>
          <a:p>
            <a:r>
              <a:rPr lang="en-US" sz="1400" dirty="0"/>
              <a:t>** - </a:t>
            </a:r>
            <a:r>
              <a:rPr lang="en-US" sz="1400" dirty="0">
                <a:hlinkClick r:id="rId5"/>
              </a:rPr>
              <a:t>US Office of Personal Management </a:t>
            </a:r>
            <a:r>
              <a:rPr lang="en-US" sz="1400" dirty="0"/>
              <a:t>- 2012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57201" y="4330807"/>
            <a:ext cx="495701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809638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90874"/>
            <a:ext cx="8229600" cy="85725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П</a:t>
            </a:r>
            <a:endParaRPr lang="en-US" dirty="0"/>
          </a:p>
        </p:txBody>
      </p:sp>
      <p:pic>
        <p:nvPicPr>
          <p:cNvPr id="8" name="Picture 7" descr="products-download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557" y="337777"/>
            <a:ext cx="4810298" cy="335182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12348" y="3423883"/>
            <a:ext cx="7813164" cy="1606814"/>
            <a:chOff x="612348" y="4565176"/>
            <a:chExt cx="7813164" cy="2142419"/>
          </a:xfrm>
        </p:grpSpPr>
        <p:pic>
          <p:nvPicPr>
            <p:cNvPr id="5" name="Picture 4" descr="images-1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973"/>
            <a:stretch/>
          </p:blipFill>
          <p:spPr>
            <a:xfrm>
              <a:off x="2123937" y="5319504"/>
              <a:ext cx="1040170" cy="941636"/>
            </a:xfrm>
            <a:prstGeom prst="rect">
              <a:avLst/>
            </a:prstGeom>
          </p:spPr>
        </p:pic>
        <p:pic>
          <p:nvPicPr>
            <p:cNvPr id="7" name="Picture 6" descr="Google Play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145"/>
            <a:stretch/>
          </p:blipFill>
          <p:spPr>
            <a:xfrm>
              <a:off x="612348" y="5319504"/>
              <a:ext cx="1008425" cy="911056"/>
            </a:xfrm>
            <a:prstGeom prst="rect">
              <a:avLst/>
            </a:prstGeom>
          </p:spPr>
        </p:pic>
        <p:pic>
          <p:nvPicPr>
            <p:cNvPr id="9" name="Picture 8" descr="shutterstock_10542014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23" y="4565176"/>
              <a:ext cx="2856559" cy="2142419"/>
            </a:xfrm>
            <a:prstGeom prst="rect">
              <a:avLst/>
            </a:prstGeom>
          </p:spPr>
        </p:pic>
        <p:pic>
          <p:nvPicPr>
            <p:cNvPr id="10" name="Picture 9" descr="social_facebook_box_blu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2633" y="5319504"/>
              <a:ext cx="925402" cy="925402"/>
            </a:xfrm>
            <a:prstGeom prst="rect">
              <a:avLst/>
            </a:prstGeom>
          </p:spPr>
        </p:pic>
        <p:pic>
          <p:nvPicPr>
            <p:cNvPr id="11" name="Picture 10" descr="twitter-c10116f7841c0bf890b23b33427cd49a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2255" y="5319504"/>
              <a:ext cx="913257" cy="908690"/>
            </a:xfrm>
            <a:prstGeom prst="rect">
              <a:avLst/>
            </a:prstGeom>
          </p:spPr>
        </p:pic>
      </p:grpSp>
      <p:pic>
        <p:nvPicPr>
          <p:cNvPr id="12" name="Picture 11" descr="imgres-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63229"/>
            <a:ext cx="2844800" cy="2143125"/>
          </a:xfrm>
          <a:prstGeom prst="rect">
            <a:avLst/>
          </a:prstGeom>
        </p:spPr>
      </p:pic>
      <p:pic>
        <p:nvPicPr>
          <p:cNvPr id="13" name="Picture 12" descr="crowd2.jpe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783" y="1540518"/>
            <a:ext cx="2456223" cy="1204877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57212" y="205978"/>
            <a:ext cx="8229601" cy="857250"/>
          </a:xfrm>
          <a:prstGeom prst="rect">
            <a:avLst/>
          </a:prstGeom>
        </p:spPr>
        <p:txBody>
          <a:bodyPr vert="horz" lIns="68579" tIns="34289" rIns="68579" bIns="34289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/>
              <a:t> </a:t>
            </a:r>
            <a:r>
              <a:rPr lang="ru-RU" sz="2600"/>
              <a:t>Почему являются успешными </a:t>
            </a:r>
            <a:r>
              <a:rPr lang="en-US" sz="2600"/>
              <a:t>Wikipedia, Facebook, Google, Apple?</a:t>
            </a:r>
            <a:endParaRPr lang="en-US" sz="2600" dirty="0"/>
          </a:p>
        </p:txBody>
      </p:sp>
      <p:sp>
        <p:nvSpPr>
          <p:cNvPr id="16" name="Rectangle 15"/>
          <p:cNvSpPr/>
          <p:nvPr/>
        </p:nvSpPr>
        <p:spPr>
          <a:xfrm>
            <a:off x="457200" y="4163042"/>
            <a:ext cx="8229600" cy="623246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marL="142871"/>
            <a:r>
              <a:rPr lang="ru-RU" b="1" u="sng" dirty="0"/>
              <a:t>Создали платформу сотрудничества</a:t>
            </a:r>
            <a:r>
              <a:rPr lang="ru-RU" dirty="0"/>
              <a:t>, которая интересна и привлекательна для потребителей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7200" y="2017755"/>
            <a:ext cx="8229600" cy="900244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marL="142871"/>
            <a:r>
              <a:rPr lang="ru-RU" b="1" u="sng" dirty="0"/>
              <a:t>Создали механизм сотрудничества для бизнеса</a:t>
            </a:r>
            <a:r>
              <a:rPr lang="ru-RU" dirty="0"/>
              <a:t> - открыли свою платформу, через API  для других компаний</a:t>
            </a:r>
            <a:r>
              <a:rPr lang="en-US" dirty="0"/>
              <a:t>, </a:t>
            </a:r>
            <a:r>
              <a:rPr lang="ru-RU" dirty="0"/>
              <a:t>чтобы создать сотни тысяч новых приложений на его основе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2370" y="2994757"/>
            <a:ext cx="8361429" cy="623246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marL="142871"/>
            <a:r>
              <a:rPr lang="ru-RU" dirty="0"/>
              <a:t>Соответственно</a:t>
            </a:r>
            <a:r>
              <a:rPr lang="en-US" dirty="0"/>
              <a:t>, </a:t>
            </a:r>
            <a:r>
              <a:rPr lang="ru-RU" dirty="0"/>
              <a:t>мы можем получать и обрабатывать информацию новыми захватывающими путями. </a:t>
            </a:r>
          </a:p>
        </p:txBody>
      </p:sp>
    </p:spTree>
    <p:extLst>
      <p:ext uri="{BB962C8B-B14F-4D97-AF65-F5344CB8AC3E}">
        <p14:creationId xmlns:p14="http://schemas.microsoft.com/office/powerpoint/2010/main" val="171141547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  <p:bldP spid="16" grpId="1"/>
      <p:bldP spid="17" grpId="0"/>
      <p:bldP spid="17" grpId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534191_472054016158318_687718894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3"/>
          <a:stretch>
            <a:fillRect/>
          </a:stretch>
        </p:blipFill>
        <p:spPr bwMode="auto">
          <a:xfrm>
            <a:off x="5511415" y="167642"/>
            <a:ext cx="3632586" cy="483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origina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4" b="4336"/>
          <a:stretch/>
        </p:blipFill>
        <p:spPr>
          <a:xfrm>
            <a:off x="1" y="198646"/>
            <a:ext cx="5401098" cy="2403173"/>
          </a:xfrm>
          <a:prstGeom prst="rect">
            <a:avLst/>
          </a:prstGeom>
        </p:spPr>
      </p:pic>
      <p:pic>
        <p:nvPicPr>
          <p:cNvPr id="10" name="Picture 9" descr="saxli-2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9"/>
          <a:stretch/>
        </p:blipFill>
        <p:spPr>
          <a:xfrm>
            <a:off x="1" y="2727960"/>
            <a:ext cx="5401098" cy="2271035"/>
          </a:xfrm>
          <a:prstGeom prst="rect">
            <a:avLst/>
          </a:prstGeom>
        </p:spPr>
      </p:pic>
      <p:pic>
        <p:nvPicPr>
          <p:cNvPr id="7" name="Picture 6" descr="Грузия герб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196" y="2066414"/>
            <a:ext cx="1362354" cy="10708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" y="276149"/>
            <a:ext cx="8933945" cy="782808"/>
          </a:xfrm>
          <a:solidFill>
            <a:srgbClr val="404040">
              <a:alpha val="73000"/>
            </a:srgbClr>
          </a:solidFill>
        </p:spPr>
        <p:txBody>
          <a:bodyPr/>
          <a:lstStyle/>
          <a:p>
            <a:r>
              <a:rPr lang="ru-RU" dirty="0" smtClean="0">
                <a:solidFill>
                  <a:srgbClr val="FFFFFF"/>
                </a:solidFill>
              </a:rPr>
              <a:t>	ГОСУДАРСТВО как сервис-провайдер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6" y="1209205"/>
            <a:ext cx="8850395" cy="276788"/>
          </a:xfrm>
          <a:solidFill>
            <a:schemeClr val="tx1">
              <a:lumMod val="50000"/>
              <a:lumOff val="50000"/>
              <a:alpha val="79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rgbClr val="FFFFFF"/>
                </a:solidFill>
              </a:rPr>
              <a:t>	Грузия (2003 – 2012)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Picture 10" descr="lg4.jp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8" b="99167" l="938" r="100000">
                        <a14:foregroundMark x1="80729" y1="20000" x2="80729" y2="20000"/>
                        <a14:foregroundMark x1="79063" y1="81019" x2="79063" y2="81019"/>
                        <a14:foregroundMark x1="20833" y1="78148" x2="20833" y2="78148"/>
                        <a14:foregroundMark x1="21771" y1="19630" x2="21771" y2="1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196" y="376999"/>
            <a:ext cx="1211200" cy="613170"/>
          </a:xfrm>
          <a:prstGeom prst="rect">
            <a:avLst/>
          </a:prstGeom>
        </p:spPr>
      </p:pic>
      <p:pic>
        <p:nvPicPr>
          <p:cNvPr id="4" name="Picture 3" descr="web-1.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199" y="3784507"/>
            <a:ext cx="1872811" cy="105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6262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8_TimoCom-brings-all-involved-in-transport-together-(Rawpixel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1070811"/>
            <a:ext cx="8458200" cy="2767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3742"/>
            <a:ext cx="8458200" cy="613171"/>
          </a:xfrm>
          <a:solidFill>
            <a:schemeClr val="tx1">
              <a:lumMod val="75000"/>
              <a:lumOff val="25000"/>
              <a:alpha val="64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rgbClr val="FFFFFF"/>
                </a:solidFill>
              </a:rPr>
              <a:t>	Государство, как </a:t>
            </a:r>
            <a:r>
              <a:rPr lang="ru-RU" dirty="0">
                <a:solidFill>
                  <a:srgbClr val="FFFFFF"/>
                </a:solidFill>
              </a:rPr>
              <a:t>М</a:t>
            </a:r>
            <a:r>
              <a:rPr lang="en-US" dirty="0" err="1" smtClean="0">
                <a:solidFill>
                  <a:srgbClr val="FFFFFF"/>
                </a:solidFill>
              </a:rPr>
              <a:t>arketplace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45705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ace+warp+travel+trough+universe.jpg"/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" t="10284" r="8425" b="14016"/>
          <a:stretch/>
        </p:blipFill>
        <p:spPr>
          <a:xfrm>
            <a:off x="-7619" y="0"/>
            <a:ext cx="9144000" cy="5143500"/>
          </a:xfrm>
          <a:prstGeom prst="rect">
            <a:avLst/>
          </a:prstGeom>
        </p:spPr>
      </p:pic>
      <p:sp>
        <p:nvSpPr>
          <p:cNvPr id="1889" name="Shape 1889"/>
          <p:cNvSpPr/>
          <p:nvPr/>
        </p:nvSpPr>
        <p:spPr>
          <a:xfrm>
            <a:off x="1867398" y="4703206"/>
            <a:ext cx="5536710" cy="334707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8575" tIns="28575" rIns="28575" bIns="28575">
            <a:spAutoFit/>
          </a:bodyPr>
          <a:lstStyle/>
          <a:p>
            <a:pPr lvl="0" algn="ctr">
              <a:buClr>
                <a:srgbClr val="B5B5B5"/>
              </a:buClr>
              <a:buFont typeface="Helvetica"/>
              <a:defRPr>
                <a:uFillTx/>
              </a:defRPr>
            </a:pPr>
            <a:r>
              <a:rPr lang="en-US" dirty="0" smtClean="0">
                <a:solidFill>
                  <a:srgbClr val="B5B5B5"/>
                </a:solidFill>
                <a:uFill>
                  <a:solidFill>
                    <a:srgbClr val="B5B5B5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Digitization –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05AD97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Protection and Access </a:t>
            </a:r>
            <a:r>
              <a:rPr lang="en-US" dirty="0" smtClean="0">
                <a:solidFill>
                  <a:srgbClr val="B5B5B5"/>
                </a:solidFill>
                <a:uFill>
                  <a:solidFill>
                    <a:srgbClr val="B5B5B5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- Added Services</a:t>
            </a:r>
            <a:endParaRPr dirty="0">
              <a:solidFill>
                <a:srgbClr val="B5B5B5"/>
              </a:solidFill>
              <a:uFill>
                <a:solidFill>
                  <a:srgbClr val="B5B5B5"/>
                </a:solidFill>
              </a:u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892" name="Shape 1892"/>
          <p:cNvSpPr/>
          <p:nvPr/>
        </p:nvSpPr>
        <p:spPr>
          <a:xfrm>
            <a:off x="1071131" y="4298812"/>
            <a:ext cx="948088" cy="1"/>
          </a:xfrm>
          <a:prstGeom prst="line">
            <a:avLst/>
          </a:prstGeom>
          <a:noFill/>
          <a:ln w="6350" cap="flat">
            <a:solidFill>
              <a:srgbClr val="E0E0E0"/>
            </a:solidFill>
            <a:prstDash val="sysDot"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3429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96" name="Shape 1896"/>
          <p:cNvSpPr/>
          <p:nvPr/>
        </p:nvSpPr>
        <p:spPr>
          <a:xfrm>
            <a:off x="2593920" y="4298812"/>
            <a:ext cx="948086" cy="1"/>
          </a:xfrm>
          <a:prstGeom prst="line">
            <a:avLst/>
          </a:prstGeom>
          <a:noFill/>
          <a:ln w="6350" cap="flat">
            <a:solidFill>
              <a:srgbClr val="E0E0E0"/>
            </a:solidFill>
            <a:prstDash val="sysDot"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3429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99" name="Shape 1899"/>
          <p:cNvSpPr/>
          <p:nvPr/>
        </p:nvSpPr>
        <p:spPr>
          <a:xfrm>
            <a:off x="4097387" y="4298812"/>
            <a:ext cx="948087" cy="1"/>
          </a:xfrm>
          <a:prstGeom prst="line">
            <a:avLst/>
          </a:prstGeom>
          <a:noFill/>
          <a:ln w="6350" cap="flat">
            <a:solidFill>
              <a:srgbClr val="E0E0E0"/>
            </a:solidFill>
            <a:prstDash val="dash"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3429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02" name="Shape 1902"/>
          <p:cNvSpPr/>
          <p:nvPr/>
        </p:nvSpPr>
        <p:spPr>
          <a:xfrm>
            <a:off x="5620108" y="4298812"/>
            <a:ext cx="948087" cy="1"/>
          </a:xfrm>
          <a:prstGeom prst="line">
            <a:avLst/>
          </a:prstGeom>
          <a:noFill/>
          <a:ln w="6350" cap="flat">
            <a:solidFill>
              <a:srgbClr val="E0E0E0"/>
            </a:solidFill>
            <a:prstDash val="sysDot"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3429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05" name="Shape 1905"/>
          <p:cNvSpPr/>
          <p:nvPr/>
        </p:nvSpPr>
        <p:spPr>
          <a:xfrm>
            <a:off x="7156462" y="4298812"/>
            <a:ext cx="948087" cy="1"/>
          </a:xfrm>
          <a:prstGeom prst="line">
            <a:avLst/>
          </a:prstGeom>
          <a:noFill/>
          <a:ln w="6350" cap="flat">
            <a:solidFill>
              <a:srgbClr val="E0E0E0"/>
            </a:solidFill>
            <a:prstDash val="sysDot"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3429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15" name="Shape 1915"/>
          <p:cNvSpPr/>
          <p:nvPr/>
        </p:nvSpPr>
        <p:spPr>
          <a:xfrm>
            <a:off x="798506" y="4124531"/>
            <a:ext cx="1081238" cy="334707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8575" tIns="28575" rIns="28575" bIns="28575">
            <a:spAutoFit/>
          </a:bodyPr>
          <a:lstStyle>
            <a:lvl1pPr algn="ctr">
              <a:buClr>
                <a:srgbClr val="B5B5B5"/>
              </a:buClr>
              <a:defRPr b="1">
                <a:solidFill>
                  <a:srgbClr val="B5B5B5"/>
                </a:solidFill>
                <a:uFill>
                  <a:solidFill>
                    <a:srgbClr val="B5B5B5"/>
                  </a:solidFill>
                </a:uFill>
              </a:defRPr>
            </a:lvl1pPr>
          </a:lstStyle>
          <a:p>
            <a:pPr lvl="0">
              <a:defRPr b="0">
                <a:solidFill>
                  <a:srgbClr val="000000"/>
                </a:solidFill>
                <a:uFillTx/>
              </a:defRPr>
            </a:pP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B5B5B5"/>
                  </a:solidFill>
                </a:uFill>
              </a:rPr>
              <a:t>Mobile/PC</a:t>
            </a:r>
            <a:endParaRPr b="1" dirty="0">
              <a:solidFill>
                <a:srgbClr val="000000"/>
              </a:solidFill>
              <a:uFill>
                <a:solidFill>
                  <a:srgbClr val="B5B5B5"/>
                </a:solidFill>
              </a:uFill>
            </a:endParaRPr>
          </a:p>
        </p:txBody>
      </p:sp>
      <p:sp>
        <p:nvSpPr>
          <p:cNvPr id="1916" name="Shape 1916"/>
          <p:cNvSpPr/>
          <p:nvPr/>
        </p:nvSpPr>
        <p:spPr>
          <a:xfrm>
            <a:off x="2671984" y="4124531"/>
            <a:ext cx="357632" cy="334707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8575" tIns="28575" rIns="28575" bIns="28575">
            <a:spAutoFit/>
          </a:bodyPr>
          <a:lstStyle>
            <a:lvl1pPr algn="ctr">
              <a:buClr>
                <a:srgbClr val="B5B5B5"/>
              </a:buClr>
              <a:defRPr b="1">
                <a:solidFill>
                  <a:srgbClr val="B5B5B5"/>
                </a:solidFill>
                <a:uFill>
                  <a:solidFill>
                    <a:srgbClr val="B5B5B5"/>
                  </a:solidFill>
                </a:uFill>
              </a:defRPr>
            </a:lvl1pPr>
          </a:lstStyle>
          <a:p>
            <a:pPr lvl="0">
              <a:defRPr b="0">
                <a:solidFill>
                  <a:srgbClr val="000000"/>
                </a:solidFill>
                <a:uFillTx/>
              </a:defRPr>
            </a:pPr>
            <a:r>
              <a:rPr lang="en-US" b="1" dirty="0" err="1" smtClean="0">
                <a:solidFill>
                  <a:srgbClr val="000000"/>
                </a:solidFill>
                <a:uFill>
                  <a:solidFill>
                    <a:srgbClr val="B5B5B5"/>
                  </a:solidFill>
                </a:uFill>
              </a:rPr>
              <a:t>IoT</a:t>
            </a:r>
            <a:endParaRPr b="1" dirty="0">
              <a:solidFill>
                <a:srgbClr val="000000"/>
              </a:solidFill>
              <a:uFill>
                <a:solidFill>
                  <a:srgbClr val="B5B5B5"/>
                </a:solidFill>
              </a:uFill>
            </a:endParaRPr>
          </a:p>
        </p:txBody>
      </p:sp>
      <p:sp>
        <p:nvSpPr>
          <p:cNvPr id="1921" name="Shape 1921"/>
          <p:cNvSpPr/>
          <p:nvPr/>
        </p:nvSpPr>
        <p:spPr>
          <a:xfrm>
            <a:off x="3820252" y="4124531"/>
            <a:ext cx="1090255" cy="334707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8575" tIns="28575" rIns="28575" bIns="28575">
            <a:spAutoFit/>
          </a:bodyPr>
          <a:lstStyle>
            <a:lvl1pPr algn="ctr">
              <a:buClr>
                <a:srgbClr val="B5B5B5"/>
              </a:buClr>
              <a:defRPr b="1">
                <a:solidFill>
                  <a:srgbClr val="B5B5B5"/>
                </a:solidFill>
                <a:uFill>
                  <a:solidFill>
                    <a:srgbClr val="B5B5B5"/>
                  </a:solidFill>
                </a:uFill>
              </a:defRPr>
            </a:lvl1pPr>
          </a:lstStyle>
          <a:p>
            <a:pPr lvl="0">
              <a:defRPr b="0">
                <a:solidFill>
                  <a:srgbClr val="000000"/>
                </a:solidFill>
                <a:uFillTx/>
              </a:defRPr>
            </a:pP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B5B5B5"/>
                  </a:solidFill>
                </a:uFill>
              </a:rPr>
              <a:t>Blockchain</a:t>
            </a:r>
            <a:endParaRPr b="1" dirty="0">
              <a:solidFill>
                <a:schemeClr val="accent1">
                  <a:lumMod val="75000"/>
                </a:schemeClr>
              </a:solidFill>
              <a:uFill>
                <a:solidFill>
                  <a:srgbClr val="B5B5B5"/>
                </a:solidFill>
              </a:uFill>
            </a:endParaRPr>
          </a:p>
        </p:txBody>
      </p:sp>
      <p:sp>
        <p:nvSpPr>
          <p:cNvPr id="1922" name="Shape 1922"/>
          <p:cNvSpPr/>
          <p:nvPr/>
        </p:nvSpPr>
        <p:spPr>
          <a:xfrm>
            <a:off x="5453030" y="4124531"/>
            <a:ext cx="858859" cy="334707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8575" tIns="28575" rIns="28575" bIns="28575">
            <a:spAutoFit/>
          </a:bodyPr>
          <a:lstStyle>
            <a:lvl1pPr algn="ctr">
              <a:buClr>
                <a:srgbClr val="B5B5B5"/>
              </a:buClr>
              <a:defRPr b="1">
                <a:solidFill>
                  <a:srgbClr val="B5B5B5"/>
                </a:solidFill>
                <a:uFill>
                  <a:solidFill>
                    <a:srgbClr val="B5B5B5"/>
                  </a:solidFill>
                </a:uFill>
              </a:defRPr>
            </a:lvl1pPr>
          </a:lstStyle>
          <a:p>
            <a:pPr lvl="0">
              <a:defRPr b="0">
                <a:solidFill>
                  <a:srgbClr val="000000"/>
                </a:solidFill>
                <a:uFillTx/>
              </a:defRPr>
            </a:pP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B5B5B5"/>
                  </a:solidFill>
                </a:uFill>
              </a:rPr>
              <a:t>Big Data</a:t>
            </a:r>
            <a:endParaRPr b="1" dirty="0">
              <a:solidFill>
                <a:srgbClr val="000000"/>
              </a:solidFill>
              <a:uFill>
                <a:solidFill>
                  <a:srgbClr val="B5B5B5"/>
                </a:solidFill>
              </a:uFill>
            </a:endParaRPr>
          </a:p>
        </p:txBody>
      </p:sp>
      <p:sp>
        <p:nvSpPr>
          <p:cNvPr id="1928" name="Shape 1928"/>
          <p:cNvSpPr/>
          <p:nvPr/>
        </p:nvSpPr>
        <p:spPr>
          <a:xfrm>
            <a:off x="7266669" y="4124531"/>
            <a:ext cx="255742" cy="334707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8575" tIns="28575" rIns="28575" bIns="28575">
            <a:spAutoFit/>
          </a:bodyPr>
          <a:lstStyle>
            <a:lvl1pPr algn="ctr">
              <a:buClr>
                <a:srgbClr val="B5B5B5"/>
              </a:buClr>
              <a:defRPr b="1">
                <a:solidFill>
                  <a:srgbClr val="B5B5B5"/>
                </a:solidFill>
                <a:uFill>
                  <a:solidFill>
                    <a:srgbClr val="B5B5B5"/>
                  </a:solidFill>
                </a:uFill>
              </a:defRPr>
            </a:lvl1pPr>
          </a:lstStyle>
          <a:p>
            <a:pPr lvl="0">
              <a:defRPr b="0">
                <a:solidFill>
                  <a:srgbClr val="000000"/>
                </a:solidFill>
                <a:uFillTx/>
              </a:defRPr>
            </a:pP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B5B5B5"/>
                  </a:solidFill>
                </a:uFill>
              </a:rPr>
              <a:t>A</a:t>
            </a:r>
            <a:r>
              <a:rPr lang="en-US" b="0" dirty="0">
                <a:solidFill>
                  <a:srgbClr val="000000"/>
                </a:solidFill>
                <a:uFillTx/>
              </a:rPr>
              <a:t>I</a:t>
            </a:r>
            <a:endParaRPr b="1" dirty="0">
              <a:solidFill>
                <a:srgbClr val="000000"/>
              </a:solidFill>
              <a:uFill>
                <a:solidFill>
                  <a:srgbClr val="B5B5B5"/>
                </a:solidFill>
              </a:uFill>
            </a:endParaRPr>
          </a:p>
        </p:txBody>
      </p:sp>
      <p:sp>
        <p:nvSpPr>
          <p:cNvPr id="1929" name="Shape 1929"/>
          <p:cNvSpPr/>
          <p:nvPr/>
        </p:nvSpPr>
        <p:spPr>
          <a:xfrm>
            <a:off x="781172" y="4530518"/>
            <a:ext cx="1521419" cy="71616"/>
          </a:xfrm>
          <a:prstGeom prst="rect">
            <a:avLst/>
          </a:prstGeom>
          <a:solidFill>
            <a:srgbClr val="3193C6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1930" name="Shape 1930"/>
          <p:cNvSpPr/>
          <p:nvPr/>
        </p:nvSpPr>
        <p:spPr>
          <a:xfrm>
            <a:off x="2298289" y="4530518"/>
            <a:ext cx="1531880" cy="71616"/>
          </a:xfrm>
          <a:prstGeom prst="rect">
            <a:avLst/>
          </a:prstGeom>
          <a:solidFill>
            <a:srgbClr val="05AD97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1931" name="Shape 1931"/>
          <p:cNvSpPr/>
          <p:nvPr/>
        </p:nvSpPr>
        <p:spPr>
          <a:xfrm>
            <a:off x="3815442" y="4530518"/>
            <a:ext cx="1521419" cy="71616"/>
          </a:xfrm>
          <a:prstGeom prst="rect">
            <a:avLst/>
          </a:prstGeom>
          <a:solidFill>
            <a:srgbClr val="AAC56C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1932" name="Shape 1932"/>
          <p:cNvSpPr/>
          <p:nvPr/>
        </p:nvSpPr>
        <p:spPr>
          <a:xfrm>
            <a:off x="5332550" y="4530518"/>
            <a:ext cx="1521419" cy="71616"/>
          </a:xfrm>
          <a:prstGeom prst="rect">
            <a:avLst/>
          </a:prstGeom>
          <a:solidFill>
            <a:srgbClr val="F7AB13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1933" name="Shape 1933"/>
          <p:cNvSpPr/>
          <p:nvPr/>
        </p:nvSpPr>
        <p:spPr>
          <a:xfrm>
            <a:off x="6633650" y="4530518"/>
            <a:ext cx="1521419" cy="71616"/>
          </a:xfrm>
          <a:prstGeom prst="rect">
            <a:avLst/>
          </a:prstGeom>
          <a:solidFill>
            <a:srgbClr val="CD4E38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130" name="Shape 2928"/>
          <p:cNvSpPr/>
          <p:nvPr/>
        </p:nvSpPr>
        <p:spPr>
          <a:xfrm rot="17100000">
            <a:off x="2873581" y="2401275"/>
            <a:ext cx="685085" cy="11431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6" h="21374" extrusionOk="0">
                <a:moveTo>
                  <a:pt x="13816" y="13353"/>
                </a:moveTo>
                <a:cubicBezTo>
                  <a:pt x="12736" y="12799"/>
                  <a:pt x="11039" y="12245"/>
                  <a:pt x="9342" y="11876"/>
                </a:cubicBezTo>
                <a:cubicBezTo>
                  <a:pt x="9650" y="11045"/>
                  <a:pt x="9650" y="10214"/>
                  <a:pt x="9496" y="9384"/>
                </a:cubicBezTo>
                <a:cubicBezTo>
                  <a:pt x="9033" y="7722"/>
                  <a:pt x="7799" y="6338"/>
                  <a:pt x="6565" y="4861"/>
                </a:cubicBezTo>
                <a:cubicBezTo>
                  <a:pt x="5022" y="3107"/>
                  <a:pt x="3016" y="1445"/>
                  <a:pt x="702" y="61"/>
                </a:cubicBezTo>
                <a:cubicBezTo>
                  <a:pt x="393" y="-124"/>
                  <a:pt x="-224" y="153"/>
                  <a:pt x="85" y="338"/>
                </a:cubicBezTo>
                <a:cubicBezTo>
                  <a:pt x="2553" y="1814"/>
                  <a:pt x="4559" y="3476"/>
                  <a:pt x="6102" y="5322"/>
                </a:cubicBezTo>
                <a:cubicBezTo>
                  <a:pt x="7490" y="6799"/>
                  <a:pt x="8725" y="8461"/>
                  <a:pt x="8879" y="10122"/>
                </a:cubicBezTo>
                <a:cubicBezTo>
                  <a:pt x="8879" y="10768"/>
                  <a:pt x="8879" y="11322"/>
                  <a:pt x="8570" y="11784"/>
                </a:cubicBezTo>
                <a:cubicBezTo>
                  <a:pt x="6410" y="11507"/>
                  <a:pt x="4250" y="11599"/>
                  <a:pt x="2553" y="12522"/>
                </a:cubicBezTo>
                <a:cubicBezTo>
                  <a:pt x="1010" y="13353"/>
                  <a:pt x="1319" y="15199"/>
                  <a:pt x="3787" y="15199"/>
                </a:cubicBezTo>
                <a:cubicBezTo>
                  <a:pt x="5639" y="15107"/>
                  <a:pt x="7182" y="14276"/>
                  <a:pt x="8262" y="13445"/>
                </a:cubicBezTo>
                <a:cubicBezTo>
                  <a:pt x="8570" y="13076"/>
                  <a:pt x="8879" y="12707"/>
                  <a:pt x="9187" y="12338"/>
                </a:cubicBezTo>
                <a:cubicBezTo>
                  <a:pt x="10113" y="12522"/>
                  <a:pt x="11039" y="12707"/>
                  <a:pt x="11810" y="12984"/>
                </a:cubicBezTo>
                <a:cubicBezTo>
                  <a:pt x="16439" y="14553"/>
                  <a:pt x="20296" y="17968"/>
                  <a:pt x="20605" y="21199"/>
                </a:cubicBezTo>
                <a:cubicBezTo>
                  <a:pt x="20605" y="21384"/>
                  <a:pt x="21376" y="21476"/>
                  <a:pt x="21376" y="21199"/>
                </a:cubicBezTo>
                <a:cubicBezTo>
                  <a:pt x="21067" y="18061"/>
                  <a:pt x="17827" y="15199"/>
                  <a:pt x="13816" y="13353"/>
                </a:cubicBezTo>
                <a:close/>
                <a:moveTo>
                  <a:pt x="5485" y="14368"/>
                </a:moveTo>
                <a:cubicBezTo>
                  <a:pt x="4559" y="14738"/>
                  <a:pt x="2707" y="15014"/>
                  <a:pt x="2399" y="14091"/>
                </a:cubicBezTo>
                <a:cubicBezTo>
                  <a:pt x="1936" y="13261"/>
                  <a:pt x="3325" y="12522"/>
                  <a:pt x="4559" y="12338"/>
                </a:cubicBezTo>
                <a:cubicBezTo>
                  <a:pt x="5793" y="12061"/>
                  <a:pt x="7182" y="12061"/>
                  <a:pt x="8416" y="12245"/>
                </a:cubicBezTo>
                <a:cubicBezTo>
                  <a:pt x="7953" y="13076"/>
                  <a:pt x="6873" y="13814"/>
                  <a:pt x="5485" y="14368"/>
                </a:cubicBezTo>
                <a:close/>
              </a:path>
            </a:pathLst>
          </a:custGeom>
          <a:solidFill>
            <a:srgbClr val="E0E0E0"/>
          </a:solidFill>
          <a:ln>
            <a:round/>
          </a:ln>
        </p:spPr>
        <p:txBody>
          <a:bodyPr lIns="0" tIns="0" rIns="0" bIns="0"/>
          <a:lstStyle/>
          <a:p>
            <a:pPr defTabSz="3429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1" name="Shape 2929"/>
          <p:cNvSpPr/>
          <p:nvPr/>
        </p:nvSpPr>
        <p:spPr>
          <a:xfrm rot="17100000">
            <a:off x="2283494" y="1374476"/>
            <a:ext cx="240573" cy="971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9" h="21407" extrusionOk="0">
                <a:moveTo>
                  <a:pt x="19303" y="67"/>
                </a:moveTo>
                <a:cubicBezTo>
                  <a:pt x="17167" y="750"/>
                  <a:pt x="15268" y="1619"/>
                  <a:pt x="13369" y="2364"/>
                </a:cubicBezTo>
                <a:cubicBezTo>
                  <a:pt x="11233" y="3171"/>
                  <a:pt x="9334" y="4040"/>
                  <a:pt x="7910" y="4909"/>
                </a:cubicBezTo>
                <a:cubicBezTo>
                  <a:pt x="4824" y="6584"/>
                  <a:pt x="2688" y="8384"/>
                  <a:pt x="1501" y="10184"/>
                </a:cubicBezTo>
                <a:cubicBezTo>
                  <a:pt x="-1110" y="13909"/>
                  <a:pt x="-161" y="17695"/>
                  <a:pt x="3163" y="21295"/>
                </a:cubicBezTo>
                <a:cubicBezTo>
                  <a:pt x="3400" y="21481"/>
                  <a:pt x="4349" y="21419"/>
                  <a:pt x="4349" y="21233"/>
                </a:cubicBezTo>
                <a:cubicBezTo>
                  <a:pt x="1026" y="17695"/>
                  <a:pt x="77" y="14033"/>
                  <a:pt x="2450" y="10433"/>
                </a:cubicBezTo>
                <a:cubicBezTo>
                  <a:pt x="3637" y="8633"/>
                  <a:pt x="5536" y="6833"/>
                  <a:pt x="8622" y="5157"/>
                </a:cubicBezTo>
                <a:cubicBezTo>
                  <a:pt x="10046" y="4350"/>
                  <a:pt x="11708" y="3543"/>
                  <a:pt x="13606" y="2798"/>
                </a:cubicBezTo>
                <a:cubicBezTo>
                  <a:pt x="14556" y="2364"/>
                  <a:pt x="15505" y="1991"/>
                  <a:pt x="16692" y="1619"/>
                </a:cubicBezTo>
                <a:cubicBezTo>
                  <a:pt x="17879" y="1184"/>
                  <a:pt x="18828" y="688"/>
                  <a:pt x="20253" y="253"/>
                </a:cubicBezTo>
                <a:cubicBezTo>
                  <a:pt x="20490" y="129"/>
                  <a:pt x="19778" y="-119"/>
                  <a:pt x="19303" y="67"/>
                </a:cubicBezTo>
                <a:close/>
              </a:path>
            </a:pathLst>
          </a:custGeom>
          <a:solidFill>
            <a:srgbClr val="E0E0E0"/>
          </a:solidFill>
          <a:ln>
            <a:round/>
          </a:ln>
        </p:spPr>
        <p:txBody>
          <a:bodyPr lIns="0" tIns="0" rIns="0" bIns="0"/>
          <a:lstStyle/>
          <a:p>
            <a:pPr defTabSz="3429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2" name="Shape 2930"/>
          <p:cNvSpPr/>
          <p:nvPr/>
        </p:nvSpPr>
        <p:spPr>
          <a:xfrm rot="13140000">
            <a:off x="3912883" y="3223227"/>
            <a:ext cx="861131" cy="994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1" h="21398" extrusionOk="0">
                <a:moveTo>
                  <a:pt x="20878" y="3988"/>
                </a:moveTo>
                <a:cubicBezTo>
                  <a:pt x="19178" y="3459"/>
                  <a:pt x="18278" y="2048"/>
                  <a:pt x="16878" y="1166"/>
                </a:cubicBezTo>
                <a:cubicBezTo>
                  <a:pt x="15378" y="108"/>
                  <a:pt x="13378" y="-68"/>
                  <a:pt x="11478" y="20"/>
                </a:cubicBezTo>
                <a:cubicBezTo>
                  <a:pt x="9978" y="20"/>
                  <a:pt x="8378" y="108"/>
                  <a:pt x="6978" y="461"/>
                </a:cubicBezTo>
                <a:cubicBezTo>
                  <a:pt x="5678" y="902"/>
                  <a:pt x="4478" y="1431"/>
                  <a:pt x="3378" y="2136"/>
                </a:cubicBezTo>
                <a:cubicBezTo>
                  <a:pt x="1578" y="3282"/>
                  <a:pt x="-422" y="5222"/>
                  <a:pt x="78" y="7338"/>
                </a:cubicBezTo>
                <a:cubicBezTo>
                  <a:pt x="278" y="7955"/>
                  <a:pt x="678" y="8572"/>
                  <a:pt x="1278" y="9013"/>
                </a:cubicBezTo>
                <a:cubicBezTo>
                  <a:pt x="-122" y="12892"/>
                  <a:pt x="2678" y="17741"/>
                  <a:pt x="4478" y="21268"/>
                </a:cubicBezTo>
                <a:cubicBezTo>
                  <a:pt x="4578" y="21532"/>
                  <a:pt x="4978" y="21356"/>
                  <a:pt x="4878" y="21091"/>
                </a:cubicBezTo>
                <a:cubicBezTo>
                  <a:pt x="3178" y="17653"/>
                  <a:pt x="878" y="13950"/>
                  <a:pt x="1478" y="10071"/>
                </a:cubicBezTo>
                <a:cubicBezTo>
                  <a:pt x="1478" y="9806"/>
                  <a:pt x="1578" y="9542"/>
                  <a:pt x="1678" y="9277"/>
                </a:cubicBezTo>
                <a:cubicBezTo>
                  <a:pt x="1878" y="9454"/>
                  <a:pt x="2078" y="9542"/>
                  <a:pt x="2378" y="9630"/>
                </a:cubicBezTo>
                <a:cubicBezTo>
                  <a:pt x="3378" y="10071"/>
                  <a:pt x="4578" y="9983"/>
                  <a:pt x="5678" y="9806"/>
                </a:cubicBezTo>
                <a:cubicBezTo>
                  <a:pt x="7278" y="9542"/>
                  <a:pt x="9678" y="8572"/>
                  <a:pt x="9078" y="6809"/>
                </a:cubicBezTo>
                <a:cubicBezTo>
                  <a:pt x="8778" y="5927"/>
                  <a:pt x="7878" y="5222"/>
                  <a:pt x="6978" y="4957"/>
                </a:cubicBezTo>
                <a:cubicBezTo>
                  <a:pt x="5878" y="4781"/>
                  <a:pt x="4778" y="5310"/>
                  <a:pt x="3878" y="5839"/>
                </a:cubicBezTo>
                <a:cubicBezTo>
                  <a:pt x="2678" y="6632"/>
                  <a:pt x="1978" y="7602"/>
                  <a:pt x="1478" y="8572"/>
                </a:cubicBezTo>
                <a:cubicBezTo>
                  <a:pt x="1278" y="8396"/>
                  <a:pt x="1078" y="8219"/>
                  <a:pt x="978" y="7955"/>
                </a:cubicBezTo>
                <a:cubicBezTo>
                  <a:pt x="178" y="6985"/>
                  <a:pt x="478" y="5751"/>
                  <a:pt x="1078" y="4781"/>
                </a:cubicBezTo>
                <a:cubicBezTo>
                  <a:pt x="1878" y="3547"/>
                  <a:pt x="3278" y="2665"/>
                  <a:pt x="4678" y="1960"/>
                </a:cubicBezTo>
                <a:cubicBezTo>
                  <a:pt x="5878" y="1254"/>
                  <a:pt x="7378" y="637"/>
                  <a:pt x="8878" y="549"/>
                </a:cubicBezTo>
                <a:cubicBezTo>
                  <a:pt x="11378" y="373"/>
                  <a:pt x="14178" y="20"/>
                  <a:pt x="16378" y="1254"/>
                </a:cubicBezTo>
                <a:cubicBezTo>
                  <a:pt x="17878" y="2224"/>
                  <a:pt x="18878" y="3811"/>
                  <a:pt x="20778" y="4340"/>
                </a:cubicBezTo>
                <a:cubicBezTo>
                  <a:pt x="20978" y="4428"/>
                  <a:pt x="21178" y="4076"/>
                  <a:pt x="20878" y="3988"/>
                </a:cubicBezTo>
                <a:close/>
                <a:moveTo>
                  <a:pt x="3478" y="6721"/>
                </a:moveTo>
                <a:cubicBezTo>
                  <a:pt x="4478" y="5751"/>
                  <a:pt x="6078" y="4869"/>
                  <a:pt x="7478" y="5574"/>
                </a:cubicBezTo>
                <a:cubicBezTo>
                  <a:pt x="8778" y="6192"/>
                  <a:pt x="9178" y="7602"/>
                  <a:pt x="8078" y="8484"/>
                </a:cubicBezTo>
                <a:cubicBezTo>
                  <a:pt x="7078" y="9189"/>
                  <a:pt x="5678" y="9542"/>
                  <a:pt x="4378" y="9542"/>
                </a:cubicBezTo>
                <a:cubicBezTo>
                  <a:pt x="3378" y="9542"/>
                  <a:pt x="2578" y="9365"/>
                  <a:pt x="1778" y="8836"/>
                </a:cubicBezTo>
                <a:cubicBezTo>
                  <a:pt x="2178" y="8043"/>
                  <a:pt x="2778" y="7338"/>
                  <a:pt x="3478" y="6721"/>
                </a:cubicBezTo>
                <a:close/>
              </a:path>
            </a:pathLst>
          </a:custGeom>
          <a:solidFill>
            <a:srgbClr val="E0E0E0"/>
          </a:solidFill>
          <a:ln>
            <a:round/>
          </a:ln>
        </p:spPr>
        <p:txBody>
          <a:bodyPr lIns="0" tIns="0" rIns="0" bIns="0"/>
          <a:lstStyle/>
          <a:p>
            <a:pPr defTabSz="3429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3" name="Shape 2931"/>
          <p:cNvSpPr/>
          <p:nvPr/>
        </p:nvSpPr>
        <p:spPr>
          <a:xfrm rot="17100000">
            <a:off x="2298385" y="2562975"/>
            <a:ext cx="697777" cy="1995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9" h="19156" extrusionOk="0">
                <a:moveTo>
                  <a:pt x="21362" y="18168"/>
                </a:moveTo>
                <a:cubicBezTo>
                  <a:pt x="18943" y="10608"/>
                  <a:pt x="16265" y="3858"/>
                  <a:pt x="12895" y="1158"/>
                </a:cubicBezTo>
                <a:cubicBezTo>
                  <a:pt x="8575" y="-2082"/>
                  <a:pt x="4428" y="2508"/>
                  <a:pt x="194" y="2508"/>
                </a:cubicBezTo>
                <a:cubicBezTo>
                  <a:pt x="-65" y="2508"/>
                  <a:pt x="-65" y="3858"/>
                  <a:pt x="194" y="3858"/>
                </a:cubicBezTo>
                <a:cubicBezTo>
                  <a:pt x="4341" y="3858"/>
                  <a:pt x="8402" y="-462"/>
                  <a:pt x="12549" y="2238"/>
                </a:cubicBezTo>
                <a:cubicBezTo>
                  <a:pt x="16005" y="4668"/>
                  <a:pt x="18684" y="11418"/>
                  <a:pt x="21103" y="18978"/>
                </a:cubicBezTo>
                <a:cubicBezTo>
                  <a:pt x="21276" y="19518"/>
                  <a:pt x="21535" y="18708"/>
                  <a:pt x="21362" y="18168"/>
                </a:cubicBezTo>
                <a:close/>
              </a:path>
            </a:pathLst>
          </a:custGeom>
          <a:solidFill>
            <a:srgbClr val="E0E0E0"/>
          </a:solidFill>
          <a:ln>
            <a:round/>
          </a:ln>
        </p:spPr>
        <p:txBody>
          <a:bodyPr lIns="0" tIns="0" rIns="0" bIns="0"/>
          <a:lstStyle/>
          <a:p>
            <a:pPr defTabSz="3429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4" name="Shape 2932"/>
          <p:cNvSpPr/>
          <p:nvPr/>
        </p:nvSpPr>
        <p:spPr>
          <a:xfrm rot="20400000">
            <a:off x="5039967" y="1727893"/>
            <a:ext cx="1525330" cy="3093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457" extrusionOk="0">
                <a:moveTo>
                  <a:pt x="21347" y="22"/>
                </a:moveTo>
                <a:cubicBezTo>
                  <a:pt x="20518" y="517"/>
                  <a:pt x="19738" y="1671"/>
                  <a:pt x="18958" y="2660"/>
                </a:cubicBezTo>
                <a:cubicBezTo>
                  <a:pt x="18129" y="3814"/>
                  <a:pt x="17251" y="4968"/>
                  <a:pt x="16422" y="6288"/>
                </a:cubicBezTo>
                <a:cubicBezTo>
                  <a:pt x="14716" y="8596"/>
                  <a:pt x="13009" y="10739"/>
                  <a:pt x="11254" y="12553"/>
                </a:cubicBezTo>
                <a:cubicBezTo>
                  <a:pt x="7597" y="16346"/>
                  <a:pt x="3794" y="18159"/>
                  <a:pt x="88" y="20633"/>
                </a:cubicBezTo>
                <a:cubicBezTo>
                  <a:pt x="-58" y="20797"/>
                  <a:pt x="-9" y="21457"/>
                  <a:pt x="137" y="21457"/>
                </a:cubicBezTo>
                <a:cubicBezTo>
                  <a:pt x="3843" y="18819"/>
                  <a:pt x="7646" y="17005"/>
                  <a:pt x="11303" y="13378"/>
                </a:cubicBezTo>
                <a:cubicBezTo>
                  <a:pt x="13009" y="11564"/>
                  <a:pt x="14667" y="9420"/>
                  <a:pt x="16325" y="7112"/>
                </a:cubicBezTo>
                <a:cubicBezTo>
                  <a:pt x="17202" y="5958"/>
                  <a:pt x="18031" y="4804"/>
                  <a:pt x="18909" y="3649"/>
                </a:cubicBezTo>
                <a:cubicBezTo>
                  <a:pt x="19689" y="2495"/>
                  <a:pt x="20518" y="1176"/>
                  <a:pt x="21396" y="681"/>
                </a:cubicBezTo>
                <a:cubicBezTo>
                  <a:pt x="21542" y="681"/>
                  <a:pt x="21493" y="-143"/>
                  <a:pt x="21347" y="22"/>
                </a:cubicBezTo>
                <a:close/>
              </a:path>
            </a:pathLst>
          </a:custGeom>
          <a:solidFill>
            <a:srgbClr val="E0E0E0"/>
          </a:solidFill>
          <a:ln>
            <a:round/>
          </a:ln>
        </p:spPr>
        <p:txBody>
          <a:bodyPr lIns="0" tIns="0" rIns="0" bIns="0"/>
          <a:lstStyle/>
          <a:p>
            <a:pPr defTabSz="3429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5" name="Shape 2933"/>
          <p:cNvSpPr/>
          <p:nvPr/>
        </p:nvSpPr>
        <p:spPr>
          <a:xfrm rot="15360000">
            <a:off x="5493359" y="2293651"/>
            <a:ext cx="123591" cy="519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849" h="21289" extrusionOk="0">
                <a:moveTo>
                  <a:pt x="14626" y="20752"/>
                </a:moveTo>
                <a:cubicBezTo>
                  <a:pt x="1464" y="15554"/>
                  <a:pt x="-4612" y="5967"/>
                  <a:pt x="9901" y="423"/>
                </a:cubicBezTo>
                <a:cubicBezTo>
                  <a:pt x="10576" y="192"/>
                  <a:pt x="9564" y="-155"/>
                  <a:pt x="8889" y="76"/>
                </a:cubicBezTo>
                <a:cubicBezTo>
                  <a:pt x="-6299" y="5851"/>
                  <a:pt x="-224" y="15670"/>
                  <a:pt x="13614" y="21214"/>
                </a:cubicBezTo>
                <a:cubicBezTo>
                  <a:pt x="14289" y="21445"/>
                  <a:pt x="15301" y="21098"/>
                  <a:pt x="14626" y="20752"/>
                </a:cubicBezTo>
                <a:close/>
              </a:path>
            </a:pathLst>
          </a:custGeom>
          <a:solidFill>
            <a:srgbClr val="E0E0E0"/>
          </a:solidFill>
          <a:ln>
            <a:round/>
          </a:ln>
        </p:spPr>
        <p:txBody>
          <a:bodyPr lIns="0" tIns="0" rIns="0" bIns="0"/>
          <a:lstStyle/>
          <a:p>
            <a:pPr defTabSz="3429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6" name="Shape 2934"/>
          <p:cNvSpPr/>
          <p:nvPr/>
        </p:nvSpPr>
        <p:spPr>
          <a:xfrm rot="16980000">
            <a:off x="3825217" y="937643"/>
            <a:ext cx="618597" cy="1800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3" h="21539" extrusionOk="0">
                <a:moveTo>
                  <a:pt x="21157" y="15350"/>
                </a:moveTo>
                <a:cubicBezTo>
                  <a:pt x="20825" y="14345"/>
                  <a:pt x="19385" y="13379"/>
                  <a:pt x="16948" y="12800"/>
                </a:cubicBezTo>
                <a:cubicBezTo>
                  <a:pt x="16837" y="12761"/>
                  <a:pt x="16726" y="12761"/>
                  <a:pt x="16615" y="12722"/>
                </a:cubicBezTo>
                <a:cubicBezTo>
                  <a:pt x="16505" y="11911"/>
                  <a:pt x="15286" y="11177"/>
                  <a:pt x="13846" y="10520"/>
                </a:cubicBezTo>
                <a:cubicBezTo>
                  <a:pt x="12517" y="9940"/>
                  <a:pt x="10966" y="9438"/>
                  <a:pt x="9637" y="8858"/>
                </a:cubicBezTo>
                <a:cubicBezTo>
                  <a:pt x="7975" y="8124"/>
                  <a:pt x="6868" y="7274"/>
                  <a:pt x="5871" y="6463"/>
                </a:cubicBezTo>
                <a:cubicBezTo>
                  <a:pt x="3434" y="4415"/>
                  <a:pt x="997" y="2328"/>
                  <a:pt x="554" y="87"/>
                </a:cubicBezTo>
                <a:cubicBezTo>
                  <a:pt x="554" y="-29"/>
                  <a:pt x="0" y="-29"/>
                  <a:pt x="0" y="87"/>
                </a:cubicBezTo>
                <a:cubicBezTo>
                  <a:pt x="443" y="1864"/>
                  <a:pt x="1994" y="3565"/>
                  <a:pt x="3877" y="5187"/>
                </a:cubicBezTo>
                <a:cubicBezTo>
                  <a:pt x="4763" y="5999"/>
                  <a:pt x="5649" y="6810"/>
                  <a:pt x="6757" y="7583"/>
                </a:cubicBezTo>
                <a:cubicBezTo>
                  <a:pt x="7754" y="8317"/>
                  <a:pt x="9083" y="8936"/>
                  <a:pt x="10523" y="9515"/>
                </a:cubicBezTo>
                <a:cubicBezTo>
                  <a:pt x="12960" y="10404"/>
                  <a:pt x="15729" y="11370"/>
                  <a:pt x="16062" y="12606"/>
                </a:cubicBezTo>
                <a:cubicBezTo>
                  <a:pt x="13846" y="12220"/>
                  <a:pt x="10634" y="12181"/>
                  <a:pt x="8640" y="12761"/>
                </a:cubicBezTo>
                <a:cubicBezTo>
                  <a:pt x="6646" y="13379"/>
                  <a:pt x="6978" y="14461"/>
                  <a:pt x="9194" y="14963"/>
                </a:cubicBezTo>
                <a:cubicBezTo>
                  <a:pt x="10412" y="15195"/>
                  <a:pt x="12074" y="15157"/>
                  <a:pt x="13292" y="14963"/>
                </a:cubicBezTo>
                <a:cubicBezTo>
                  <a:pt x="14622" y="14770"/>
                  <a:pt x="15618" y="14345"/>
                  <a:pt x="16172" y="13882"/>
                </a:cubicBezTo>
                <a:cubicBezTo>
                  <a:pt x="16505" y="13572"/>
                  <a:pt x="16726" y="13263"/>
                  <a:pt x="16726" y="12954"/>
                </a:cubicBezTo>
                <a:cubicBezTo>
                  <a:pt x="18166" y="13302"/>
                  <a:pt x="19385" y="13882"/>
                  <a:pt x="20049" y="14500"/>
                </a:cubicBezTo>
                <a:cubicBezTo>
                  <a:pt x="20603" y="15002"/>
                  <a:pt x="20825" y="15582"/>
                  <a:pt x="20714" y="16123"/>
                </a:cubicBezTo>
                <a:cubicBezTo>
                  <a:pt x="20492" y="16780"/>
                  <a:pt x="19717" y="17321"/>
                  <a:pt x="18609" y="17862"/>
                </a:cubicBezTo>
                <a:cubicBezTo>
                  <a:pt x="15951" y="19214"/>
                  <a:pt x="11963" y="20257"/>
                  <a:pt x="7975" y="21146"/>
                </a:cubicBezTo>
                <a:cubicBezTo>
                  <a:pt x="7532" y="21223"/>
                  <a:pt x="7200" y="21301"/>
                  <a:pt x="6757" y="21378"/>
                </a:cubicBezTo>
                <a:cubicBezTo>
                  <a:pt x="6535" y="21416"/>
                  <a:pt x="6757" y="21571"/>
                  <a:pt x="7089" y="21532"/>
                </a:cubicBezTo>
                <a:cubicBezTo>
                  <a:pt x="10966" y="20721"/>
                  <a:pt x="14732" y="19755"/>
                  <a:pt x="17723" y="18557"/>
                </a:cubicBezTo>
                <a:cubicBezTo>
                  <a:pt x="20049" y="17630"/>
                  <a:pt x="21600" y="16586"/>
                  <a:pt x="21157" y="15350"/>
                </a:cubicBezTo>
                <a:close/>
                <a:moveTo>
                  <a:pt x="16062" y="13186"/>
                </a:moveTo>
                <a:cubicBezTo>
                  <a:pt x="15951" y="13804"/>
                  <a:pt x="15065" y="14423"/>
                  <a:pt x="13514" y="14732"/>
                </a:cubicBezTo>
                <a:cubicBezTo>
                  <a:pt x="12074" y="15041"/>
                  <a:pt x="9969" y="15041"/>
                  <a:pt x="8751" y="14616"/>
                </a:cubicBezTo>
                <a:cubicBezTo>
                  <a:pt x="7643" y="14229"/>
                  <a:pt x="7532" y="13650"/>
                  <a:pt x="8197" y="13186"/>
                </a:cubicBezTo>
                <a:cubicBezTo>
                  <a:pt x="9194" y="12645"/>
                  <a:pt x="11409" y="12529"/>
                  <a:pt x="12960" y="12529"/>
                </a:cubicBezTo>
                <a:cubicBezTo>
                  <a:pt x="14178" y="12529"/>
                  <a:pt x="15175" y="12645"/>
                  <a:pt x="16172" y="12838"/>
                </a:cubicBezTo>
                <a:cubicBezTo>
                  <a:pt x="16172" y="12954"/>
                  <a:pt x="16172" y="13070"/>
                  <a:pt x="16062" y="13186"/>
                </a:cubicBezTo>
                <a:close/>
              </a:path>
            </a:pathLst>
          </a:custGeom>
          <a:solidFill>
            <a:srgbClr val="E0E0E0"/>
          </a:solidFill>
          <a:ln>
            <a:round/>
          </a:ln>
        </p:spPr>
        <p:txBody>
          <a:bodyPr lIns="0" tIns="0" rIns="0" bIns="0"/>
          <a:lstStyle/>
          <a:p>
            <a:pPr defTabSz="3429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7" name="Shape 2935"/>
          <p:cNvSpPr/>
          <p:nvPr/>
        </p:nvSpPr>
        <p:spPr>
          <a:xfrm rot="17100000">
            <a:off x="1647683" y="2975511"/>
            <a:ext cx="230443" cy="544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1" h="21385" extrusionOk="0">
                <a:moveTo>
                  <a:pt x="1182" y="90"/>
                </a:moveTo>
                <a:cubicBezTo>
                  <a:pt x="662" y="-132"/>
                  <a:pt x="-379" y="90"/>
                  <a:pt x="141" y="422"/>
                </a:cubicBezTo>
                <a:cubicBezTo>
                  <a:pt x="10031" y="6403"/>
                  <a:pt x="19399" y="13603"/>
                  <a:pt x="20180" y="21136"/>
                </a:cubicBezTo>
                <a:cubicBezTo>
                  <a:pt x="20180" y="21468"/>
                  <a:pt x="21221" y="21468"/>
                  <a:pt x="21221" y="21136"/>
                </a:cubicBezTo>
                <a:cubicBezTo>
                  <a:pt x="20701" y="13493"/>
                  <a:pt x="11072" y="6182"/>
                  <a:pt x="1182" y="90"/>
                </a:cubicBezTo>
                <a:close/>
              </a:path>
            </a:pathLst>
          </a:custGeom>
          <a:solidFill>
            <a:srgbClr val="E0E0E0"/>
          </a:solidFill>
          <a:ln>
            <a:round/>
          </a:ln>
        </p:spPr>
        <p:txBody>
          <a:bodyPr lIns="0" tIns="0" rIns="0" bIns="0"/>
          <a:lstStyle/>
          <a:p>
            <a:pPr defTabSz="3429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8" name="Shape 2936"/>
          <p:cNvSpPr/>
          <p:nvPr/>
        </p:nvSpPr>
        <p:spPr>
          <a:xfrm rot="17100000">
            <a:off x="6733587" y="2879602"/>
            <a:ext cx="405312" cy="39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3" h="13860" extrusionOk="0">
                <a:moveTo>
                  <a:pt x="21045" y="6005"/>
                </a:moveTo>
                <a:cubicBezTo>
                  <a:pt x="14240" y="-7740"/>
                  <a:pt x="7138" y="6005"/>
                  <a:pt x="333" y="8951"/>
                </a:cubicBezTo>
                <a:cubicBezTo>
                  <a:pt x="-111" y="8951"/>
                  <a:pt x="-111" y="13860"/>
                  <a:pt x="333" y="13860"/>
                </a:cubicBezTo>
                <a:cubicBezTo>
                  <a:pt x="7138" y="9933"/>
                  <a:pt x="14092" y="-2831"/>
                  <a:pt x="20897" y="10915"/>
                </a:cubicBezTo>
                <a:cubicBezTo>
                  <a:pt x="21341" y="10915"/>
                  <a:pt x="21489" y="6987"/>
                  <a:pt x="21045" y="6005"/>
                </a:cubicBezTo>
                <a:close/>
              </a:path>
            </a:pathLst>
          </a:custGeom>
          <a:solidFill>
            <a:srgbClr val="E0E0E0"/>
          </a:solidFill>
          <a:ln>
            <a:round/>
          </a:ln>
        </p:spPr>
        <p:txBody>
          <a:bodyPr lIns="0" tIns="0" rIns="0" bIns="0"/>
          <a:lstStyle/>
          <a:p>
            <a:pPr defTabSz="3429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9" name="Shape 2937"/>
          <p:cNvSpPr/>
          <p:nvPr/>
        </p:nvSpPr>
        <p:spPr>
          <a:xfrm rot="15420000">
            <a:off x="5641669" y="2586324"/>
            <a:ext cx="478552" cy="1292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448" extrusionOk="0">
                <a:moveTo>
                  <a:pt x="13269" y="5921"/>
                </a:moveTo>
                <a:cubicBezTo>
                  <a:pt x="14274" y="4893"/>
                  <a:pt x="15279" y="3864"/>
                  <a:pt x="16534" y="2882"/>
                </a:cubicBezTo>
                <a:cubicBezTo>
                  <a:pt x="17916" y="1947"/>
                  <a:pt x="19423" y="1012"/>
                  <a:pt x="21306" y="171"/>
                </a:cubicBezTo>
                <a:cubicBezTo>
                  <a:pt x="21432" y="77"/>
                  <a:pt x="21055" y="-63"/>
                  <a:pt x="20804" y="31"/>
                </a:cubicBezTo>
                <a:cubicBezTo>
                  <a:pt x="19172" y="779"/>
                  <a:pt x="17790" y="1620"/>
                  <a:pt x="16534" y="2462"/>
                </a:cubicBezTo>
                <a:cubicBezTo>
                  <a:pt x="15279" y="3350"/>
                  <a:pt x="14399" y="4285"/>
                  <a:pt x="13395" y="5267"/>
                </a:cubicBezTo>
                <a:cubicBezTo>
                  <a:pt x="12265" y="6295"/>
                  <a:pt x="11134" y="7324"/>
                  <a:pt x="10255" y="8399"/>
                </a:cubicBezTo>
                <a:cubicBezTo>
                  <a:pt x="9753" y="9007"/>
                  <a:pt x="9376" y="9708"/>
                  <a:pt x="9251" y="10363"/>
                </a:cubicBezTo>
                <a:cubicBezTo>
                  <a:pt x="8372" y="10456"/>
                  <a:pt x="7618" y="10643"/>
                  <a:pt x="6865" y="10877"/>
                </a:cubicBezTo>
                <a:cubicBezTo>
                  <a:pt x="4479" y="11672"/>
                  <a:pt x="3599" y="12934"/>
                  <a:pt x="3223" y="14103"/>
                </a:cubicBezTo>
                <a:cubicBezTo>
                  <a:pt x="2846" y="15272"/>
                  <a:pt x="2720" y="16441"/>
                  <a:pt x="2595" y="17656"/>
                </a:cubicBezTo>
                <a:cubicBezTo>
                  <a:pt x="2344" y="18825"/>
                  <a:pt x="2092" y="20275"/>
                  <a:pt x="83" y="21256"/>
                </a:cubicBezTo>
                <a:cubicBezTo>
                  <a:pt x="-168" y="21350"/>
                  <a:pt x="209" y="21537"/>
                  <a:pt x="460" y="21397"/>
                </a:cubicBezTo>
                <a:cubicBezTo>
                  <a:pt x="2972" y="20228"/>
                  <a:pt x="3097" y="18498"/>
                  <a:pt x="3223" y="17049"/>
                </a:cubicBezTo>
                <a:cubicBezTo>
                  <a:pt x="3474" y="15412"/>
                  <a:pt x="3348" y="13589"/>
                  <a:pt x="5232" y="12093"/>
                </a:cubicBezTo>
                <a:cubicBezTo>
                  <a:pt x="6111" y="11438"/>
                  <a:pt x="7367" y="10831"/>
                  <a:pt x="9251" y="10597"/>
                </a:cubicBezTo>
                <a:cubicBezTo>
                  <a:pt x="9251" y="10690"/>
                  <a:pt x="9251" y="10831"/>
                  <a:pt x="9251" y="10924"/>
                </a:cubicBezTo>
                <a:cubicBezTo>
                  <a:pt x="9251" y="11579"/>
                  <a:pt x="10632" y="11906"/>
                  <a:pt x="12265" y="11953"/>
                </a:cubicBezTo>
                <a:cubicBezTo>
                  <a:pt x="13897" y="12046"/>
                  <a:pt x="15279" y="11766"/>
                  <a:pt x="16158" y="11205"/>
                </a:cubicBezTo>
                <a:cubicBezTo>
                  <a:pt x="17790" y="10269"/>
                  <a:pt x="14148" y="10129"/>
                  <a:pt x="12516" y="10129"/>
                </a:cubicBezTo>
                <a:cubicBezTo>
                  <a:pt x="11637" y="10176"/>
                  <a:pt x="10758" y="10223"/>
                  <a:pt x="9879" y="10269"/>
                </a:cubicBezTo>
                <a:cubicBezTo>
                  <a:pt x="10004" y="9895"/>
                  <a:pt x="10130" y="9475"/>
                  <a:pt x="10381" y="9101"/>
                </a:cubicBezTo>
                <a:cubicBezTo>
                  <a:pt x="11009" y="7979"/>
                  <a:pt x="12139" y="6950"/>
                  <a:pt x="13269" y="5921"/>
                </a:cubicBezTo>
                <a:close/>
                <a:moveTo>
                  <a:pt x="13772" y="10363"/>
                </a:moveTo>
                <a:cubicBezTo>
                  <a:pt x="14651" y="10363"/>
                  <a:pt x="16409" y="10503"/>
                  <a:pt x="15906" y="11018"/>
                </a:cubicBezTo>
                <a:cubicBezTo>
                  <a:pt x="15027" y="11766"/>
                  <a:pt x="12390" y="11953"/>
                  <a:pt x="10632" y="11579"/>
                </a:cubicBezTo>
                <a:cubicBezTo>
                  <a:pt x="9627" y="11345"/>
                  <a:pt x="9753" y="10924"/>
                  <a:pt x="9753" y="10550"/>
                </a:cubicBezTo>
                <a:cubicBezTo>
                  <a:pt x="11009" y="10410"/>
                  <a:pt x="12390" y="10316"/>
                  <a:pt x="13772" y="10363"/>
                </a:cubicBezTo>
                <a:close/>
              </a:path>
            </a:pathLst>
          </a:custGeom>
          <a:solidFill>
            <a:srgbClr val="E0E0E0"/>
          </a:solidFill>
          <a:ln>
            <a:round/>
          </a:ln>
        </p:spPr>
        <p:txBody>
          <a:bodyPr lIns="0" tIns="0" rIns="0" bIns="0"/>
          <a:lstStyle/>
          <a:p>
            <a:pPr defTabSz="3429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0" name="Shape 2938"/>
          <p:cNvSpPr/>
          <p:nvPr/>
        </p:nvSpPr>
        <p:spPr>
          <a:xfrm rot="17100000">
            <a:off x="5227100" y="3238768"/>
            <a:ext cx="528787" cy="9570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4" h="21465" extrusionOk="0">
                <a:moveTo>
                  <a:pt x="20941" y="95"/>
                </a:moveTo>
                <a:cubicBezTo>
                  <a:pt x="19475" y="2508"/>
                  <a:pt x="18106" y="4920"/>
                  <a:pt x="16640" y="7218"/>
                </a:cubicBezTo>
                <a:cubicBezTo>
                  <a:pt x="14979" y="9631"/>
                  <a:pt x="13122" y="11584"/>
                  <a:pt x="10971" y="13308"/>
                </a:cubicBezTo>
                <a:cubicBezTo>
                  <a:pt x="8919" y="15031"/>
                  <a:pt x="6671" y="16180"/>
                  <a:pt x="4618" y="17788"/>
                </a:cubicBezTo>
                <a:cubicBezTo>
                  <a:pt x="3837" y="18363"/>
                  <a:pt x="2957" y="19052"/>
                  <a:pt x="2175" y="19742"/>
                </a:cubicBezTo>
                <a:cubicBezTo>
                  <a:pt x="1686" y="20086"/>
                  <a:pt x="904" y="20891"/>
                  <a:pt x="220" y="21005"/>
                </a:cubicBezTo>
                <a:cubicBezTo>
                  <a:pt x="-73" y="21005"/>
                  <a:pt x="-73" y="21465"/>
                  <a:pt x="220" y="21465"/>
                </a:cubicBezTo>
                <a:cubicBezTo>
                  <a:pt x="807" y="21465"/>
                  <a:pt x="1295" y="21005"/>
                  <a:pt x="1784" y="20661"/>
                </a:cubicBezTo>
                <a:cubicBezTo>
                  <a:pt x="2664" y="19971"/>
                  <a:pt x="3543" y="19282"/>
                  <a:pt x="4423" y="18593"/>
                </a:cubicBezTo>
                <a:cubicBezTo>
                  <a:pt x="6475" y="16869"/>
                  <a:pt x="8821" y="15605"/>
                  <a:pt x="10971" y="13997"/>
                </a:cubicBezTo>
                <a:cubicBezTo>
                  <a:pt x="13122" y="12274"/>
                  <a:pt x="15076" y="10205"/>
                  <a:pt x="16738" y="7793"/>
                </a:cubicBezTo>
                <a:cubicBezTo>
                  <a:pt x="18399" y="5495"/>
                  <a:pt x="19865" y="2852"/>
                  <a:pt x="21332" y="325"/>
                </a:cubicBezTo>
                <a:cubicBezTo>
                  <a:pt x="21527" y="95"/>
                  <a:pt x="21136" y="-135"/>
                  <a:pt x="20941" y="95"/>
                </a:cubicBezTo>
                <a:close/>
              </a:path>
            </a:pathLst>
          </a:custGeom>
          <a:solidFill>
            <a:srgbClr val="E0E0E0"/>
          </a:solidFill>
          <a:ln>
            <a:round/>
          </a:ln>
        </p:spPr>
        <p:txBody>
          <a:bodyPr lIns="0" tIns="0" rIns="0" bIns="0"/>
          <a:lstStyle/>
          <a:p>
            <a:pPr defTabSz="3429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1" name="Shape 2939"/>
          <p:cNvSpPr/>
          <p:nvPr/>
        </p:nvSpPr>
        <p:spPr>
          <a:xfrm rot="17100000">
            <a:off x="7353464" y="3330871"/>
            <a:ext cx="240573" cy="971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9" h="21407" extrusionOk="0">
                <a:moveTo>
                  <a:pt x="19303" y="67"/>
                </a:moveTo>
                <a:cubicBezTo>
                  <a:pt x="17167" y="750"/>
                  <a:pt x="15268" y="1619"/>
                  <a:pt x="13369" y="2364"/>
                </a:cubicBezTo>
                <a:cubicBezTo>
                  <a:pt x="11233" y="3171"/>
                  <a:pt x="9334" y="4040"/>
                  <a:pt x="7910" y="4909"/>
                </a:cubicBezTo>
                <a:cubicBezTo>
                  <a:pt x="4824" y="6584"/>
                  <a:pt x="2688" y="8384"/>
                  <a:pt x="1501" y="10184"/>
                </a:cubicBezTo>
                <a:cubicBezTo>
                  <a:pt x="-1110" y="13909"/>
                  <a:pt x="-161" y="17695"/>
                  <a:pt x="3163" y="21295"/>
                </a:cubicBezTo>
                <a:cubicBezTo>
                  <a:pt x="3400" y="21481"/>
                  <a:pt x="4349" y="21419"/>
                  <a:pt x="4349" y="21233"/>
                </a:cubicBezTo>
                <a:cubicBezTo>
                  <a:pt x="1026" y="17695"/>
                  <a:pt x="77" y="14033"/>
                  <a:pt x="2450" y="10433"/>
                </a:cubicBezTo>
                <a:cubicBezTo>
                  <a:pt x="3637" y="8633"/>
                  <a:pt x="5536" y="6833"/>
                  <a:pt x="8622" y="5157"/>
                </a:cubicBezTo>
                <a:cubicBezTo>
                  <a:pt x="10046" y="4350"/>
                  <a:pt x="11708" y="3543"/>
                  <a:pt x="13606" y="2798"/>
                </a:cubicBezTo>
                <a:cubicBezTo>
                  <a:pt x="14556" y="2364"/>
                  <a:pt x="15505" y="1991"/>
                  <a:pt x="16692" y="1619"/>
                </a:cubicBezTo>
                <a:cubicBezTo>
                  <a:pt x="17879" y="1184"/>
                  <a:pt x="18828" y="688"/>
                  <a:pt x="20253" y="253"/>
                </a:cubicBezTo>
                <a:cubicBezTo>
                  <a:pt x="20490" y="129"/>
                  <a:pt x="19778" y="-119"/>
                  <a:pt x="19303" y="67"/>
                </a:cubicBezTo>
                <a:close/>
              </a:path>
            </a:pathLst>
          </a:custGeom>
          <a:solidFill>
            <a:srgbClr val="E0E0E0"/>
          </a:solidFill>
          <a:ln>
            <a:round/>
          </a:ln>
        </p:spPr>
        <p:txBody>
          <a:bodyPr lIns="0" tIns="0" rIns="0" bIns="0"/>
          <a:lstStyle/>
          <a:p>
            <a:pPr defTabSz="3429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2" name="Shape 2940"/>
          <p:cNvSpPr/>
          <p:nvPr/>
        </p:nvSpPr>
        <p:spPr>
          <a:xfrm rot="14940000" flipH="1">
            <a:off x="2296700" y="1856344"/>
            <a:ext cx="185417" cy="7799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849" h="21289" extrusionOk="0">
                <a:moveTo>
                  <a:pt x="14626" y="20752"/>
                </a:moveTo>
                <a:cubicBezTo>
                  <a:pt x="1464" y="15554"/>
                  <a:pt x="-4612" y="5967"/>
                  <a:pt x="9901" y="423"/>
                </a:cubicBezTo>
                <a:cubicBezTo>
                  <a:pt x="10576" y="192"/>
                  <a:pt x="9563" y="-155"/>
                  <a:pt x="8889" y="76"/>
                </a:cubicBezTo>
                <a:cubicBezTo>
                  <a:pt x="-6299" y="5851"/>
                  <a:pt x="-224" y="15670"/>
                  <a:pt x="13614" y="21214"/>
                </a:cubicBezTo>
                <a:cubicBezTo>
                  <a:pt x="14289" y="21445"/>
                  <a:pt x="15301" y="21098"/>
                  <a:pt x="14626" y="20752"/>
                </a:cubicBezTo>
                <a:close/>
              </a:path>
            </a:pathLst>
          </a:custGeom>
          <a:solidFill>
            <a:srgbClr val="E0E0E0"/>
          </a:solidFill>
          <a:ln>
            <a:round/>
          </a:ln>
        </p:spPr>
        <p:txBody>
          <a:bodyPr lIns="0" tIns="0" rIns="0" bIns="0"/>
          <a:lstStyle/>
          <a:p>
            <a:pPr defTabSz="3429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3" name="Shape 2943"/>
          <p:cNvSpPr/>
          <p:nvPr/>
        </p:nvSpPr>
        <p:spPr>
          <a:xfrm rot="17100000">
            <a:off x="6898782" y="2179634"/>
            <a:ext cx="611983" cy="614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AAC56C"/>
          </a:solidFill>
          <a:ln>
            <a:round/>
          </a:ln>
        </p:spPr>
        <p:txBody>
          <a:bodyPr lIns="0" tIns="0" rIns="0" bIns="0"/>
          <a:lstStyle/>
          <a:p>
            <a:pPr defTabSz="3429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4" name="Shape 2944"/>
          <p:cNvSpPr/>
          <p:nvPr/>
        </p:nvSpPr>
        <p:spPr>
          <a:xfrm rot="17100000">
            <a:off x="1476904" y="2186290"/>
            <a:ext cx="614363" cy="61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7AB13"/>
          </a:solidFill>
          <a:ln>
            <a:round/>
          </a:ln>
        </p:spPr>
        <p:txBody>
          <a:bodyPr lIns="0" tIns="0" rIns="0" bIns="0"/>
          <a:lstStyle/>
          <a:p>
            <a:pPr defTabSz="3429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5" name="Shape 2945"/>
          <p:cNvSpPr/>
          <p:nvPr/>
        </p:nvSpPr>
        <p:spPr>
          <a:xfrm>
            <a:off x="3894216" y="1963142"/>
            <a:ext cx="1685305" cy="15438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5F5F5">
              <a:alpha val="30000"/>
            </a:srgbClr>
          </a:solidFill>
          <a:ln>
            <a:solidFill>
              <a:schemeClr val="accent1">
                <a:lumMod val="50000"/>
              </a:schemeClr>
            </a:solidFill>
            <a:prstDash val="dot"/>
            <a:round/>
          </a:ln>
        </p:spPr>
        <p:txBody>
          <a:bodyPr lIns="0" tIns="0" rIns="0" bIns="0"/>
          <a:lstStyle/>
          <a:p>
            <a:pPr defTabSz="3429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6" name="Shape 2946"/>
          <p:cNvSpPr/>
          <p:nvPr/>
        </p:nvSpPr>
        <p:spPr>
          <a:xfrm rot="17100000">
            <a:off x="2042738" y="2930921"/>
            <a:ext cx="614363" cy="614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AAC56C"/>
          </a:solidFill>
          <a:ln>
            <a:round/>
          </a:ln>
        </p:spPr>
        <p:txBody>
          <a:bodyPr lIns="0" tIns="0" rIns="0" bIns="0"/>
          <a:lstStyle/>
          <a:p>
            <a:pPr defTabSz="3429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7" name="Shape 2947"/>
          <p:cNvSpPr/>
          <p:nvPr/>
        </p:nvSpPr>
        <p:spPr>
          <a:xfrm rot="17100000">
            <a:off x="1567741" y="1080492"/>
            <a:ext cx="611983" cy="614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395163"/>
          </a:solidFill>
          <a:ln>
            <a:round/>
          </a:ln>
        </p:spPr>
        <p:txBody>
          <a:bodyPr lIns="0" tIns="0" rIns="0" bIns="0"/>
          <a:lstStyle/>
          <a:p>
            <a:pPr defTabSz="3429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8" name="Shape 2948"/>
          <p:cNvSpPr/>
          <p:nvPr/>
        </p:nvSpPr>
        <p:spPr>
          <a:xfrm rot="17100000">
            <a:off x="5625473" y="3574942"/>
            <a:ext cx="611982" cy="614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395163"/>
          </a:solidFill>
          <a:ln>
            <a:round/>
          </a:ln>
        </p:spPr>
        <p:txBody>
          <a:bodyPr lIns="0" tIns="0" rIns="0" bIns="0"/>
          <a:lstStyle/>
          <a:p>
            <a:pPr defTabSz="3429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9" name="Shape 2949"/>
          <p:cNvSpPr/>
          <p:nvPr/>
        </p:nvSpPr>
        <p:spPr>
          <a:xfrm rot="17100000">
            <a:off x="3383788" y="3118445"/>
            <a:ext cx="610792" cy="614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3193C6"/>
          </a:solidFill>
          <a:ln>
            <a:round/>
          </a:ln>
        </p:spPr>
        <p:txBody>
          <a:bodyPr lIns="0" tIns="0" rIns="0" bIns="0"/>
          <a:lstStyle/>
          <a:p>
            <a:pPr defTabSz="3429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0" name="Shape 2950"/>
          <p:cNvSpPr/>
          <p:nvPr/>
        </p:nvSpPr>
        <p:spPr>
          <a:xfrm rot="17100000">
            <a:off x="987005" y="3122402"/>
            <a:ext cx="611983" cy="614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CD4E38"/>
          </a:solidFill>
          <a:ln>
            <a:round/>
          </a:ln>
        </p:spPr>
        <p:txBody>
          <a:bodyPr lIns="0" tIns="0" rIns="0" bIns="0"/>
          <a:lstStyle/>
          <a:p>
            <a:pPr defTabSz="3429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1" name="Shape 2951"/>
          <p:cNvSpPr/>
          <p:nvPr/>
        </p:nvSpPr>
        <p:spPr>
          <a:xfrm rot="17100000">
            <a:off x="5748931" y="2012337"/>
            <a:ext cx="614363" cy="614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3193C6"/>
          </a:solidFill>
          <a:ln>
            <a:round/>
          </a:ln>
        </p:spPr>
        <p:txBody>
          <a:bodyPr lIns="0" tIns="0" rIns="0" bIns="0"/>
          <a:lstStyle/>
          <a:p>
            <a:pPr defTabSz="3429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2" name="Shape 2952"/>
          <p:cNvSpPr/>
          <p:nvPr/>
        </p:nvSpPr>
        <p:spPr>
          <a:xfrm rot="17100000">
            <a:off x="6468599" y="1142377"/>
            <a:ext cx="610792" cy="61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05AD97"/>
          </a:solidFill>
          <a:ln>
            <a:round/>
          </a:ln>
        </p:spPr>
        <p:txBody>
          <a:bodyPr lIns="0" tIns="0" rIns="0" bIns="0"/>
          <a:lstStyle/>
          <a:p>
            <a:pPr defTabSz="3429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3" name="Shape 2953"/>
          <p:cNvSpPr/>
          <p:nvPr/>
        </p:nvSpPr>
        <p:spPr>
          <a:xfrm rot="17100000">
            <a:off x="7894584" y="3638885"/>
            <a:ext cx="611983" cy="614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CD4E38"/>
          </a:solidFill>
          <a:ln>
            <a:round/>
          </a:ln>
        </p:spPr>
        <p:txBody>
          <a:bodyPr lIns="0" tIns="0" rIns="0" bIns="0"/>
          <a:lstStyle/>
          <a:p>
            <a:pPr defTabSz="3429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" name="Shape 2954"/>
          <p:cNvSpPr/>
          <p:nvPr/>
        </p:nvSpPr>
        <p:spPr>
          <a:xfrm rot="17100000">
            <a:off x="6535455" y="3064721"/>
            <a:ext cx="614363" cy="614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7AB13"/>
          </a:solidFill>
          <a:ln>
            <a:round/>
          </a:ln>
        </p:spPr>
        <p:txBody>
          <a:bodyPr lIns="0" tIns="0" rIns="0" bIns="0"/>
          <a:lstStyle/>
          <a:p>
            <a:pPr defTabSz="3429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" name="Shape 2955"/>
          <p:cNvSpPr/>
          <p:nvPr/>
        </p:nvSpPr>
        <p:spPr>
          <a:xfrm rot="17100000">
            <a:off x="2779993" y="1891592"/>
            <a:ext cx="614363" cy="614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05AD97"/>
          </a:solidFill>
          <a:ln>
            <a:round/>
          </a:ln>
        </p:spPr>
        <p:txBody>
          <a:bodyPr lIns="0" tIns="0" rIns="0" bIns="0"/>
          <a:lstStyle/>
          <a:p>
            <a:pPr defTabSz="3429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" name="Shape 2964"/>
          <p:cNvSpPr/>
          <p:nvPr/>
        </p:nvSpPr>
        <p:spPr>
          <a:xfrm>
            <a:off x="5882212" y="2215900"/>
            <a:ext cx="328253" cy="2462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204" y="5090"/>
                </a:moveTo>
                <a:cubicBezTo>
                  <a:pt x="17782" y="527"/>
                  <a:pt x="17782" y="527"/>
                  <a:pt x="17782" y="527"/>
                </a:cubicBezTo>
                <a:cubicBezTo>
                  <a:pt x="17525" y="185"/>
                  <a:pt x="17169" y="0"/>
                  <a:pt x="16813" y="0"/>
                </a:cubicBezTo>
                <a:cubicBezTo>
                  <a:pt x="4787" y="0"/>
                  <a:pt x="4787" y="0"/>
                  <a:pt x="4787" y="0"/>
                </a:cubicBezTo>
                <a:cubicBezTo>
                  <a:pt x="4431" y="0"/>
                  <a:pt x="4075" y="185"/>
                  <a:pt x="3818" y="527"/>
                </a:cubicBezTo>
                <a:cubicBezTo>
                  <a:pt x="396" y="5090"/>
                  <a:pt x="396" y="5090"/>
                  <a:pt x="396" y="5090"/>
                </a:cubicBezTo>
                <a:cubicBezTo>
                  <a:pt x="138" y="5459"/>
                  <a:pt x="0" y="5908"/>
                  <a:pt x="0" y="6382"/>
                </a:cubicBezTo>
                <a:cubicBezTo>
                  <a:pt x="0" y="6804"/>
                  <a:pt x="119" y="7226"/>
                  <a:pt x="336" y="7569"/>
                </a:cubicBezTo>
                <a:cubicBezTo>
                  <a:pt x="9791" y="20993"/>
                  <a:pt x="9791" y="20993"/>
                  <a:pt x="9791" y="20993"/>
                </a:cubicBezTo>
                <a:cubicBezTo>
                  <a:pt x="10048" y="21363"/>
                  <a:pt x="10424" y="21600"/>
                  <a:pt x="10800" y="21600"/>
                </a:cubicBezTo>
                <a:cubicBezTo>
                  <a:pt x="11176" y="21600"/>
                  <a:pt x="11552" y="21363"/>
                  <a:pt x="11809" y="20993"/>
                </a:cubicBezTo>
                <a:cubicBezTo>
                  <a:pt x="21264" y="7569"/>
                  <a:pt x="21264" y="7569"/>
                  <a:pt x="21264" y="7569"/>
                </a:cubicBezTo>
                <a:cubicBezTo>
                  <a:pt x="21481" y="7226"/>
                  <a:pt x="21600" y="6778"/>
                  <a:pt x="21600" y="6356"/>
                </a:cubicBezTo>
                <a:cubicBezTo>
                  <a:pt x="21600" y="5908"/>
                  <a:pt x="21462" y="5459"/>
                  <a:pt x="21204" y="5090"/>
                </a:cubicBezTo>
                <a:close/>
                <a:moveTo>
                  <a:pt x="12303" y="6303"/>
                </a:moveTo>
                <a:cubicBezTo>
                  <a:pt x="9297" y="6303"/>
                  <a:pt x="9297" y="6303"/>
                  <a:pt x="9297" y="6303"/>
                </a:cubicBezTo>
                <a:cubicBezTo>
                  <a:pt x="10800" y="4642"/>
                  <a:pt x="10800" y="4642"/>
                  <a:pt x="10800" y="4642"/>
                </a:cubicBezTo>
                <a:lnTo>
                  <a:pt x="12303" y="6303"/>
                </a:lnTo>
                <a:close/>
                <a:moveTo>
                  <a:pt x="11334" y="4062"/>
                </a:moveTo>
                <a:cubicBezTo>
                  <a:pt x="13174" y="2004"/>
                  <a:pt x="13174" y="2004"/>
                  <a:pt x="13174" y="2004"/>
                </a:cubicBezTo>
                <a:cubicBezTo>
                  <a:pt x="14538" y="3824"/>
                  <a:pt x="14538" y="3824"/>
                  <a:pt x="14538" y="3824"/>
                </a:cubicBezTo>
                <a:cubicBezTo>
                  <a:pt x="12818" y="5723"/>
                  <a:pt x="12818" y="5723"/>
                  <a:pt x="12818" y="5723"/>
                </a:cubicBezTo>
                <a:lnTo>
                  <a:pt x="11334" y="4062"/>
                </a:lnTo>
                <a:close/>
                <a:moveTo>
                  <a:pt x="8782" y="5723"/>
                </a:moveTo>
                <a:cubicBezTo>
                  <a:pt x="7062" y="3824"/>
                  <a:pt x="7062" y="3824"/>
                  <a:pt x="7062" y="3824"/>
                </a:cubicBezTo>
                <a:cubicBezTo>
                  <a:pt x="8426" y="2004"/>
                  <a:pt x="8426" y="2004"/>
                  <a:pt x="8426" y="2004"/>
                </a:cubicBezTo>
                <a:cubicBezTo>
                  <a:pt x="10266" y="4062"/>
                  <a:pt x="10266" y="4062"/>
                  <a:pt x="10266" y="4062"/>
                </a:cubicBezTo>
                <a:lnTo>
                  <a:pt x="8782" y="5723"/>
                </a:lnTo>
                <a:close/>
                <a:moveTo>
                  <a:pt x="12481" y="7200"/>
                </a:moveTo>
                <a:cubicBezTo>
                  <a:pt x="10800" y="18409"/>
                  <a:pt x="10800" y="18409"/>
                  <a:pt x="10800" y="18409"/>
                </a:cubicBezTo>
                <a:cubicBezTo>
                  <a:pt x="9119" y="7200"/>
                  <a:pt x="9119" y="7200"/>
                  <a:pt x="9119" y="7200"/>
                </a:cubicBezTo>
                <a:lnTo>
                  <a:pt x="12481" y="7200"/>
                </a:lnTo>
                <a:close/>
                <a:moveTo>
                  <a:pt x="13174" y="7200"/>
                </a:moveTo>
                <a:cubicBezTo>
                  <a:pt x="16477" y="7200"/>
                  <a:pt x="16477" y="7200"/>
                  <a:pt x="16477" y="7200"/>
                </a:cubicBezTo>
                <a:cubicBezTo>
                  <a:pt x="11512" y="18251"/>
                  <a:pt x="11512" y="18251"/>
                  <a:pt x="11512" y="18251"/>
                </a:cubicBezTo>
                <a:lnTo>
                  <a:pt x="13174" y="7200"/>
                </a:lnTo>
                <a:close/>
                <a:moveTo>
                  <a:pt x="13352" y="6303"/>
                </a:moveTo>
                <a:cubicBezTo>
                  <a:pt x="15013" y="4457"/>
                  <a:pt x="15013" y="4457"/>
                  <a:pt x="15013" y="4457"/>
                </a:cubicBezTo>
                <a:cubicBezTo>
                  <a:pt x="16398" y="6303"/>
                  <a:pt x="16398" y="6303"/>
                  <a:pt x="16398" y="6303"/>
                </a:cubicBezTo>
                <a:lnTo>
                  <a:pt x="13352" y="6303"/>
                </a:lnTo>
                <a:close/>
                <a:moveTo>
                  <a:pt x="13985" y="1793"/>
                </a:moveTo>
                <a:cubicBezTo>
                  <a:pt x="16338" y="1793"/>
                  <a:pt x="16338" y="1793"/>
                  <a:pt x="16338" y="1793"/>
                </a:cubicBezTo>
                <a:cubicBezTo>
                  <a:pt x="15053" y="3244"/>
                  <a:pt x="15053" y="3244"/>
                  <a:pt x="15053" y="3244"/>
                </a:cubicBezTo>
                <a:lnTo>
                  <a:pt x="13985" y="1793"/>
                </a:lnTo>
                <a:close/>
                <a:moveTo>
                  <a:pt x="10800" y="3455"/>
                </a:moveTo>
                <a:cubicBezTo>
                  <a:pt x="9297" y="1793"/>
                  <a:pt x="9297" y="1793"/>
                  <a:pt x="9297" y="1793"/>
                </a:cubicBezTo>
                <a:cubicBezTo>
                  <a:pt x="12303" y="1793"/>
                  <a:pt x="12303" y="1793"/>
                  <a:pt x="12303" y="1793"/>
                </a:cubicBezTo>
                <a:lnTo>
                  <a:pt x="10800" y="3455"/>
                </a:lnTo>
                <a:close/>
                <a:moveTo>
                  <a:pt x="6547" y="3244"/>
                </a:moveTo>
                <a:cubicBezTo>
                  <a:pt x="5262" y="1793"/>
                  <a:pt x="5262" y="1793"/>
                  <a:pt x="5262" y="1793"/>
                </a:cubicBezTo>
                <a:cubicBezTo>
                  <a:pt x="7615" y="1793"/>
                  <a:pt x="7615" y="1793"/>
                  <a:pt x="7615" y="1793"/>
                </a:cubicBezTo>
                <a:lnTo>
                  <a:pt x="6547" y="3244"/>
                </a:lnTo>
                <a:close/>
                <a:moveTo>
                  <a:pt x="6587" y="4457"/>
                </a:moveTo>
                <a:cubicBezTo>
                  <a:pt x="8248" y="6303"/>
                  <a:pt x="8248" y="6303"/>
                  <a:pt x="8248" y="6303"/>
                </a:cubicBezTo>
                <a:cubicBezTo>
                  <a:pt x="5202" y="6303"/>
                  <a:pt x="5202" y="6303"/>
                  <a:pt x="5202" y="6303"/>
                </a:cubicBezTo>
                <a:lnTo>
                  <a:pt x="6587" y="4457"/>
                </a:lnTo>
                <a:close/>
                <a:moveTo>
                  <a:pt x="8426" y="7200"/>
                </a:moveTo>
                <a:cubicBezTo>
                  <a:pt x="10088" y="18251"/>
                  <a:pt x="10088" y="18251"/>
                  <a:pt x="10088" y="18251"/>
                </a:cubicBezTo>
                <a:cubicBezTo>
                  <a:pt x="5123" y="7200"/>
                  <a:pt x="5123" y="7200"/>
                  <a:pt x="5123" y="7200"/>
                </a:cubicBezTo>
                <a:lnTo>
                  <a:pt x="8426" y="7200"/>
                </a:lnTo>
                <a:close/>
                <a:moveTo>
                  <a:pt x="8585" y="16642"/>
                </a:moveTo>
                <a:cubicBezTo>
                  <a:pt x="1938" y="7200"/>
                  <a:pt x="1938" y="7200"/>
                  <a:pt x="1938" y="7200"/>
                </a:cubicBezTo>
                <a:cubicBezTo>
                  <a:pt x="4332" y="7200"/>
                  <a:pt x="4332" y="7200"/>
                  <a:pt x="4332" y="7200"/>
                </a:cubicBezTo>
                <a:lnTo>
                  <a:pt x="8585" y="16642"/>
                </a:lnTo>
                <a:close/>
                <a:moveTo>
                  <a:pt x="17268" y="7200"/>
                </a:moveTo>
                <a:cubicBezTo>
                  <a:pt x="19662" y="7200"/>
                  <a:pt x="19662" y="7200"/>
                  <a:pt x="19662" y="7200"/>
                </a:cubicBezTo>
                <a:cubicBezTo>
                  <a:pt x="13015" y="16642"/>
                  <a:pt x="13015" y="16642"/>
                  <a:pt x="13015" y="16642"/>
                </a:cubicBezTo>
                <a:lnTo>
                  <a:pt x="17268" y="7200"/>
                </a:lnTo>
                <a:close/>
                <a:moveTo>
                  <a:pt x="17347" y="6303"/>
                </a:moveTo>
                <a:cubicBezTo>
                  <a:pt x="15527" y="3877"/>
                  <a:pt x="15527" y="3877"/>
                  <a:pt x="15527" y="3877"/>
                </a:cubicBezTo>
                <a:cubicBezTo>
                  <a:pt x="17090" y="2163"/>
                  <a:pt x="17090" y="2163"/>
                  <a:pt x="17090" y="2163"/>
                </a:cubicBezTo>
                <a:cubicBezTo>
                  <a:pt x="20196" y="6303"/>
                  <a:pt x="20196" y="6303"/>
                  <a:pt x="20196" y="6303"/>
                </a:cubicBezTo>
                <a:lnTo>
                  <a:pt x="17347" y="6303"/>
                </a:lnTo>
                <a:close/>
                <a:moveTo>
                  <a:pt x="4510" y="2163"/>
                </a:moveTo>
                <a:cubicBezTo>
                  <a:pt x="6073" y="3877"/>
                  <a:pt x="6073" y="3877"/>
                  <a:pt x="6073" y="3877"/>
                </a:cubicBezTo>
                <a:cubicBezTo>
                  <a:pt x="4253" y="6303"/>
                  <a:pt x="4253" y="6303"/>
                  <a:pt x="4253" y="6303"/>
                </a:cubicBezTo>
                <a:cubicBezTo>
                  <a:pt x="1345" y="6303"/>
                  <a:pt x="1345" y="6303"/>
                  <a:pt x="1345" y="6303"/>
                </a:cubicBezTo>
                <a:lnTo>
                  <a:pt x="4510" y="2163"/>
                </a:lnTo>
                <a:close/>
              </a:path>
            </a:pathLst>
          </a:custGeom>
          <a:solidFill>
            <a:srgbClr val="FFFFFF"/>
          </a:solidFill>
          <a:ln>
            <a:round/>
          </a:ln>
        </p:spPr>
        <p:txBody>
          <a:bodyPr lIns="0" tIns="0" rIns="0" bIns="0"/>
          <a:lstStyle/>
          <a:p>
            <a:pPr defTabSz="3429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7" name="Shape 2965"/>
          <p:cNvSpPr/>
          <p:nvPr/>
        </p:nvSpPr>
        <p:spPr>
          <a:xfrm>
            <a:off x="1668897" y="1209354"/>
            <a:ext cx="332792" cy="3333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2" h="21600" extrusionOk="0">
                <a:moveTo>
                  <a:pt x="21295" y="102"/>
                </a:moveTo>
                <a:cubicBezTo>
                  <a:pt x="21143" y="51"/>
                  <a:pt x="21041" y="0"/>
                  <a:pt x="20888" y="0"/>
                </a:cubicBezTo>
                <a:cubicBezTo>
                  <a:pt x="20787" y="0"/>
                  <a:pt x="20634" y="51"/>
                  <a:pt x="20533" y="152"/>
                </a:cubicBezTo>
                <a:cubicBezTo>
                  <a:pt x="305" y="13621"/>
                  <a:pt x="305" y="13621"/>
                  <a:pt x="305" y="13621"/>
                </a:cubicBezTo>
                <a:cubicBezTo>
                  <a:pt x="102" y="13773"/>
                  <a:pt x="0" y="14027"/>
                  <a:pt x="0" y="14231"/>
                </a:cubicBezTo>
                <a:cubicBezTo>
                  <a:pt x="51" y="14485"/>
                  <a:pt x="203" y="14739"/>
                  <a:pt x="407" y="14790"/>
                </a:cubicBezTo>
                <a:cubicBezTo>
                  <a:pt x="5692" y="16924"/>
                  <a:pt x="5692" y="16924"/>
                  <a:pt x="5692" y="16924"/>
                </a:cubicBezTo>
                <a:cubicBezTo>
                  <a:pt x="8183" y="21244"/>
                  <a:pt x="8183" y="21244"/>
                  <a:pt x="8183" y="21244"/>
                </a:cubicBezTo>
                <a:cubicBezTo>
                  <a:pt x="8284" y="21448"/>
                  <a:pt x="8538" y="21600"/>
                  <a:pt x="8742" y="21600"/>
                </a:cubicBezTo>
                <a:cubicBezTo>
                  <a:pt x="8742" y="21600"/>
                  <a:pt x="8742" y="21600"/>
                  <a:pt x="8792" y="21600"/>
                </a:cubicBezTo>
                <a:cubicBezTo>
                  <a:pt x="8996" y="21600"/>
                  <a:pt x="9199" y="21498"/>
                  <a:pt x="9352" y="21295"/>
                </a:cubicBezTo>
                <a:cubicBezTo>
                  <a:pt x="10724" y="18957"/>
                  <a:pt x="10724" y="18957"/>
                  <a:pt x="10724" y="18957"/>
                </a:cubicBezTo>
                <a:cubicBezTo>
                  <a:pt x="17280" y="21549"/>
                  <a:pt x="17280" y="21549"/>
                  <a:pt x="17280" y="21549"/>
                </a:cubicBezTo>
                <a:cubicBezTo>
                  <a:pt x="17382" y="21600"/>
                  <a:pt x="17432" y="21600"/>
                  <a:pt x="17534" y="21600"/>
                </a:cubicBezTo>
                <a:cubicBezTo>
                  <a:pt x="17636" y="21600"/>
                  <a:pt x="17788" y="21549"/>
                  <a:pt x="17890" y="21498"/>
                </a:cubicBezTo>
                <a:cubicBezTo>
                  <a:pt x="18042" y="21397"/>
                  <a:pt x="18144" y="21244"/>
                  <a:pt x="18195" y="21041"/>
                </a:cubicBezTo>
                <a:cubicBezTo>
                  <a:pt x="21549" y="813"/>
                  <a:pt x="21549" y="813"/>
                  <a:pt x="21549" y="813"/>
                </a:cubicBezTo>
                <a:cubicBezTo>
                  <a:pt x="21600" y="559"/>
                  <a:pt x="21498" y="254"/>
                  <a:pt x="21295" y="102"/>
                </a:cubicBezTo>
                <a:close/>
                <a:moveTo>
                  <a:pt x="2135" y="14027"/>
                </a:moveTo>
                <a:cubicBezTo>
                  <a:pt x="17737" y="3608"/>
                  <a:pt x="17737" y="3608"/>
                  <a:pt x="17737" y="3608"/>
                </a:cubicBezTo>
                <a:cubicBezTo>
                  <a:pt x="6404" y="15755"/>
                  <a:pt x="6404" y="15755"/>
                  <a:pt x="6404" y="15755"/>
                </a:cubicBezTo>
                <a:cubicBezTo>
                  <a:pt x="6302" y="15755"/>
                  <a:pt x="6251" y="15704"/>
                  <a:pt x="6200" y="15654"/>
                </a:cubicBezTo>
                <a:lnTo>
                  <a:pt x="2135" y="14027"/>
                </a:lnTo>
                <a:close/>
                <a:moveTo>
                  <a:pt x="6861" y="16264"/>
                </a:moveTo>
                <a:cubicBezTo>
                  <a:pt x="6861" y="16264"/>
                  <a:pt x="6861" y="16264"/>
                  <a:pt x="6861" y="16264"/>
                </a:cubicBezTo>
                <a:cubicBezTo>
                  <a:pt x="19618" y="2592"/>
                  <a:pt x="19618" y="2592"/>
                  <a:pt x="19618" y="2592"/>
                </a:cubicBezTo>
                <a:cubicBezTo>
                  <a:pt x="8742" y="19516"/>
                  <a:pt x="8742" y="19516"/>
                  <a:pt x="8742" y="19516"/>
                </a:cubicBezTo>
                <a:lnTo>
                  <a:pt x="6861" y="16264"/>
                </a:lnTo>
                <a:close/>
                <a:moveTo>
                  <a:pt x="17026" y="19974"/>
                </a:moveTo>
                <a:cubicBezTo>
                  <a:pt x="11232" y="17687"/>
                  <a:pt x="11232" y="17687"/>
                  <a:pt x="11232" y="17687"/>
                </a:cubicBezTo>
                <a:cubicBezTo>
                  <a:pt x="11130" y="17636"/>
                  <a:pt x="10978" y="17636"/>
                  <a:pt x="10825" y="17585"/>
                </a:cubicBezTo>
                <a:cubicBezTo>
                  <a:pt x="19720" y="3863"/>
                  <a:pt x="19720" y="3863"/>
                  <a:pt x="19720" y="3863"/>
                </a:cubicBezTo>
                <a:lnTo>
                  <a:pt x="17026" y="19974"/>
                </a:lnTo>
                <a:close/>
              </a:path>
            </a:pathLst>
          </a:custGeom>
          <a:solidFill>
            <a:srgbClr val="FFFFFF"/>
          </a:solidFill>
          <a:ln>
            <a:round/>
          </a:ln>
        </p:spPr>
        <p:txBody>
          <a:bodyPr lIns="0" tIns="0" rIns="0" bIns="0"/>
          <a:lstStyle/>
          <a:p>
            <a:pPr defTabSz="3429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158" name="Group 2975"/>
          <p:cNvGrpSpPr/>
          <p:nvPr/>
        </p:nvGrpSpPr>
        <p:grpSpPr>
          <a:xfrm>
            <a:off x="2246621" y="3077257"/>
            <a:ext cx="214377" cy="314193"/>
            <a:chOff x="0" y="0"/>
            <a:chExt cx="285834" cy="418922"/>
          </a:xfrm>
        </p:grpSpPr>
        <p:sp>
          <p:nvSpPr>
            <p:cNvPr id="159" name="Shape 2966"/>
            <p:cNvSpPr/>
            <p:nvPr/>
          </p:nvSpPr>
          <p:spPr>
            <a:xfrm>
              <a:off x="115695" y="117964"/>
              <a:ext cx="27225" cy="27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429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0" name="Shape 2967"/>
            <p:cNvSpPr/>
            <p:nvPr/>
          </p:nvSpPr>
          <p:spPr>
            <a:xfrm>
              <a:off x="115695" y="275249"/>
              <a:ext cx="27225" cy="24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429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1" name="Shape 2968"/>
            <p:cNvSpPr/>
            <p:nvPr/>
          </p:nvSpPr>
          <p:spPr>
            <a:xfrm>
              <a:off x="39321" y="196606"/>
              <a:ext cx="24955" cy="24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429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2" name="Shape 2969"/>
            <p:cNvSpPr/>
            <p:nvPr/>
          </p:nvSpPr>
          <p:spPr>
            <a:xfrm>
              <a:off x="195093" y="196606"/>
              <a:ext cx="26467" cy="24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429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3" name="Shape 2970"/>
            <p:cNvSpPr/>
            <p:nvPr/>
          </p:nvSpPr>
          <p:spPr>
            <a:xfrm>
              <a:off x="61841" y="251642"/>
              <a:ext cx="26041" cy="26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75" h="19575" extrusionOk="0">
                  <a:moveTo>
                    <a:pt x="3038" y="3037"/>
                  </a:moveTo>
                  <a:cubicBezTo>
                    <a:pt x="-1012" y="7087"/>
                    <a:pt x="-1012" y="12487"/>
                    <a:pt x="3038" y="16537"/>
                  </a:cubicBezTo>
                  <a:cubicBezTo>
                    <a:pt x="5738" y="20587"/>
                    <a:pt x="12488" y="20587"/>
                    <a:pt x="16538" y="16537"/>
                  </a:cubicBezTo>
                  <a:cubicBezTo>
                    <a:pt x="20588" y="12487"/>
                    <a:pt x="20588" y="7087"/>
                    <a:pt x="16538" y="3037"/>
                  </a:cubicBezTo>
                  <a:cubicBezTo>
                    <a:pt x="12488" y="-1013"/>
                    <a:pt x="5738" y="-1013"/>
                    <a:pt x="3038" y="30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429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4" name="Shape 2971"/>
            <p:cNvSpPr/>
            <p:nvPr/>
          </p:nvSpPr>
          <p:spPr>
            <a:xfrm>
              <a:off x="61841" y="140484"/>
              <a:ext cx="26041" cy="26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75" h="19575" extrusionOk="0">
                  <a:moveTo>
                    <a:pt x="3038" y="3037"/>
                  </a:moveTo>
                  <a:cubicBezTo>
                    <a:pt x="-1012" y="7087"/>
                    <a:pt x="-1012" y="12487"/>
                    <a:pt x="3038" y="16537"/>
                  </a:cubicBezTo>
                  <a:cubicBezTo>
                    <a:pt x="5738" y="20587"/>
                    <a:pt x="12488" y="20587"/>
                    <a:pt x="16538" y="16537"/>
                  </a:cubicBezTo>
                  <a:cubicBezTo>
                    <a:pt x="20588" y="12487"/>
                    <a:pt x="20588" y="7087"/>
                    <a:pt x="16538" y="3037"/>
                  </a:cubicBezTo>
                  <a:cubicBezTo>
                    <a:pt x="12488" y="-1013"/>
                    <a:pt x="5738" y="-1013"/>
                    <a:pt x="3038" y="30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429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5" name="Shape 2972"/>
            <p:cNvSpPr/>
            <p:nvPr/>
          </p:nvSpPr>
          <p:spPr>
            <a:xfrm>
              <a:off x="172997" y="251642"/>
              <a:ext cx="26042" cy="26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75" h="19575" extrusionOk="0">
                  <a:moveTo>
                    <a:pt x="3038" y="3037"/>
                  </a:moveTo>
                  <a:cubicBezTo>
                    <a:pt x="-1012" y="7087"/>
                    <a:pt x="-1012" y="12487"/>
                    <a:pt x="3038" y="16537"/>
                  </a:cubicBezTo>
                  <a:cubicBezTo>
                    <a:pt x="5738" y="20587"/>
                    <a:pt x="12488" y="20587"/>
                    <a:pt x="16538" y="16537"/>
                  </a:cubicBezTo>
                  <a:cubicBezTo>
                    <a:pt x="20588" y="12487"/>
                    <a:pt x="20588" y="7087"/>
                    <a:pt x="16538" y="3037"/>
                  </a:cubicBezTo>
                  <a:cubicBezTo>
                    <a:pt x="12488" y="-1013"/>
                    <a:pt x="5738" y="-1013"/>
                    <a:pt x="3038" y="30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429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6" name="Shape 2973"/>
            <p:cNvSpPr/>
            <p:nvPr/>
          </p:nvSpPr>
          <p:spPr>
            <a:xfrm>
              <a:off x="0" y="0"/>
              <a:ext cx="285835" cy="418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10" y="9508"/>
                  </a:moveTo>
                  <a:cubicBezTo>
                    <a:pt x="19575" y="9508"/>
                    <a:pt x="19575" y="9508"/>
                    <a:pt x="19440" y="9508"/>
                  </a:cubicBezTo>
                  <a:cubicBezTo>
                    <a:pt x="19170" y="8308"/>
                    <a:pt x="18360" y="7292"/>
                    <a:pt x="17280" y="6369"/>
                  </a:cubicBezTo>
                  <a:cubicBezTo>
                    <a:pt x="15795" y="1108"/>
                    <a:pt x="15795" y="1108"/>
                    <a:pt x="15795" y="1108"/>
                  </a:cubicBezTo>
                  <a:cubicBezTo>
                    <a:pt x="15660" y="462"/>
                    <a:pt x="14850" y="0"/>
                    <a:pt x="13905" y="0"/>
                  </a:cubicBezTo>
                  <a:cubicBezTo>
                    <a:pt x="5940" y="0"/>
                    <a:pt x="5940" y="0"/>
                    <a:pt x="5940" y="0"/>
                  </a:cubicBezTo>
                  <a:cubicBezTo>
                    <a:pt x="4995" y="0"/>
                    <a:pt x="4185" y="462"/>
                    <a:pt x="4050" y="1108"/>
                  </a:cubicBezTo>
                  <a:cubicBezTo>
                    <a:pt x="2700" y="6185"/>
                    <a:pt x="2700" y="6185"/>
                    <a:pt x="2700" y="6185"/>
                  </a:cubicBezTo>
                  <a:cubicBezTo>
                    <a:pt x="945" y="7385"/>
                    <a:pt x="0" y="9046"/>
                    <a:pt x="0" y="10800"/>
                  </a:cubicBezTo>
                  <a:cubicBezTo>
                    <a:pt x="0" y="12554"/>
                    <a:pt x="945" y="14123"/>
                    <a:pt x="2565" y="15323"/>
                  </a:cubicBezTo>
                  <a:cubicBezTo>
                    <a:pt x="3915" y="20492"/>
                    <a:pt x="3915" y="20492"/>
                    <a:pt x="3915" y="20492"/>
                  </a:cubicBezTo>
                  <a:cubicBezTo>
                    <a:pt x="4050" y="21138"/>
                    <a:pt x="4860" y="21600"/>
                    <a:pt x="5940" y="21600"/>
                  </a:cubicBezTo>
                  <a:cubicBezTo>
                    <a:pt x="13770" y="21600"/>
                    <a:pt x="13770" y="21600"/>
                    <a:pt x="13770" y="21600"/>
                  </a:cubicBezTo>
                  <a:cubicBezTo>
                    <a:pt x="14715" y="21600"/>
                    <a:pt x="15525" y="21138"/>
                    <a:pt x="15660" y="20492"/>
                  </a:cubicBezTo>
                  <a:cubicBezTo>
                    <a:pt x="17145" y="15323"/>
                    <a:pt x="17145" y="15323"/>
                    <a:pt x="17145" y="15323"/>
                  </a:cubicBezTo>
                  <a:cubicBezTo>
                    <a:pt x="18225" y="14400"/>
                    <a:pt x="19170" y="13385"/>
                    <a:pt x="19440" y="12092"/>
                  </a:cubicBezTo>
                  <a:cubicBezTo>
                    <a:pt x="19575" y="12185"/>
                    <a:pt x="19575" y="12185"/>
                    <a:pt x="19710" y="12185"/>
                  </a:cubicBezTo>
                  <a:cubicBezTo>
                    <a:pt x="20790" y="12185"/>
                    <a:pt x="21600" y="11538"/>
                    <a:pt x="21600" y="10800"/>
                  </a:cubicBezTo>
                  <a:cubicBezTo>
                    <a:pt x="21600" y="10062"/>
                    <a:pt x="20790" y="9508"/>
                    <a:pt x="19710" y="9508"/>
                  </a:cubicBezTo>
                  <a:close/>
                  <a:moveTo>
                    <a:pt x="5940" y="1385"/>
                  </a:moveTo>
                  <a:cubicBezTo>
                    <a:pt x="13905" y="1385"/>
                    <a:pt x="13905" y="1385"/>
                    <a:pt x="13905" y="1385"/>
                  </a:cubicBezTo>
                  <a:cubicBezTo>
                    <a:pt x="14850" y="4985"/>
                    <a:pt x="14850" y="4985"/>
                    <a:pt x="14850" y="4985"/>
                  </a:cubicBezTo>
                  <a:cubicBezTo>
                    <a:pt x="13365" y="4431"/>
                    <a:pt x="11745" y="4062"/>
                    <a:pt x="9855" y="4062"/>
                  </a:cubicBezTo>
                  <a:cubicBezTo>
                    <a:pt x="8100" y="4062"/>
                    <a:pt x="6480" y="4431"/>
                    <a:pt x="4995" y="4985"/>
                  </a:cubicBezTo>
                  <a:lnTo>
                    <a:pt x="5940" y="1385"/>
                  </a:lnTo>
                  <a:close/>
                  <a:moveTo>
                    <a:pt x="13770" y="20215"/>
                  </a:moveTo>
                  <a:cubicBezTo>
                    <a:pt x="5940" y="20215"/>
                    <a:pt x="5940" y="20215"/>
                    <a:pt x="5940" y="20215"/>
                  </a:cubicBezTo>
                  <a:cubicBezTo>
                    <a:pt x="4860" y="16615"/>
                    <a:pt x="4860" y="16615"/>
                    <a:pt x="4860" y="16615"/>
                  </a:cubicBezTo>
                  <a:cubicBezTo>
                    <a:pt x="6345" y="17169"/>
                    <a:pt x="7965" y="17538"/>
                    <a:pt x="9855" y="17538"/>
                  </a:cubicBezTo>
                  <a:cubicBezTo>
                    <a:pt x="11610" y="17538"/>
                    <a:pt x="13230" y="17169"/>
                    <a:pt x="14715" y="16615"/>
                  </a:cubicBezTo>
                  <a:lnTo>
                    <a:pt x="13770" y="20215"/>
                  </a:lnTo>
                  <a:close/>
                  <a:moveTo>
                    <a:pt x="9855" y="16246"/>
                  </a:moveTo>
                  <a:cubicBezTo>
                    <a:pt x="5400" y="16246"/>
                    <a:pt x="1890" y="13754"/>
                    <a:pt x="1890" y="10800"/>
                  </a:cubicBezTo>
                  <a:cubicBezTo>
                    <a:pt x="1890" y="7846"/>
                    <a:pt x="5400" y="5446"/>
                    <a:pt x="9855" y="5446"/>
                  </a:cubicBezTo>
                  <a:cubicBezTo>
                    <a:pt x="14175" y="5446"/>
                    <a:pt x="17685" y="7846"/>
                    <a:pt x="17685" y="10800"/>
                  </a:cubicBezTo>
                  <a:cubicBezTo>
                    <a:pt x="17685" y="13754"/>
                    <a:pt x="14175" y="16246"/>
                    <a:pt x="9855" y="1624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429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7" name="Shape 2974"/>
            <p:cNvSpPr/>
            <p:nvPr/>
          </p:nvSpPr>
          <p:spPr>
            <a:xfrm>
              <a:off x="115695" y="143365"/>
              <a:ext cx="80462" cy="78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477" extrusionOk="0">
                  <a:moveTo>
                    <a:pt x="21120" y="368"/>
                  </a:moveTo>
                  <a:cubicBezTo>
                    <a:pt x="20640" y="-123"/>
                    <a:pt x="19680" y="-123"/>
                    <a:pt x="19200" y="368"/>
                  </a:cubicBezTo>
                  <a:cubicBezTo>
                    <a:pt x="1440" y="15586"/>
                    <a:pt x="1440" y="15586"/>
                    <a:pt x="1440" y="15586"/>
                  </a:cubicBezTo>
                  <a:cubicBezTo>
                    <a:pt x="480" y="16077"/>
                    <a:pt x="0" y="17059"/>
                    <a:pt x="0" y="18041"/>
                  </a:cubicBezTo>
                  <a:cubicBezTo>
                    <a:pt x="0" y="19022"/>
                    <a:pt x="480" y="20004"/>
                    <a:pt x="1440" y="20495"/>
                  </a:cubicBezTo>
                  <a:cubicBezTo>
                    <a:pt x="1920" y="21477"/>
                    <a:pt x="2880" y="21477"/>
                    <a:pt x="3840" y="21477"/>
                  </a:cubicBezTo>
                  <a:cubicBezTo>
                    <a:pt x="4800" y="21477"/>
                    <a:pt x="5280" y="21477"/>
                    <a:pt x="6240" y="20495"/>
                  </a:cubicBezTo>
                  <a:cubicBezTo>
                    <a:pt x="12480" y="12641"/>
                    <a:pt x="12480" y="12641"/>
                    <a:pt x="12480" y="12641"/>
                  </a:cubicBezTo>
                  <a:cubicBezTo>
                    <a:pt x="21120" y="1841"/>
                    <a:pt x="21120" y="1841"/>
                    <a:pt x="21120" y="1841"/>
                  </a:cubicBezTo>
                  <a:cubicBezTo>
                    <a:pt x="21600" y="1350"/>
                    <a:pt x="21600" y="859"/>
                    <a:pt x="21120" y="3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429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68" name="Group 2985"/>
          <p:cNvGrpSpPr/>
          <p:nvPr/>
        </p:nvGrpSpPr>
        <p:grpSpPr>
          <a:xfrm>
            <a:off x="3526708" y="3261450"/>
            <a:ext cx="314193" cy="293776"/>
            <a:chOff x="0" y="0"/>
            <a:chExt cx="418922" cy="391700"/>
          </a:xfrm>
        </p:grpSpPr>
        <p:sp>
          <p:nvSpPr>
            <p:cNvPr id="169" name="Shape 2976"/>
            <p:cNvSpPr/>
            <p:nvPr/>
          </p:nvSpPr>
          <p:spPr>
            <a:xfrm>
              <a:off x="0" y="0"/>
              <a:ext cx="418923" cy="391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31" y="4734"/>
                  </a:moveTo>
                  <a:cubicBezTo>
                    <a:pt x="17169" y="493"/>
                    <a:pt x="17169" y="493"/>
                    <a:pt x="17169" y="493"/>
                  </a:cubicBezTo>
                  <a:cubicBezTo>
                    <a:pt x="16892" y="197"/>
                    <a:pt x="16615" y="0"/>
                    <a:pt x="16246" y="0"/>
                  </a:cubicBezTo>
                  <a:cubicBezTo>
                    <a:pt x="2031" y="0"/>
                    <a:pt x="2031" y="0"/>
                    <a:pt x="2031" y="0"/>
                  </a:cubicBezTo>
                  <a:cubicBezTo>
                    <a:pt x="923" y="0"/>
                    <a:pt x="0" y="986"/>
                    <a:pt x="0" y="2170"/>
                  </a:cubicBezTo>
                  <a:cubicBezTo>
                    <a:pt x="0" y="19430"/>
                    <a:pt x="0" y="19430"/>
                    <a:pt x="0" y="19430"/>
                  </a:cubicBezTo>
                  <a:cubicBezTo>
                    <a:pt x="0" y="20712"/>
                    <a:pt x="923" y="21600"/>
                    <a:pt x="2031" y="21600"/>
                  </a:cubicBezTo>
                  <a:cubicBezTo>
                    <a:pt x="19569" y="21600"/>
                    <a:pt x="19569" y="21600"/>
                    <a:pt x="19569" y="21600"/>
                  </a:cubicBezTo>
                  <a:cubicBezTo>
                    <a:pt x="20677" y="21600"/>
                    <a:pt x="21600" y="20712"/>
                    <a:pt x="21600" y="19430"/>
                  </a:cubicBezTo>
                  <a:cubicBezTo>
                    <a:pt x="21600" y="5819"/>
                    <a:pt x="21600" y="5819"/>
                    <a:pt x="21600" y="5819"/>
                  </a:cubicBezTo>
                  <a:cubicBezTo>
                    <a:pt x="21600" y="5425"/>
                    <a:pt x="21508" y="5030"/>
                    <a:pt x="21231" y="4734"/>
                  </a:cubicBezTo>
                  <a:close/>
                  <a:moveTo>
                    <a:pt x="20308" y="19430"/>
                  </a:moveTo>
                  <a:cubicBezTo>
                    <a:pt x="20308" y="19923"/>
                    <a:pt x="19938" y="20219"/>
                    <a:pt x="19569" y="20219"/>
                  </a:cubicBezTo>
                  <a:cubicBezTo>
                    <a:pt x="2031" y="20219"/>
                    <a:pt x="2031" y="20219"/>
                    <a:pt x="2031" y="20219"/>
                  </a:cubicBezTo>
                  <a:cubicBezTo>
                    <a:pt x="1662" y="20219"/>
                    <a:pt x="1385" y="19923"/>
                    <a:pt x="1385" y="19430"/>
                  </a:cubicBezTo>
                  <a:cubicBezTo>
                    <a:pt x="1385" y="2170"/>
                    <a:pt x="1385" y="2170"/>
                    <a:pt x="1385" y="2170"/>
                  </a:cubicBezTo>
                  <a:cubicBezTo>
                    <a:pt x="1385" y="1775"/>
                    <a:pt x="1662" y="1479"/>
                    <a:pt x="2031" y="1479"/>
                  </a:cubicBezTo>
                  <a:cubicBezTo>
                    <a:pt x="15508" y="1479"/>
                    <a:pt x="15508" y="1479"/>
                    <a:pt x="15508" y="1479"/>
                  </a:cubicBezTo>
                  <a:cubicBezTo>
                    <a:pt x="15508" y="4340"/>
                    <a:pt x="15508" y="4340"/>
                    <a:pt x="15508" y="4340"/>
                  </a:cubicBezTo>
                  <a:cubicBezTo>
                    <a:pt x="15508" y="4340"/>
                    <a:pt x="15508" y="4340"/>
                    <a:pt x="15508" y="4340"/>
                  </a:cubicBezTo>
                  <a:cubicBezTo>
                    <a:pt x="15508" y="5523"/>
                    <a:pt x="16431" y="6510"/>
                    <a:pt x="17538" y="6510"/>
                  </a:cubicBezTo>
                  <a:cubicBezTo>
                    <a:pt x="18277" y="6510"/>
                    <a:pt x="18277" y="6510"/>
                    <a:pt x="18277" y="6510"/>
                  </a:cubicBezTo>
                  <a:cubicBezTo>
                    <a:pt x="20308" y="6510"/>
                    <a:pt x="20308" y="6510"/>
                    <a:pt x="20308" y="6510"/>
                  </a:cubicBezTo>
                  <a:lnTo>
                    <a:pt x="20308" y="19430"/>
                  </a:lnTo>
                  <a:close/>
                  <a:moveTo>
                    <a:pt x="18277" y="5819"/>
                  </a:moveTo>
                  <a:cubicBezTo>
                    <a:pt x="17538" y="5819"/>
                    <a:pt x="17538" y="5819"/>
                    <a:pt x="17538" y="5819"/>
                  </a:cubicBezTo>
                  <a:cubicBezTo>
                    <a:pt x="16800" y="5819"/>
                    <a:pt x="16246" y="5129"/>
                    <a:pt x="16246" y="4340"/>
                  </a:cubicBezTo>
                  <a:cubicBezTo>
                    <a:pt x="16246" y="4340"/>
                    <a:pt x="16246" y="4340"/>
                    <a:pt x="16246" y="4340"/>
                  </a:cubicBezTo>
                  <a:cubicBezTo>
                    <a:pt x="16246" y="1479"/>
                    <a:pt x="16246" y="1479"/>
                    <a:pt x="16246" y="1479"/>
                  </a:cubicBezTo>
                  <a:cubicBezTo>
                    <a:pt x="20308" y="5819"/>
                    <a:pt x="20308" y="5819"/>
                    <a:pt x="20308" y="5819"/>
                  </a:cubicBezTo>
                  <a:lnTo>
                    <a:pt x="18277" y="581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429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0" name="Shape 2977"/>
            <p:cNvSpPr/>
            <p:nvPr/>
          </p:nvSpPr>
          <p:spPr>
            <a:xfrm>
              <a:off x="196606" y="78643"/>
              <a:ext cx="79401" cy="12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4" y="21600"/>
                  </a:moveTo>
                  <a:cubicBezTo>
                    <a:pt x="19636" y="21600"/>
                    <a:pt x="19636" y="21600"/>
                    <a:pt x="19636" y="21600"/>
                  </a:cubicBezTo>
                  <a:cubicBezTo>
                    <a:pt x="20618" y="21600"/>
                    <a:pt x="21600" y="18514"/>
                    <a:pt x="21600" y="12343"/>
                  </a:cubicBezTo>
                  <a:cubicBezTo>
                    <a:pt x="21600" y="6171"/>
                    <a:pt x="20618" y="0"/>
                    <a:pt x="19636" y="0"/>
                  </a:cubicBezTo>
                  <a:cubicBezTo>
                    <a:pt x="1964" y="0"/>
                    <a:pt x="1964" y="0"/>
                    <a:pt x="1964" y="0"/>
                  </a:cubicBezTo>
                  <a:cubicBezTo>
                    <a:pt x="982" y="0"/>
                    <a:pt x="0" y="6171"/>
                    <a:pt x="0" y="12343"/>
                  </a:cubicBezTo>
                  <a:cubicBezTo>
                    <a:pt x="0" y="18514"/>
                    <a:pt x="982" y="21600"/>
                    <a:pt x="1964" y="216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429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1" name="Shape 2978"/>
            <p:cNvSpPr/>
            <p:nvPr/>
          </p:nvSpPr>
          <p:spPr>
            <a:xfrm>
              <a:off x="196606" y="117965"/>
              <a:ext cx="79401" cy="12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4" y="21600"/>
                  </a:moveTo>
                  <a:cubicBezTo>
                    <a:pt x="19636" y="21600"/>
                    <a:pt x="19636" y="21600"/>
                    <a:pt x="19636" y="21600"/>
                  </a:cubicBezTo>
                  <a:cubicBezTo>
                    <a:pt x="20618" y="21600"/>
                    <a:pt x="21600" y="18514"/>
                    <a:pt x="21600" y="12343"/>
                  </a:cubicBezTo>
                  <a:cubicBezTo>
                    <a:pt x="21600" y="6171"/>
                    <a:pt x="20618" y="0"/>
                    <a:pt x="19636" y="0"/>
                  </a:cubicBezTo>
                  <a:cubicBezTo>
                    <a:pt x="1964" y="0"/>
                    <a:pt x="1964" y="0"/>
                    <a:pt x="1964" y="0"/>
                  </a:cubicBezTo>
                  <a:cubicBezTo>
                    <a:pt x="982" y="0"/>
                    <a:pt x="0" y="6171"/>
                    <a:pt x="0" y="12343"/>
                  </a:cubicBezTo>
                  <a:cubicBezTo>
                    <a:pt x="0" y="18514"/>
                    <a:pt x="982" y="21600"/>
                    <a:pt x="1964" y="216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429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2" name="Shape 2979"/>
            <p:cNvSpPr/>
            <p:nvPr/>
          </p:nvSpPr>
          <p:spPr>
            <a:xfrm>
              <a:off x="196606" y="157284"/>
              <a:ext cx="170141" cy="12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343"/>
                  </a:moveTo>
                  <a:cubicBezTo>
                    <a:pt x="0" y="18514"/>
                    <a:pt x="455" y="21600"/>
                    <a:pt x="909" y="21600"/>
                  </a:cubicBezTo>
                  <a:cubicBezTo>
                    <a:pt x="20691" y="21600"/>
                    <a:pt x="20691" y="21600"/>
                    <a:pt x="20691" y="21600"/>
                  </a:cubicBezTo>
                  <a:cubicBezTo>
                    <a:pt x="21145" y="21600"/>
                    <a:pt x="21600" y="18514"/>
                    <a:pt x="21600" y="12343"/>
                  </a:cubicBezTo>
                  <a:cubicBezTo>
                    <a:pt x="21600" y="6171"/>
                    <a:pt x="21145" y="0"/>
                    <a:pt x="20691" y="0"/>
                  </a:cubicBezTo>
                  <a:cubicBezTo>
                    <a:pt x="909" y="0"/>
                    <a:pt x="909" y="0"/>
                    <a:pt x="909" y="0"/>
                  </a:cubicBezTo>
                  <a:cubicBezTo>
                    <a:pt x="455" y="0"/>
                    <a:pt x="0" y="6171"/>
                    <a:pt x="0" y="1234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429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3" name="Shape 2980"/>
            <p:cNvSpPr/>
            <p:nvPr/>
          </p:nvSpPr>
          <p:spPr>
            <a:xfrm>
              <a:off x="53688" y="235928"/>
              <a:ext cx="313059" cy="12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06" y="0"/>
                  </a:moveTo>
                  <a:cubicBezTo>
                    <a:pt x="370" y="0"/>
                    <a:pt x="370" y="0"/>
                    <a:pt x="370" y="0"/>
                  </a:cubicBezTo>
                  <a:cubicBezTo>
                    <a:pt x="123" y="0"/>
                    <a:pt x="0" y="3086"/>
                    <a:pt x="0" y="9257"/>
                  </a:cubicBezTo>
                  <a:cubicBezTo>
                    <a:pt x="0" y="15429"/>
                    <a:pt x="123" y="21600"/>
                    <a:pt x="370" y="21600"/>
                  </a:cubicBezTo>
                  <a:cubicBezTo>
                    <a:pt x="21106" y="21600"/>
                    <a:pt x="21106" y="21600"/>
                    <a:pt x="21106" y="21600"/>
                  </a:cubicBezTo>
                  <a:cubicBezTo>
                    <a:pt x="21353" y="21600"/>
                    <a:pt x="21600" y="15429"/>
                    <a:pt x="21600" y="9257"/>
                  </a:cubicBezTo>
                  <a:cubicBezTo>
                    <a:pt x="21600" y="3086"/>
                    <a:pt x="21353" y="0"/>
                    <a:pt x="2110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429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4" name="Shape 2981"/>
            <p:cNvSpPr/>
            <p:nvPr/>
          </p:nvSpPr>
          <p:spPr>
            <a:xfrm>
              <a:off x="53688" y="275249"/>
              <a:ext cx="313059" cy="12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06" y="0"/>
                  </a:moveTo>
                  <a:cubicBezTo>
                    <a:pt x="370" y="0"/>
                    <a:pt x="370" y="0"/>
                    <a:pt x="370" y="0"/>
                  </a:cubicBezTo>
                  <a:cubicBezTo>
                    <a:pt x="123" y="0"/>
                    <a:pt x="0" y="3086"/>
                    <a:pt x="0" y="9257"/>
                  </a:cubicBezTo>
                  <a:cubicBezTo>
                    <a:pt x="0" y="15429"/>
                    <a:pt x="123" y="21600"/>
                    <a:pt x="370" y="21600"/>
                  </a:cubicBezTo>
                  <a:cubicBezTo>
                    <a:pt x="21106" y="21600"/>
                    <a:pt x="21106" y="21600"/>
                    <a:pt x="21106" y="21600"/>
                  </a:cubicBezTo>
                  <a:cubicBezTo>
                    <a:pt x="21353" y="21600"/>
                    <a:pt x="21600" y="15429"/>
                    <a:pt x="21600" y="9257"/>
                  </a:cubicBezTo>
                  <a:cubicBezTo>
                    <a:pt x="21600" y="3086"/>
                    <a:pt x="21353" y="0"/>
                    <a:pt x="2110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429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5" name="Shape 2982"/>
            <p:cNvSpPr/>
            <p:nvPr/>
          </p:nvSpPr>
          <p:spPr>
            <a:xfrm>
              <a:off x="53688" y="314569"/>
              <a:ext cx="313059" cy="12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06" y="0"/>
                  </a:moveTo>
                  <a:cubicBezTo>
                    <a:pt x="370" y="0"/>
                    <a:pt x="370" y="0"/>
                    <a:pt x="370" y="0"/>
                  </a:cubicBezTo>
                  <a:cubicBezTo>
                    <a:pt x="123" y="0"/>
                    <a:pt x="0" y="3086"/>
                    <a:pt x="0" y="9257"/>
                  </a:cubicBezTo>
                  <a:cubicBezTo>
                    <a:pt x="0" y="15429"/>
                    <a:pt x="123" y="21600"/>
                    <a:pt x="370" y="21600"/>
                  </a:cubicBezTo>
                  <a:cubicBezTo>
                    <a:pt x="21106" y="21600"/>
                    <a:pt x="21106" y="21600"/>
                    <a:pt x="21106" y="21600"/>
                  </a:cubicBezTo>
                  <a:cubicBezTo>
                    <a:pt x="21353" y="21600"/>
                    <a:pt x="21600" y="15429"/>
                    <a:pt x="21600" y="9257"/>
                  </a:cubicBezTo>
                  <a:cubicBezTo>
                    <a:pt x="21600" y="3086"/>
                    <a:pt x="21353" y="0"/>
                    <a:pt x="2110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429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6" name="Shape 2983"/>
            <p:cNvSpPr/>
            <p:nvPr/>
          </p:nvSpPr>
          <p:spPr>
            <a:xfrm>
              <a:off x="53688" y="196606"/>
              <a:ext cx="313059" cy="12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06" y="0"/>
                  </a:moveTo>
                  <a:cubicBezTo>
                    <a:pt x="370" y="0"/>
                    <a:pt x="370" y="0"/>
                    <a:pt x="370" y="0"/>
                  </a:cubicBezTo>
                  <a:cubicBezTo>
                    <a:pt x="123" y="0"/>
                    <a:pt x="0" y="3086"/>
                    <a:pt x="0" y="9257"/>
                  </a:cubicBezTo>
                  <a:cubicBezTo>
                    <a:pt x="0" y="18514"/>
                    <a:pt x="123" y="21600"/>
                    <a:pt x="370" y="21600"/>
                  </a:cubicBezTo>
                  <a:cubicBezTo>
                    <a:pt x="21106" y="21600"/>
                    <a:pt x="21106" y="21600"/>
                    <a:pt x="21106" y="21600"/>
                  </a:cubicBezTo>
                  <a:cubicBezTo>
                    <a:pt x="21353" y="21600"/>
                    <a:pt x="21600" y="18514"/>
                    <a:pt x="21600" y="9257"/>
                  </a:cubicBezTo>
                  <a:cubicBezTo>
                    <a:pt x="21600" y="3086"/>
                    <a:pt x="21353" y="0"/>
                    <a:pt x="2110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429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7" name="Shape 2984"/>
            <p:cNvSpPr/>
            <p:nvPr/>
          </p:nvSpPr>
          <p:spPr>
            <a:xfrm>
              <a:off x="53688" y="65788"/>
              <a:ext cx="116453" cy="104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26" y="21600"/>
                  </a:moveTo>
                  <a:cubicBezTo>
                    <a:pt x="19274" y="21600"/>
                    <a:pt x="19274" y="21600"/>
                    <a:pt x="19274" y="21600"/>
                  </a:cubicBezTo>
                  <a:cubicBezTo>
                    <a:pt x="20603" y="21600"/>
                    <a:pt x="21600" y="20483"/>
                    <a:pt x="21600" y="18993"/>
                  </a:cubicBezTo>
                  <a:cubicBezTo>
                    <a:pt x="21600" y="2607"/>
                    <a:pt x="21600" y="2607"/>
                    <a:pt x="21600" y="2607"/>
                  </a:cubicBezTo>
                  <a:cubicBezTo>
                    <a:pt x="21600" y="1117"/>
                    <a:pt x="20603" y="0"/>
                    <a:pt x="19274" y="0"/>
                  </a:cubicBezTo>
                  <a:cubicBezTo>
                    <a:pt x="2326" y="0"/>
                    <a:pt x="2326" y="0"/>
                    <a:pt x="2326" y="0"/>
                  </a:cubicBezTo>
                  <a:cubicBezTo>
                    <a:pt x="997" y="0"/>
                    <a:pt x="0" y="1117"/>
                    <a:pt x="0" y="2607"/>
                  </a:cubicBezTo>
                  <a:cubicBezTo>
                    <a:pt x="0" y="18993"/>
                    <a:pt x="0" y="18993"/>
                    <a:pt x="0" y="18993"/>
                  </a:cubicBezTo>
                  <a:cubicBezTo>
                    <a:pt x="0" y="20483"/>
                    <a:pt x="997" y="21600"/>
                    <a:pt x="2326" y="21600"/>
                  </a:cubicBezTo>
                  <a:close/>
                  <a:moveTo>
                    <a:pt x="4652" y="5214"/>
                  </a:moveTo>
                  <a:cubicBezTo>
                    <a:pt x="16948" y="5214"/>
                    <a:pt x="16948" y="5214"/>
                    <a:pt x="16948" y="5214"/>
                  </a:cubicBezTo>
                  <a:cubicBezTo>
                    <a:pt x="16948" y="16386"/>
                    <a:pt x="16948" y="16386"/>
                    <a:pt x="16948" y="16386"/>
                  </a:cubicBezTo>
                  <a:cubicBezTo>
                    <a:pt x="4652" y="16386"/>
                    <a:pt x="4652" y="16386"/>
                    <a:pt x="4652" y="16386"/>
                  </a:cubicBezTo>
                  <a:lnTo>
                    <a:pt x="4652" y="521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429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78" name="Group 2989"/>
          <p:cNvGrpSpPr/>
          <p:nvPr/>
        </p:nvGrpSpPr>
        <p:grpSpPr>
          <a:xfrm>
            <a:off x="8053676" y="3789571"/>
            <a:ext cx="293776" cy="314193"/>
            <a:chOff x="0" y="0"/>
            <a:chExt cx="391700" cy="418922"/>
          </a:xfrm>
        </p:grpSpPr>
        <p:sp>
          <p:nvSpPr>
            <p:cNvPr id="179" name="Shape 2986"/>
            <p:cNvSpPr/>
            <p:nvPr/>
          </p:nvSpPr>
          <p:spPr>
            <a:xfrm>
              <a:off x="0" y="0"/>
              <a:ext cx="391701" cy="418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40" y="0"/>
                  </a:moveTo>
                  <a:cubicBezTo>
                    <a:pt x="2959" y="0"/>
                    <a:pt x="2959" y="0"/>
                    <a:pt x="2959" y="0"/>
                  </a:cubicBezTo>
                  <a:cubicBezTo>
                    <a:pt x="1282" y="0"/>
                    <a:pt x="0" y="1200"/>
                    <a:pt x="0" y="2677"/>
                  </a:cubicBezTo>
                  <a:cubicBezTo>
                    <a:pt x="0" y="18923"/>
                    <a:pt x="0" y="18923"/>
                    <a:pt x="0" y="18923"/>
                  </a:cubicBezTo>
                  <a:cubicBezTo>
                    <a:pt x="0" y="20400"/>
                    <a:pt x="1282" y="21600"/>
                    <a:pt x="2959" y="21600"/>
                  </a:cubicBezTo>
                  <a:cubicBezTo>
                    <a:pt x="18740" y="21600"/>
                    <a:pt x="18740" y="21600"/>
                    <a:pt x="18740" y="21600"/>
                  </a:cubicBezTo>
                  <a:cubicBezTo>
                    <a:pt x="20318" y="21600"/>
                    <a:pt x="21600" y="20400"/>
                    <a:pt x="21600" y="18923"/>
                  </a:cubicBezTo>
                  <a:cubicBezTo>
                    <a:pt x="21600" y="2677"/>
                    <a:pt x="21600" y="2677"/>
                    <a:pt x="21600" y="2677"/>
                  </a:cubicBezTo>
                  <a:cubicBezTo>
                    <a:pt x="21600" y="1200"/>
                    <a:pt x="20318" y="0"/>
                    <a:pt x="18740" y="0"/>
                  </a:cubicBezTo>
                  <a:close/>
                  <a:moveTo>
                    <a:pt x="20219" y="18923"/>
                  </a:moveTo>
                  <a:cubicBezTo>
                    <a:pt x="20219" y="19662"/>
                    <a:pt x="19529" y="20215"/>
                    <a:pt x="18740" y="20215"/>
                  </a:cubicBezTo>
                  <a:cubicBezTo>
                    <a:pt x="2959" y="20215"/>
                    <a:pt x="2959" y="20215"/>
                    <a:pt x="2959" y="20215"/>
                  </a:cubicBezTo>
                  <a:cubicBezTo>
                    <a:pt x="2071" y="20215"/>
                    <a:pt x="1479" y="19662"/>
                    <a:pt x="1479" y="18923"/>
                  </a:cubicBezTo>
                  <a:cubicBezTo>
                    <a:pt x="1479" y="2677"/>
                    <a:pt x="1479" y="2677"/>
                    <a:pt x="1479" y="2677"/>
                  </a:cubicBezTo>
                  <a:cubicBezTo>
                    <a:pt x="1479" y="1938"/>
                    <a:pt x="2071" y="1385"/>
                    <a:pt x="2959" y="1385"/>
                  </a:cubicBezTo>
                  <a:cubicBezTo>
                    <a:pt x="18740" y="1385"/>
                    <a:pt x="18740" y="1385"/>
                    <a:pt x="18740" y="1385"/>
                  </a:cubicBezTo>
                  <a:cubicBezTo>
                    <a:pt x="19529" y="1385"/>
                    <a:pt x="20219" y="1938"/>
                    <a:pt x="20219" y="2677"/>
                  </a:cubicBezTo>
                  <a:lnTo>
                    <a:pt x="20219" y="1892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429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0" name="Shape 2987"/>
            <p:cNvSpPr/>
            <p:nvPr/>
          </p:nvSpPr>
          <p:spPr>
            <a:xfrm>
              <a:off x="53688" y="52176"/>
              <a:ext cx="286593" cy="262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55" y="0"/>
                  </a:moveTo>
                  <a:cubicBezTo>
                    <a:pt x="945" y="0"/>
                    <a:pt x="945" y="0"/>
                    <a:pt x="945" y="0"/>
                  </a:cubicBezTo>
                  <a:cubicBezTo>
                    <a:pt x="405" y="0"/>
                    <a:pt x="0" y="588"/>
                    <a:pt x="0" y="1176"/>
                  </a:cubicBezTo>
                  <a:cubicBezTo>
                    <a:pt x="0" y="20424"/>
                    <a:pt x="0" y="20424"/>
                    <a:pt x="0" y="20424"/>
                  </a:cubicBezTo>
                  <a:cubicBezTo>
                    <a:pt x="0" y="21012"/>
                    <a:pt x="405" y="21600"/>
                    <a:pt x="945" y="21600"/>
                  </a:cubicBezTo>
                  <a:cubicBezTo>
                    <a:pt x="20655" y="21600"/>
                    <a:pt x="20655" y="21600"/>
                    <a:pt x="20655" y="21600"/>
                  </a:cubicBezTo>
                  <a:cubicBezTo>
                    <a:pt x="21195" y="21600"/>
                    <a:pt x="21600" y="21012"/>
                    <a:pt x="21600" y="20424"/>
                  </a:cubicBezTo>
                  <a:cubicBezTo>
                    <a:pt x="21600" y="1176"/>
                    <a:pt x="21600" y="1176"/>
                    <a:pt x="21600" y="1176"/>
                  </a:cubicBezTo>
                  <a:cubicBezTo>
                    <a:pt x="21600" y="588"/>
                    <a:pt x="21195" y="0"/>
                    <a:pt x="20655" y="0"/>
                  </a:cubicBezTo>
                  <a:close/>
                  <a:moveTo>
                    <a:pt x="20655" y="1176"/>
                  </a:moveTo>
                  <a:cubicBezTo>
                    <a:pt x="20655" y="16016"/>
                    <a:pt x="20655" y="16016"/>
                    <a:pt x="20655" y="16016"/>
                  </a:cubicBezTo>
                  <a:cubicBezTo>
                    <a:pt x="17415" y="12196"/>
                    <a:pt x="17415" y="12196"/>
                    <a:pt x="17415" y="12196"/>
                  </a:cubicBezTo>
                  <a:cubicBezTo>
                    <a:pt x="17280" y="12049"/>
                    <a:pt x="17010" y="11902"/>
                    <a:pt x="16740" y="11902"/>
                  </a:cubicBezTo>
                  <a:cubicBezTo>
                    <a:pt x="16470" y="11902"/>
                    <a:pt x="16200" y="12049"/>
                    <a:pt x="15930" y="12196"/>
                  </a:cubicBezTo>
                  <a:cubicBezTo>
                    <a:pt x="13365" y="15429"/>
                    <a:pt x="13365" y="15429"/>
                    <a:pt x="13365" y="15429"/>
                  </a:cubicBezTo>
                  <a:cubicBezTo>
                    <a:pt x="5670" y="5731"/>
                    <a:pt x="5670" y="5731"/>
                    <a:pt x="5670" y="5731"/>
                  </a:cubicBezTo>
                  <a:cubicBezTo>
                    <a:pt x="5400" y="5584"/>
                    <a:pt x="5130" y="5437"/>
                    <a:pt x="4860" y="5437"/>
                  </a:cubicBezTo>
                  <a:cubicBezTo>
                    <a:pt x="4590" y="5437"/>
                    <a:pt x="4320" y="5584"/>
                    <a:pt x="4185" y="5731"/>
                  </a:cubicBezTo>
                  <a:cubicBezTo>
                    <a:pt x="945" y="9845"/>
                    <a:pt x="945" y="9845"/>
                    <a:pt x="945" y="9845"/>
                  </a:cubicBezTo>
                  <a:cubicBezTo>
                    <a:pt x="945" y="1176"/>
                    <a:pt x="945" y="1176"/>
                    <a:pt x="945" y="1176"/>
                  </a:cubicBezTo>
                  <a:lnTo>
                    <a:pt x="20655" y="1176"/>
                  </a:lnTo>
                  <a:close/>
                  <a:moveTo>
                    <a:pt x="945" y="11461"/>
                  </a:moveTo>
                  <a:cubicBezTo>
                    <a:pt x="4860" y="6465"/>
                    <a:pt x="4860" y="6465"/>
                    <a:pt x="4860" y="6465"/>
                  </a:cubicBezTo>
                  <a:cubicBezTo>
                    <a:pt x="12825" y="16310"/>
                    <a:pt x="12825" y="16310"/>
                    <a:pt x="12825" y="16310"/>
                  </a:cubicBezTo>
                  <a:cubicBezTo>
                    <a:pt x="13365" y="17045"/>
                    <a:pt x="13365" y="17045"/>
                    <a:pt x="13365" y="17045"/>
                  </a:cubicBezTo>
                  <a:cubicBezTo>
                    <a:pt x="16065" y="20424"/>
                    <a:pt x="16065" y="20424"/>
                    <a:pt x="16065" y="20424"/>
                  </a:cubicBezTo>
                  <a:cubicBezTo>
                    <a:pt x="945" y="20424"/>
                    <a:pt x="945" y="20424"/>
                    <a:pt x="945" y="20424"/>
                  </a:cubicBezTo>
                  <a:lnTo>
                    <a:pt x="945" y="11461"/>
                  </a:lnTo>
                  <a:close/>
                  <a:moveTo>
                    <a:pt x="17415" y="20424"/>
                  </a:moveTo>
                  <a:cubicBezTo>
                    <a:pt x="14040" y="16163"/>
                    <a:pt x="14040" y="16163"/>
                    <a:pt x="14040" y="16163"/>
                  </a:cubicBezTo>
                  <a:cubicBezTo>
                    <a:pt x="16740" y="12931"/>
                    <a:pt x="16740" y="12931"/>
                    <a:pt x="16740" y="12931"/>
                  </a:cubicBezTo>
                  <a:cubicBezTo>
                    <a:pt x="20655" y="17633"/>
                    <a:pt x="20655" y="17633"/>
                    <a:pt x="20655" y="17633"/>
                  </a:cubicBezTo>
                  <a:cubicBezTo>
                    <a:pt x="20655" y="20424"/>
                    <a:pt x="20655" y="20424"/>
                    <a:pt x="20655" y="20424"/>
                  </a:cubicBezTo>
                  <a:lnTo>
                    <a:pt x="17415" y="2042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429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1" name="Shape 2988"/>
            <p:cNvSpPr/>
            <p:nvPr/>
          </p:nvSpPr>
          <p:spPr>
            <a:xfrm>
              <a:off x="209461" y="91498"/>
              <a:ext cx="78644" cy="78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691" y="21600"/>
                    <a:pt x="21600" y="16691"/>
                    <a:pt x="21600" y="10800"/>
                  </a:cubicBezTo>
                  <a:cubicBezTo>
                    <a:pt x="21600" y="4909"/>
                    <a:pt x="16691" y="0"/>
                    <a:pt x="10800" y="0"/>
                  </a:cubicBezTo>
                  <a:cubicBezTo>
                    <a:pt x="4909" y="0"/>
                    <a:pt x="0" y="4909"/>
                    <a:pt x="0" y="10800"/>
                  </a:cubicBezTo>
                  <a:cubicBezTo>
                    <a:pt x="0" y="16691"/>
                    <a:pt x="4909" y="21600"/>
                    <a:pt x="10800" y="21600"/>
                  </a:cubicBezTo>
                  <a:close/>
                  <a:moveTo>
                    <a:pt x="10800" y="3927"/>
                  </a:moveTo>
                  <a:cubicBezTo>
                    <a:pt x="14727" y="3927"/>
                    <a:pt x="18164" y="6873"/>
                    <a:pt x="18164" y="10800"/>
                  </a:cubicBezTo>
                  <a:cubicBezTo>
                    <a:pt x="18164" y="14727"/>
                    <a:pt x="14727" y="18164"/>
                    <a:pt x="10800" y="18164"/>
                  </a:cubicBezTo>
                  <a:cubicBezTo>
                    <a:pt x="6873" y="18164"/>
                    <a:pt x="3436" y="14727"/>
                    <a:pt x="3436" y="10800"/>
                  </a:cubicBezTo>
                  <a:cubicBezTo>
                    <a:pt x="3436" y="6873"/>
                    <a:pt x="6873" y="3927"/>
                    <a:pt x="10800" y="39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429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182" name="Shape 2990"/>
          <p:cNvSpPr/>
          <p:nvPr/>
        </p:nvSpPr>
        <p:spPr>
          <a:xfrm>
            <a:off x="5793649" y="3718390"/>
            <a:ext cx="275628" cy="3141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125" y="3415"/>
                </a:moveTo>
                <a:cubicBezTo>
                  <a:pt x="19177" y="923"/>
                  <a:pt x="19177" y="923"/>
                  <a:pt x="19177" y="923"/>
                </a:cubicBezTo>
                <a:cubicBezTo>
                  <a:pt x="18966" y="369"/>
                  <a:pt x="18334" y="0"/>
                  <a:pt x="17701" y="0"/>
                </a:cubicBezTo>
                <a:cubicBezTo>
                  <a:pt x="3899" y="0"/>
                  <a:pt x="3899" y="0"/>
                  <a:pt x="3899" y="0"/>
                </a:cubicBezTo>
                <a:cubicBezTo>
                  <a:pt x="3161" y="0"/>
                  <a:pt x="2634" y="369"/>
                  <a:pt x="2423" y="923"/>
                </a:cubicBezTo>
                <a:cubicBezTo>
                  <a:pt x="1475" y="3415"/>
                  <a:pt x="1475" y="3415"/>
                  <a:pt x="1475" y="3415"/>
                </a:cubicBezTo>
                <a:cubicBezTo>
                  <a:pt x="632" y="3415"/>
                  <a:pt x="0" y="3969"/>
                  <a:pt x="0" y="4708"/>
                </a:cubicBezTo>
                <a:cubicBezTo>
                  <a:pt x="0" y="6738"/>
                  <a:pt x="0" y="6738"/>
                  <a:pt x="0" y="6738"/>
                </a:cubicBezTo>
                <a:cubicBezTo>
                  <a:pt x="0" y="7477"/>
                  <a:pt x="738" y="8123"/>
                  <a:pt x="1580" y="8123"/>
                </a:cubicBezTo>
                <a:cubicBezTo>
                  <a:pt x="2318" y="8123"/>
                  <a:pt x="2318" y="8123"/>
                  <a:pt x="2318" y="8123"/>
                </a:cubicBezTo>
                <a:cubicBezTo>
                  <a:pt x="2318" y="8123"/>
                  <a:pt x="2318" y="8215"/>
                  <a:pt x="2318" y="8215"/>
                </a:cubicBezTo>
                <a:cubicBezTo>
                  <a:pt x="3899" y="20400"/>
                  <a:pt x="3899" y="20400"/>
                  <a:pt x="3899" y="20400"/>
                </a:cubicBezTo>
                <a:cubicBezTo>
                  <a:pt x="3899" y="21046"/>
                  <a:pt x="4636" y="21600"/>
                  <a:pt x="5374" y="21600"/>
                </a:cubicBezTo>
                <a:cubicBezTo>
                  <a:pt x="16121" y="21600"/>
                  <a:pt x="16121" y="21600"/>
                  <a:pt x="16121" y="21600"/>
                </a:cubicBezTo>
                <a:cubicBezTo>
                  <a:pt x="16964" y="21600"/>
                  <a:pt x="17596" y="21046"/>
                  <a:pt x="17701" y="20400"/>
                </a:cubicBezTo>
                <a:cubicBezTo>
                  <a:pt x="19282" y="8215"/>
                  <a:pt x="19282" y="8215"/>
                  <a:pt x="19282" y="8215"/>
                </a:cubicBezTo>
                <a:cubicBezTo>
                  <a:pt x="19282" y="8215"/>
                  <a:pt x="19177" y="8123"/>
                  <a:pt x="19177" y="8123"/>
                </a:cubicBezTo>
                <a:cubicBezTo>
                  <a:pt x="20020" y="8123"/>
                  <a:pt x="20020" y="8123"/>
                  <a:pt x="20020" y="8123"/>
                </a:cubicBezTo>
                <a:cubicBezTo>
                  <a:pt x="20862" y="8123"/>
                  <a:pt x="21600" y="7477"/>
                  <a:pt x="21600" y="6738"/>
                </a:cubicBezTo>
                <a:cubicBezTo>
                  <a:pt x="21600" y="4708"/>
                  <a:pt x="21600" y="4708"/>
                  <a:pt x="21600" y="4708"/>
                </a:cubicBezTo>
                <a:cubicBezTo>
                  <a:pt x="21600" y="3969"/>
                  <a:pt x="20862" y="3415"/>
                  <a:pt x="20125" y="3415"/>
                </a:cubicBezTo>
                <a:close/>
                <a:moveTo>
                  <a:pt x="3899" y="1292"/>
                </a:moveTo>
                <a:cubicBezTo>
                  <a:pt x="17701" y="1292"/>
                  <a:pt x="17701" y="1292"/>
                  <a:pt x="17701" y="1292"/>
                </a:cubicBezTo>
                <a:cubicBezTo>
                  <a:pt x="18439" y="3323"/>
                  <a:pt x="18439" y="3323"/>
                  <a:pt x="18439" y="3323"/>
                </a:cubicBezTo>
                <a:cubicBezTo>
                  <a:pt x="3056" y="3323"/>
                  <a:pt x="3056" y="3323"/>
                  <a:pt x="3056" y="3323"/>
                </a:cubicBezTo>
                <a:lnTo>
                  <a:pt x="3899" y="1292"/>
                </a:lnTo>
                <a:close/>
                <a:moveTo>
                  <a:pt x="5374" y="20215"/>
                </a:moveTo>
                <a:cubicBezTo>
                  <a:pt x="5163" y="18185"/>
                  <a:pt x="5163" y="18185"/>
                  <a:pt x="5163" y="18185"/>
                </a:cubicBezTo>
                <a:cubicBezTo>
                  <a:pt x="16437" y="18185"/>
                  <a:pt x="16437" y="18185"/>
                  <a:pt x="16437" y="18185"/>
                </a:cubicBezTo>
                <a:cubicBezTo>
                  <a:pt x="16121" y="20215"/>
                  <a:pt x="16121" y="20215"/>
                  <a:pt x="16121" y="20215"/>
                </a:cubicBezTo>
                <a:lnTo>
                  <a:pt x="5374" y="20215"/>
                </a:lnTo>
                <a:close/>
                <a:moveTo>
                  <a:pt x="16542" y="17538"/>
                </a:moveTo>
                <a:cubicBezTo>
                  <a:pt x="5058" y="17538"/>
                  <a:pt x="5058" y="17538"/>
                  <a:pt x="5058" y="17538"/>
                </a:cubicBezTo>
                <a:cubicBezTo>
                  <a:pt x="4215" y="10800"/>
                  <a:pt x="4215" y="10800"/>
                  <a:pt x="4215" y="10800"/>
                </a:cubicBezTo>
                <a:cubicBezTo>
                  <a:pt x="17385" y="10800"/>
                  <a:pt x="17385" y="10800"/>
                  <a:pt x="17385" y="10800"/>
                </a:cubicBezTo>
                <a:lnTo>
                  <a:pt x="16542" y="17538"/>
                </a:lnTo>
                <a:close/>
                <a:moveTo>
                  <a:pt x="17491" y="10062"/>
                </a:moveTo>
                <a:cubicBezTo>
                  <a:pt x="4109" y="10062"/>
                  <a:pt x="4109" y="10062"/>
                  <a:pt x="4109" y="10062"/>
                </a:cubicBezTo>
                <a:cubicBezTo>
                  <a:pt x="3899" y="8123"/>
                  <a:pt x="3899" y="8123"/>
                  <a:pt x="3899" y="8123"/>
                </a:cubicBezTo>
                <a:cubicBezTo>
                  <a:pt x="17701" y="8123"/>
                  <a:pt x="17701" y="8123"/>
                  <a:pt x="17701" y="8123"/>
                </a:cubicBezTo>
                <a:lnTo>
                  <a:pt x="17491" y="10062"/>
                </a:lnTo>
                <a:close/>
                <a:moveTo>
                  <a:pt x="20020" y="6738"/>
                </a:moveTo>
                <a:cubicBezTo>
                  <a:pt x="1580" y="6738"/>
                  <a:pt x="1580" y="6738"/>
                  <a:pt x="1580" y="6738"/>
                </a:cubicBezTo>
                <a:cubicBezTo>
                  <a:pt x="1580" y="4708"/>
                  <a:pt x="1580" y="4708"/>
                  <a:pt x="1580" y="4708"/>
                </a:cubicBezTo>
                <a:cubicBezTo>
                  <a:pt x="20020" y="4708"/>
                  <a:pt x="20020" y="4708"/>
                  <a:pt x="20020" y="4708"/>
                </a:cubicBezTo>
                <a:lnTo>
                  <a:pt x="20020" y="6738"/>
                </a:lnTo>
                <a:close/>
              </a:path>
            </a:pathLst>
          </a:custGeom>
          <a:solidFill>
            <a:srgbClr val="FFFFFF"/>
          </a:solidFill>
          <a:ln>
            <a:round/>
          </a:ln>
        </p:spPr>
        <p:txBody>
          <a:bodyPr lIns="0" tIns="0" rIns="0" bIns="0"/>
          <a:lstStyle/>
          <a:p>
            <a:pPr defTabSz="3429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183" name="Group 2996"/>
          <p:cNvGrpSpPr/>
          <p:nvPr/>
        </p:nvGrpSpPr>
        <p:grpSpPr>
          <a:xfrm>
            <a:off x="1155308" y="3280765"/>
            <a:ext cx="314761" cy="293776"/>
            <a:chOff x="0" y="0"/>
            <a:chExt cx="419680" cy="391700"/>
          </a:xfrm>
        </p:grpSpPr>
        <p:sp>
          <p:nvSpPr>
            <p:cNvPr id="184" name="Shape 2994"/>
            <p:cNvSpPr/>
            <p:nvPr/>
          </p:nvSpPr>
          <p:spPr>
            <a:xfrm>
              <a:off x="52176" y="52175"/>
              <a:ext cx="313060" cy="208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6" y="0"/>
                  </a:moveTo>
                  <a:cubicBezTo>
                    <a:pt x="864" y="0"/>
                    <a:pt x="864" y="0"/>
                    <a:pt x="864" y="0"/>
                  </a:cubicBezTo>
                  <a:cubicBezTo>
                    <a:pt x="370" y="0"/>
                    <a:pt x="0" y="554"/>
                    <a:pt x="0" y="1477"/>
                  </a:cubicBezTo>
                  <a:cubicBezTo>
                    <a:pt x="0" y="20308"/>
                    <a:pt x="0" y="20308"/>
                    <a:pt x="0" y="20308"/>
                  </a:cubicBezTo>
                  <a:cubicBezTo>
                    <a:pt x="0" y="21046"/>
                    <a:pt x="370" y="21600"/>
                    <a:pt x="864" y="21600"/>
                  </a:cubicBezTo>
                  <a:cubicBezTo>
                    <a:pt x="20736" y="21600"/>
                    <a:pt x="20736" y="21600"/>
                    <a:pt x="20736" y="21600"/>
                  </a:cubicBezTo>
                  <a:cubicBezTo>
                    <a:pt x="21230" y="21600"/>
                    <a:pt x="21600" y="21046"/>
                    <a:pt x="21600" y="20308"/>
                  </a:cubicBezTo>
                  <a:cubicBezTo>
                    <a:pt x="21600" y="1477"/>
                    <a:pt x="21600" y="1477"/>
                    <a:pt x="21600" y="1477"/>
                  </a:cubicBezTo>
                  <a:cubicBezTo>
                    <a:pt x="21600" y="554"/>
                    <a:pt x="21230" y="0"/>
                    <a:pt x="20736" y="0"/>
                  </a:cubicBezTo>
                  <a:close/>
                  <a:moveTo>
                    <a:pt x="20736" y="20308"/>
                  </a:moveTo>
                  <a:cubicBezTo>
                    <a:pt x="864" y="20308"/>
                    <a:pt x="864" y="20308"/>
                    <a:pt x="864" y="20308"/>
                  </a:cubicBezTo>
                  <a:cubicBezTo>
                    <a:pt x="864" y="1477"/>
                    <a:pt x="864" y="1477"/>
                    <a:pt x="864" y="1477"/>
                  </a:cubicBezTo>
                  <a:cubicBezTo>
                    <a:pt x="20736" y="1477"/>
                    <a:pt x="20736" y="1477"/>
                    <a:pt x="20736" y="1477"/>
                  </a:cubicBezTo>
                  <a:lnTo>
                    <a:pt x="20736" y="2030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429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5" name="Shape 2995"/>
            <p:cNvSpPr/>
            <p:nvPr/>
          </p:nvSpPr>
          <p:spPr>
            <a:xfrm>
              <a:off x="0" y="0"/>
              <a:ext cx="419681" cy="391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69" y="0"/>
                  </a:moveTo>
                  <a:cubicBezTo>
                    <a:pt x="2031" y="0"/>
                    <a:pt x="2031" y="0"/>
                    <a:pt x="2031" y="0"/>
                  </a:cubicBezTo>
                  <a:cubicBezTo>
                    <a:pt x="923" y="0"/>
                    <a:pt x="0" y="986"/>
                    <a:pt x="0" y="2170"/>
                  </a:cubicBezTo>
                  <a:cubicBezTo>
                    <a:pt x="0" y="16570"/>
                    <a:pt x="0" y="16570"/>
                    <a:pt x="0" y="16570"/>
                  </a:cubicBezTo>
                  <a:cubicBezTo>
                    <a:pt x="0" y="17753"/>
                    <a:pt x="923" y="18740"/>
                    <a:pt x="2031" y="18740"/>
                  </a:cubicBezTo>
                  <a:cubicBezTo>
                    <a:pt x="8769" y="18740"/>
                    <a:pt x="8769" y="18740"/>
                    <a:pt x="8769" y="18740"/>
                  </a:cubicBezTo>
                  <a:cubicBezTo>
                    <a:pt x="8769" y="19627"/>
                    <a:pt x="8769" y="19627"/>
                    <a:pt x="8769" y="19627"/>
                  </a:cubicBezTo>
                  <a:cubicBezTo>
                    <a:pt x="4523" y="20219"/>
                    <a:pt x="4523" y="20219"/>
                    <a:pt x="4523" y="20219"/>
                  </a:cubicBezTo>
                  <a:cubicBezTo>
                    <a:pt x="4246" y="20318"/>
                    <a:pt x="4062" y="20515"/>
                    <a:pt x="4062" y="20910"/>
                  </a:cubicBezTo>
                  <a:cubicBezTo>
                    <a:pt x="4062" y="21304"/>
                    <a:pt x="4338" y="21600"/>
                    <a:pt x="4708" y="21600"/>
                  </a:cubicBezTo>
                  <a:cubicBezTo>
                    <a:pt x="16800" y="21600"/>
                    <a:pt x="16800" y="21600"/>
                    <a:pt x="16800" y="21600"/>
                  </a:cubicBezTo>
                  <a:cubicBezTo>
                    <a:pt x="17169" y="21600"/>
                    <a:pt x="17538" y="21304"/>
                    <a:pt x="17538" y="20910"/>
                  </a:cubicBezTo>
                  <a:cubicBezTo>
                    <a:pt x="17538" y="20515"/>
                    <a:pt x="17262" y="20318"/>
                    <a:pt x="16985" y="20219"/>
                  </a:cubicBezTo>
                  <a:cubicBezTo>
                    <a:pt x="12831" y="19627"/>
                    <a:pt x="12831" y="19627"/>
                    <a:pt x="12831" y="19627"/>
                  </a:cubicBezTo>
                  <a:cubicBezTo>
                    <a:pt x="12831" y="18740"/>
                    <a:pt x="12831" y="18740"/>
                    <a:pt x="12831" y="18740"/>
                  </a:cubicBezTo>
                  <a:cubicBezTo>
                    <a:pt x="19569" y="18740"/>
                    <a:pt x="19569" y="18740"/>
                    <a:pt x="19569" y="18740"/>
                  </a:cubicBezTo>
                  <a:cubicBezTo>
                    <a:pt x="20677" y="18740"/>
                    <a:pt x="21600" y="17753"/>
                    <a:pt x="21600" y="16570"/>
                  </a:cubicBezTo>
                  <a:cubicBezTo>
                    <a:pt x="21600" y="2170"/>
                    <a:pt x="21600" y="2170"/>
                    <a:pt x="21600" y="2170"/>
                  </a:cubicBezTo>
                  <a:cubicBezTo>
                    <a:pt x="21600" y="986"/>
                    <a:pt x="20677" y="0"/>
                    <a:pt x="19569" y="0"/>
                  </a:cubicBezTo>
                  <a:close/>
                  <a:moveTo>
                    <a:pt x="20215" y="16570"/>
                  </a:moveTo>
                  <a:cubicBezTo>
                    <a:pt x="20215" y="16964"/>
                    <a:pt x="19938" y="17260"/>
                    <a:pt x="19569" y="17260"/>
                  </a:cubicBezTo>
                  <a:cubicBezTo>
                    <a:pt x="13477" y="17260"/>
                    <a:pt x="13477" y="17260"/>
                    <a:pt x="13477" y="17260"/>
                  </a:cubicBezTo>
                  <a:cubicBezTo>
                    <a:pt x="8123" y="17260"/>
                    <a:pt x="8123" y="17260"/>
                    <a:pt x="8123" y="17260"/>
                  </a:cubicBezTo>
                  <a:cubicBezTo>
                    <a:pt x="2031" y="17260"/>
                    <a:pt x="2031" y="17260"/>
                    <a:pt x="2031" y="17260"/>
                  </a:cubicBezTo>
                  <a:cubicBezTo>
                    <a:pt x="1662" y="17260"/>
                    <a:pt x="1292" y="16964"/>
                    <a:pt x="1292" y="16570"/>
                  </a:cubicBezTo>
                  <a:cubicBezTo>
                    <a:pt x="1292" y="2170"/>
                    <a:pt x="1292" y="2170"/>
                    <a:pt x="1292" y="2170"/>
                  </a:cubicBezTo>
                  <a:cubicBezTo>
                    <a:pt x="1292" y="1775"/>
                    <a:pt x="1662" y="1479"/>
                    <a:pt x="2031" y="1479"/>
                  </a:cubicBezTo>
                  <a:cubicBezTo>
                    <a:pt x="19569" y="1479"/>
                    <a:pt x="19569" y="1479"/>
                    <a:pt x="19569" y="1479"/>
                  </a:cubicBezTo>
                  <a:cubicBezTo>
                    <a:pt x="19938" y="1479"/>
                    <a:pt x="20215" y="1775"/>
                    <a:pt x="20215" y="2170"/>
                  </a:cubicBezTo>
                  <a:lnTo>
                    <a:pt x="20215" y="1657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429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186" name="Shape 2997"/>
          <p:cNvSpPr/>
          <p:nvPr/>
        </p:nvSpPr>
        <p:spPr>
          <a:xfrm>
            <a:off x="7056915" y="2319514"/>
            <a:ext cx="314612" cy="3141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85" h="21600" extrusionOk="0">
                <a:moveTo>
                  <a:pt x="19270" y="1754"/>
                </a:moveTo>
                <a:cubicBezTo>
                  <a:pt x="18194" y="646"/>
                  <a:pt x="16760" y="0"/>
                  <a:pt x="15416" y="0"/>
                </a:cubicBezTo>
                <a:cubicBezTo>
                  <a:pt x="14251" y="0"/>
                  <a:pt x="13085" y="462"/>
                  <a:pt x="12368" y="1292"/>
                </a:cubicBezTo>
                <a:cubicBezTo>
                  <a:pt x="9142" y="4615"/>
                  <a:pt x="9142" y="4615"/>
                  <a:pt x="9142" y="4615"/>
                </a:cubicBezTo>
                <a:cubicBezTo>
                  <a:pt x="9142" y="4615"/>
                  <a:pt x="9142" y="4615"/>
                  <a:pt x="9142" y="4615"/>
                </a:cubicBezTo>
                <a:cubicBezTo>
                  <a:pt x="9142" y="4615"/>
                  <a:pt x="9142" y="4615"/>
                  <a:pt x="9142" y="4615"/>
                </a:cubicBezTo>
                <a:cubicBezTo>
                  <a:pt x="9142" y="4615"/>
                  <a:pt x="9142" y="4615"/>
                  <a:pt x="9142" y="4615"/>
                </a:cubicBezTo>
                <a:cubicBezTo>
                  <a:pt x="2330" y="11631"/>
                  <a:pt x="2330" y="11631"/>
                  <a:pt x="2330" y="11631"/>
                </a:cubicBezTo>
                <a:cubicBezTo>
                  <a:pt x="2061" y="12000"/>
                  <a:pt x="1793" y="12369"/>
                  <a:pt x="1703" y="12831"/>
                </a:cubicBezTo>
                <a:cubicBezTo>
                  <a:pt x="179" y="18554"/>
                  <a:pt x="179" y="18554"/>
                  <a:pt x="179" y="18554"/>
                </a:cubicBezTo>
                <a:cubicBezTo>
                  <a:pt x="179" y="18554"/>
                  <a:pt x="0" y="19015"/>
                  <a:pt x="0" y="19292"/>
                </a:cubicBezTo>
                <a:cubicBezTo>
                  <a:pt x="0" y="20585"/>
                  <a:pt x="1076" y="21600"/>
                  <a:pt x="2330" y="21600"/>
                </a:cubicBezTo>
                <a:cubicBezTo>
                  <a:pt x="2599" y="21600"/>
                  <a:pt x="3047" y="21508"/>
                  <a:pt x="3047" y="21508"/>
                </a:cubicBezTo>
                <a:cubicBezTo>
                  <a:pt x="8604" y="19938"/>
                  <a:pt x="8604" y="19938"/>
                  <a:pt x="8604" y="19938"/>
                </a:cubicBezTo>
                <a:cubicBezTo>
                  <a:pt x="9052" y="19846"/>
                  <a:pt x="9411" y="19662"/>
                  <a:pt x="9769" y="19292"/>
                </a:cubicBezTo>
                <a:cubicBezTo>
                  <a:pt x="19718" y="8954"/>
                  <a:pt x="19718" y="8954"/>
                  <a:pt x="19718" y="8954"/>
                </a:cubicBezTo>
                <a:cubicBezTo>
                  <a:pt x="21600" y="7015"/>
                  <a:pt x="21331" y="3877"/>
                  <a:pt x="19270" y="1754"/>
                </a:cubicBezTo>
                <a:close/>
                <a:moveTo>
                  <a:pt x="10486" y="16062"/>
                </a:moveTo>
                <a:cubicBezTo>
                  <a:pt x="10486" y="15508"/>
                  <a:pt x="10307" y="14862"/>
                  <a:pt x="10038" y="14308"/>
                </a:cubicBezTo>
                <a:cubicBezTo>
                  <a:pt x="16222" y="7938"/>
                  <a:pt x="16222" y="7938"/>
                  <a:pt x="16222" y="7938"/>
                </a:cubicBezTo>
                <a:cubicBezTo>
                  <a:pt x="16581" y="9138"/>
                  <a:pt x="16402" y="10431"/>
                  <a:pt x="15595" y="11354"/>
                </a:cubicBezTo>
                <a:cubicBezTo>
                  <a:pt x="15595" y="11354"/>
                  <a:pt x="15595" y="11354"/>
                  <a:pt x="15595" y="11354"/>
                </a:cubicBezTo>
                <a:cubicBezTo>
                  <a:pt x="15595" y="11354"/>
                  <a:pt x="15595" y="11354"/>
                  <a:pt x="15595" y="11354"/>
                </a:cubicBezTo>
                <a:cubicBezTo>
                  <a:pt x="10486" y="16615"/>
                  <a:pt x="10486" y="16615"/>
                  <a:pt x="10486" y="16615"/>
                </a:cubicBezTo>
                <a:cubicBezTo>
                  <a:pt x="10486" y="16431"/>
                  <a:pt x="10576" y="16246"/>
                  <a:pt x="10486" y="16062"/>
                </a:cubicBezTo>
                <a:close/>
                <a:moveTo>
                  <a:pt x="9680" y="13662"/>
                </a:moveTo>
                <a:cubicBezTo>
                  <a:pt x="9500" y="13292"/>
                  <a:pt x="9232" y="12923"/>
                  <a:pt x="8873" y="12554"/>
                </a:cubicBezTo>
                <a:cubicBezTo>
                  <a:pt x="8425" y="12092"/>
                  <a:pt x="7977" y="11815"/>
                  <a:pt x="7529" y="11538"/>
                </a:cubicBezTo>
                <a:cubicBezTo>
                  <a:pt x="13802" y="5077"/>
                  <a:pt x="13802" y="5077"/>
                  <a:pt x="13802" y="5077"/>
                </a:cubicBezTo>
                <a:cubicBezTo>
                  <a:pt x="14251" y="5354"/>
                  <a:pt x="14699" y="5631"/>
                  <a:pt x="15147" y="6092"/>
                </a:cubicBezTo>
                <a:cubicBezTo>
                  <a:pt x="15505" y="6462"/>
                  <a:pt x="15774" y="6831"/>
                  <a:pt x="15954" y="7292"/>
                </a:cubicBezTo>
                <a:lnTo>
                  <a:pt x="9680" y="13662"/>
                </a:lnTo>
                <a:close/>
                <a:moveTo>
                  <a:pt x="6901" y="11169"/>
                </a:moveTo>
                <a:cubicBezTo>
                  <a:pt x="6274" y="10985"/>
                  <a:pt x="5646" y="10800"/>
                  <a:pt x="5019" y="10800"/>
                </a:cubicBezTo>
                <a:cubicBezTo>
                  <a:pt x="10038" y="5538"/>
                  <a:pt x="10038" y="5538"/>
                  <a:pt x="10038" y="5538"/>
                </a:cubicBezTo>
                <a:cubicBezTo>
                  <a:pt x="10845" y="4800"/>
                  <a:pt x="11920" y="4615"/>
                  <a:pt x="13085" y="4892"/>
                </a:cubicBezTo>
                <a:lnTo>
                  <a:pt x="6901" y="11169"/>
                </a:lnTo>
                <a:close/>
                <a:moveTo>
                  <a:pt x="2778" y="20215"/>
                </a:moveTo>
                <a:cubicBezTo>
                  <a:pt x="2689" y="20215"/>
                  <a:pt x="2510" y="20215"/>
                  <a:pt x="2330" y="20308"/>
                </a:cubicBezTo>
                <a:cubicBezTo>
                  <a:pt x="1793" y="20215"/>
                  <a:pt x="1344" y="19846"/>
                  <a:pt x="1344" y="19292"/>
                </a:cubicBezTo>
                <a:cubicBezTo>
                  <a:pt x="1344" y="19108"/>
                  <a:pt x="1434" y="18923"/>
                  <a:pt x="1434" y="18831"/>
                </a:cubicBezTo>
                <a:cubicBezTo>
                  <a:pt x="2061" y="16338"/>
                  <a:pt x="2061" y="16338"/>
                  <a:pt x="2061" y="16338"/>
                </a:cubicBezTo>
                <a:cubicBezTo>
                  <a:pt x="2868" y="16246"/>
                  <a:pt x="3675" y="16615"/>
                  <a:pt x="4302" y="17262"/>
                </a:cubicBezTo>
                <a:cubicBezTo>
                  <a:pt x="4929" y="17908"/>
                  <a:pt x="5198" y="18738"/>
                  <a:pt x="5198" y="19477"/>
                </a:cubicBezTo>
                <a:lnTo>
                  <a:pt x="2778" y="20215"/>
                </a:lnTo>
                <a:close/>
                <a:moveTo>
                  <a:pt x="5826" y="19385"/>
                </a:moveTo>
                <a:cubicBezTo>
                  <a:pt x="5826" y="18462"/>
                  <a:pt x="5467" y="17538"/>
                  <a:pt x="4750" y="16800"/>
                </a:cubicBezTo>
                <a:cubicBezTo>
                  <a:pt x="4033" y="16062"/>
                  <a:pt x="3137" y="15692"/>
                  <a:pt x="2330" y="15600"/>
                </a:cubicBezTo>
                <a:cubicBezTo>
                  <a:pt x="2958" y="13200"/>
                  <a:pt x="2958" y="13200"/>
                  <a:pt x="2958" y="13200"/>
                </a:cubicBezTo>
                <a:cubicBezTo>
                  <a:pt x="2958" y="13015"/>
                  <a:pt x="3047" y="12831"/>
                  <a:pt x="3227" y="12738"/>
                </a:cubicBezTo>
                <a:cubicBezTo>
                  <a:pt x="4481" y="11723"/>
                  <a:pt x="6543" y="12000"/>
                  <a:pt x="7887" y="13477"/>
                </a:cubicBezTo>
                <a:cubicBezTo>
                  <a:pt x="9411" y="15046"/>
                  <a:pt x="9680" y="17262"/>
                  <a:pt x="8515" y="18554"/>
                </a:cubicBezTo>
                <a:cubicBezTo>
                  <a:pt x="8425" y="18646"/>
                  <a:pt x="8335" y="18646"/>
                  <a:pt x="8246" y="18646"/>
                </a:cubicBezTo>
                <a:lnTo>
                  <a:pt x="5826" y="19385"/>
                </a:lnTo>
                <a:close/>
                <a:moveTo>
                  <a:pt x="18822" y="7938"/>
                </a:moveTo>
                <a:cubicBezTo>
                  <a:pt x="17746" y="9138"/>
                  <a:pt x="17746" y="9138"/>
                  <a:pt x="17746" y="9138"/>
                </a:cubicBezTo>
                <a:cubicBezTo>
                  <a:pt x="17746" y="8954"/>
                  <a:pt x="17746" y="8862"/>
                  <a:pt x="17746" y="8677"/>
                </a:cubicBezTo>
                <a:cubicBezTo>
                  <a:pt x="17567" y="7385"/>
                  <a:pt x="17029" y="6092"/>
                  <a:pt x="16043" y="5077"/>
                </a:cubicBezTo>
                <a:cubicBezTo>
                  <a:pt x="14968" y="4062"/>
                  <a:pt x="13534" y="3415"/>
                  <a:pt x="12189" y="3415"/>
                </a:cubicBezTo>
                <a:cubicBezTo>
                  <a:pt x="13265" y="2215"/>
                  <a:pt x="13265" y="2215"/>
                  <a:pt x="13265" y="2215"/>
                </a:cubicBezTo>
                <a:cubicBezTo>
                  <a:pt x="13802" y="1662"/>
                  <a:pt x="14520" y="1385"/>
                  <a:pt x="15416" y="1385"/>
                </a:cubicBezTo>
                <a:cubicBezTo>
                  <a:pt x="16402" y="1385"/>
                  <a:pt x="17567" y="1846"/>
                  <a:pt x="18373" y="2769"/>
                </a:cubicBezTo>
                <a:cubicBezTo>
                  <a:pt x="19180" y="3508"/>
                  <a:pt x="19628" y="4523"/>
                  <a:pt x="19628" y="5538"/>
                </a:cubicBezTo>
                <a:cubicBezTo>
                  <a:pt x="19718" y="6462"/>
                  <a:pt x="19449" y="7385"/>
                  <a:pt x="18822" y="7938"/>
                </a:cubicBezTo>
                <a:close/>
              </a:path>
            </a:pathLst>
          </a:custGeom>
          <a:solidFill>
            <a:srgbClr val="FFFFFF"/>
          </a:solidFill>
          <a:ln>
            <a:round/>
          </a:ln>
        </p:spPr>
        <p:txBody>
          <a:bodyPr lIns="0" tIns="0" rIns="0" bIns="0"/>
          <a:lstStyle/>
          <a:p>
            <a:pPr defTabSz="3429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187" name="Group 3000"/>
          <p:cNvGrpSpPr/>
          <p:nvPr/>
        </p:nvGrpSpPr>
        <p:grpSpPr>
          <a:xfrm>
            <a:off x="1670696" y="2344643"/>
            <a:ext cx="214946" cy="314193"/>
            <a:chOff x="0" y="0"/>
            <a:chExt cx="286592" cy="418922"/>
          </a:xfrm>
        </p:grpSpPr>
        <p:sp>
          <p:nvSpPr>
            <p:cNvPr id="188" name="Shape 2998"/>
            <p:cNvSpPr/>
            <p:nvPr/>
          </p:nvSpPr>
          <p:spPr>
            <a:xfrm>
              <a:off x="0" y="0"/>
              <a:ext cx="286593" cy="418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725" y="0"/>
                    <a:pt x="0" y="3323"/>
                    <a:pt x="0" y="7477"/>
                  </a:cubicBezTo>
                  <a:cubicBezTo>
                    <a:pt x="0" y="10154"/>
                    <a:pt x="3510" y="13015"/>
                    <a:pt x="4860" y="15600"/>
                  </a:cubicBezTo>
                  <a:cubicBezTo>
                    <a:pt x="6885" y="19385"/>
                    <a:pt x="6615" y="21600"/>
                    <a:pt x="10800" y="21600"/>
                  </a:cubicBezTo>
                  <a:cubicBezTo>
                    <a:pt x="14985" y="21600"/>
                    <a:pt x="14715" y="19385"/>
                    <a:pt x="16605" y="15600"/>
                  </a:cubicBezTo>
                  <a:cubicBezTo>
                    <a:pt x="17955" y="13108"/>
                    <a:pt x="21600" y="10154"/>
                    <a:pt x="21600" y="7477"/>
                  </a:cubicBezTo>
                  <a:cubicBezTo>
                    <a:pt x="21600" y="3323"/>
                    <a:pt x="16740" y="0"/>
                    <a:pt x="10800" y="0"/>
                  </a:cubicBezTo>
                  <a:close/>
                  <a:moveTo>
                    <a:pt x="13365" y="18369"/>
                  </a:moveTo>
                  <a:cubicBezTo>
                    <a:pt x="8505" y="18738"/>
                    <a:pt x="8505" y="18738"/>
                    <a:pt x="8505" y="18738"/>
                  </a:cubicBezTo>
                  <a:cubicBezTo>
                    <a:pt x="8235" y="18462"/>
                    <a:pt x="8100" y="18000"/>
                    <a:pt x="7830" y="17538"/>
                  </a:cubicBezTo>
                  <a:cubicBezTo>
                    <a:pt x="7830" y="17538"/>
                    <a:pt x="7830" y="17446"/>
                    <a:pt x="7830" y="17446"/>
                  </a:cubicBezTo>
                  <a:cubicBezTo>
                    <a:pt x="13905" y="16985"/>
                    <a:pt x="13905" y="16985"/>
                    <a:pt x="13905" y="16985"/>
                  </a:cubicBezTo>
                  <a:cubicBezTo>
                    <a:pt x="13905" y="17169"/>
                    <a:pt x="13770" y="17354"/>
                    <a:pt x="13635" y="17538"/>
                  </a:cubicBezTo>
                  <a:cubicBezTo>
                    <a:pt x="13500" y="17815"/>
                    <a:pt x="13500" y="18092"/>
                    <a:pt x="13365" y="18369"/>
                  </a:cubicBezTo>
                  <a:close/>
                  <a:moveTo>
                    <a:pt x="7560" y="16800"/>
                  </a:moveTo>
                  <a:cubicBezTo>
                    <a:pt x="7425" y="16431"/>
                    <a:pt x="7155" y="15969"/>
                    <a:pt x="7020" y="15508"/>
                  </a:cubicBezTo>
                  <a:cubicBezTo>
                    <a:pt x="14580" y="15508"/>
                    <a:pt x="14580" y="15508"/>
                    <a:pt x="14580" y="15508"/>
                  </a:cubicBezTo>
                  <a:cubicBezTo>
                    <a:pt x="14445" y="15785"/>
                    <a:pt x="14310" y="16062"/>
                    <a:pt x="14310" y="16246"/>
                  </a:cubicBezTo>
                  <a:lnTo>
                    <a:pt x="7560" y="16800"/>
                  </a:lnTo>
                  <a:close/>
                  <a:moveTo>
                    <a:pt x="10800" y="20308"/>
                  </a:moveTo>
                  <a:cubicBezTo>
                    <a:pt x="9720" y="20308"/>
                    <a:pt x="9315" y="20215"/>
                    <a:pt x="8775" y="19385"/>
                  </a:cubicBezTo>
                  <a:cubicBezTo>
                    <a:pt x="12960" y="19108"/>
                    <a:pt x="12960" y="19108"/>
                    <a:pt x="12960" y="19108"/>
                  </a:cubicBezTo>
                  <a:cubicBezTo>
                    <a:pt x="12420" y="20215"/>
                    <a:pt x="11880" y="20308"/>
                    <a:pt x="10800" y="20308"/>
                  </a:cubicBezTo>
                  <a:close/>
                  <a:moveTo>
                    <a:pt x="15390" y="14215"/>
                  </a:moveTo>
                  <a:cubicBezTo>
                    <a:pt x="6210" y="14215"/>
                    <a:pt x="6210" y="14215"/>
                    <a:pt x="6210" y="14215"/>
                  </a:cubicBezTo>
                  <a:cubicBezTo>
                    <a:pt x="5670" y="13477"/>
                    <a:pt x="5130" y="12738"/>
                    <a:pt x="4590" y="12000"/>
                  </a:cubicBezTo>
                  <a:cubicBezTo>
                    <a:pt x="3240" y="10431"/>
                    <a:pt x="1890" y="8862"/>
                    <a:pt x="1890" y="7477"/>
                  </a:cubicBezTo>
                  <a:cubicBezTo>
                    <a:pt x="1890" y="4154"/>
                    <a:pt x="5940" y="1385"/>
                    <a:pt x="10800" y="1385"/>
                  </a:cubicBezTo>
                  <a:cubicBezTo>
                    <a:pt x="15660" y="1385"/>
                    <a:pt x="19710" y="4154"/>
                    <a:pt x="19710" y="7477"/>
                  </a:cubicBezTo>
                  <a:cubicBezTo>
                    <a:pt x="19710" y="8862"/>
                    <a:pt x="18360" y="10431"/>
                    <a:pt x="17010" y="12000"/>
                  </a:cubicBezTo>
                  <a:cubicBezTo>
                    <a:pt x="16470" y="12738"/>
                    <a:pt x="15930" y="13477"/>
                    <a:pt x="15390" y="142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429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9" name="Shape 2999"/>
            <p:cNvSpPr/>
            <p:nvPr/>
          </p:nvSpPr>
          <p:spPr>
            <a:xfrm>
              <a:off x="64275" y="66543"/>
              <a:ext cx="86205" cy="83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00" y="0"/>
                  </a:moveTo>
                  <a:cubicBezTo>
                    <a:pt x="9000" y="0"/>
                    <a:pt x="0" y="9191"/>
                    <a:pt x="0" y="20221"/>
                  </a:cubicBezTo>
                  <a:cubicBezTo>
                    <a:pt x="0" y="21140"/>
                    <a:pt x="900" y="21600"/>
                    <a:pt x="1800" y="21600"/>
                  </a:cubicBezTo>
                  <a:cubicBezTo>
                    <a:pt x="2700" y="21600"/>
                    <a:pt x="3150" y="21140"/>
                    <a:pt x="3150" y="20221"/>
                  </a:cubicBezTo>
                  <a:cubicBezTo>
                    <a:pt x="3150" y="11030"/>
                    <a:pt x="10800" y="3217"/>
                    <a:pt x="19800" y="3217"/>
                  </a:cubicBezTo>
                  <a:cubicBezTo>
                    <a:pt x="20700" y="3217"/>
                    <a:pt x="21600" y="2757"/>
                    <a:pt x="21600" y="1838"/>
                  </a:cubicBezTo>
                  <a:cubicBezTo>
                    <a:pt x="21600" y="919"/>
                    <a:pt x="20700" y="0"/>
                    <a:pt x="198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429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90" name="Group 3004"/>
          <p:cNvGrpSpPr/>
          <p:nvPr/>
        </p:nvGrpSpPr>
        <p:grpSpPr>
          <a:xfrm>
            <a:off x="2931939" y="2054634"/>
            <a:ext cx="314761" cy="264852"/>
            <a:chOff x="0" y="0"/>
            <a:chExt cx="419680" cy="353135"/>
          </a:xfrm>
        </p:grpSpPr>
        <p:sp>
          <p:nvSpPr>
            <p:cNvPr id="191" name="Shape 3001"/>
            <p:cNvSpPr/>
            <p:nvPr/>
          </p:nvSpPr>
          <p:spPr>
            <a:xfrm>
              <a:off x="104353" y="91496"/>
              <a:ext cx="209463" cy="209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92" y="0"/>
                  </a:moveTo>
                  <a:cubicBezTo>
                    <a:pt x="4800" y="0"/>
                    <a:pt x="0" y="4800"/>
                    <a:pt x="0" y="10708"/>
                  </a:cubicBezTo>
                  <a:cubicBezTo>
                    <a:pt x="0" y="16800"/>
                    <a:pt x="4800" y="21600"/>
                    <a:pt x="10892" y="21600"/>
                  </a:cubicBezTo>
                  <a:cubicBezTo>
                    <a:pt x="16800" y="21600"/>
                    <a:pt x="21600" y="16800"/>
                    <a:pt x="21600" y="10708"/>
                  </a:cubicBezTo>
                  <a:cubicBezTo>
                    <a:pt x="21600" y="4800"/>
                    <a:pt x="16800" y="0"/>
                    <a:pt x="10892" y="0"/>
                  </a:cubicBezTo>
                  <a:close/>
                  <a:moveTo>
                    <a:pt x="16985" y="16062"/>
                  </a:moveTo>
                  <a:cubicBezTo>
                    <a:pt x="14031" y="19385"/>
                    <a:pt x="9046" y="19754"/>
                    <a:pt x="5538" y="16985"/>
                  </a:cubicBezTo>
                  <a:cubicBezTo>
                    <a:pt x="2215" y="14031"/>
                    <a:pt x="1846" y="8862"/>
                    <a:pt x="4615" y="5538"/>
                  </a:cubicBezTo>
                  <a:cubicBezTo>
                    <a:pt x="7569" y="2215"/>
                    <a:pt x="12738" y="1662"/>
                    <a:pt x="16062" y="4615"/>
                  </a:cubicBezTo>
                  <a:cubicBezTo>
                    <a:pt x="19569" y="7569"/>
                    <a:pt x="19938" y="12738"/>
                    <a:pt x="16985" y="1606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429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2" name="Shape 3002"/>
            <p:cNvSpPr/>
            <p:nvPr/>
          </p:nvSpPr>
          <p:spPr>
            <a:xfrm>
              <a:off x="158041" y="143673"/>
              <a:ext cx="57471" cy="58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75" y="0"/>
                  </a:moveTo>
                  <a:cubicBezTo>
                    <a:pt x="8775" y="0"/>
                    <a:pt x="0" y="8509"/>
                    <a:pt x="0" y="18982"/>
                  </a:cubicBezTo>
                  <a:lnTo>
                    <a:pt x="0" y="18982"/>
                  </a:lnTo>
                  <a:cubicBezTo>
                    <a:pt x="0" y="20291"/>
                    <a:pt x="675" y="21600"/>
                    <a:pt x="2025" y="21600"/>
                  </a:cubicBezTo>
                  <a:cubicBezTo>
                    <a:pt x="3375" y="21600"/>
                    <a:pt x="4725" y="20291"/>
                    <a:pt x="4725" y="18982"/>
                  </a:cubicBezTo>
                  <a:lnTo>
                    <a:pt x="4725" y="18982"/>
                  </a:lnTo>
                  <a:cubicBezTo>
                    <a:pt x="4725" y="11127"/>
                    <a:pt x="11475" y="5236"/>
                    <a:pt x="19575" y="5236"/>
                  </a:cubicBezTo>
                  <a:cubicBezTo>
                    <a:pt x="20925" y="5236"/>
                    <a:pt x="21600" y="3927"/>
                    <a:pt x="21600" y="2618"/>
                  </a:cubicBezTo>
                  <a:cubicBezTo>
                    <a:pt x="21600" y="1309"/>
                    <a:pt x="20925" y="0"/>
                    <a:pt x="1957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429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3" name="Shape 3003"/>
            <p:cNvSpPr/>
            <p:nvPr/>
          </p:nvSpPr>
          <p:spPr>
            <a:xfrm>
              <a:off x="0" y="0"/>
              <a:ext cx="419681" cy="35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46" y="4824"/>
                  </a:moveTo>
                  <a:cubicBezTo>
                    <a:pt x="16985" y="4276"/>
                    <a:pt x="16985" y="4276"/>
                    <a:pt x="16985" y="4276"/>
                  </a:cubicBezTo>
                  <a:cubicBezTo>
                    <a:pt x="16062" y="1535"/>
                    <a:pt x="16062" y="1535"/>
                    <a:pt x="16062" y="1535"/>
                  </a:cubicBezTo>
                  <a:cubicBezTo>
                    <a:pt x="15692" y="548"/>
                    <a:pt x="14954" y="0"/>
                    <a:pt x="14123" y="0"/>
                  </a:cubicBezTo>
                  <a:cubicBezTo>
                    <a:pt x="7385" y="0"/>
                    <a:pt x="7385" y="0"/>
                    <a:pt x="7385" y="0"/>
                  </a:cubicBezTo>
                  <a:cubicBezTo>
                    <a:pt x="6554" y="0"/>
                    <a:pt x="5815" y="548"/>
                    <a:pt x="5538" y="1535"/>
                  </a:cubicBezTo>
                  <a:cubicBezTo>
                    <a:pt x="4615" y="4276"/>
                    <a:pt x="4615" y="4276"/>
                    <a:pt x="4615" y="4276"/>
                  </a:cubicBezTo>
                  <a:cubicBezTo>
                    <a:pt x="1662" y="4824"/>
                    <a:pt x="1662" y="4824"/>
                    <a:pt x="1662" y="4824"/>
                  </a:cubicBezTo>
                  <a:cubicBezTo>
                    <a:pt x="738" y="5044"/>
                    <a:pt x="0" y="6030"/>
                    <a:pt x="0" y="7237"/>
                  </a:cubicBezTo>
                  <a:cubicBezTo>
                    <a:pt x="0" y="19188"/>
                    <a:pt x="0" y="19188"/>
                    <a:pt x="0" y="19188"/>
                  </a:cubicBezTo>
                  <a:cubicBezTo>
                    <a:pt x="0" y="20504"/>
                    <a:pt x="923" y="21600"/>
                    <a:pt x="2031" y="21600"/>
                  </a:cubicBezTo>
                  <a:cubicBezTo>
                    <a:pt x="19569" y="21600"/>
                    <a:pt x="19569" y="21600"/>
                    <a:pt x="19569" y="21600"/>
                  </a:cubicBezTo>
                  <a:cubicBezTo>
                    <a:pt x="20677" y="21600"/>
                    <a:pt x="21600" y="20504"/>
                    <a:pt x="21600" y="19188"/>
                  </a:cubicBezTo>
                  <a:cubicBezTo>
                    <a:pt x="21600" y="7237"/>
                    <a:pt x="21600" y="7237"/>
                    <a:pt x="21600" y="7237"/>
                  </a:cubicBezTo>
                  <a:cubicBezTo>
                    <a:pt x="21600" y="6030"/>
                    <a:pt x="20862" y="5044"/>
                    <a:pt x="19846" y="4824"/>
                  </a:cubicBezTo>
                  <a:close/>
                  <a:moveTo>
                    <a:pt x="20215" y="19188"/>
                  </a:moveTo>
                  <a:cubicBezTo>
                    <a:pt x="20215" y="19626"/>
                    <a:pt x="19938" y="19955"/>
                    <a:pt x="19569" y="19955"/>
                  </a:cubicBezTo>
                  <a:cubicBezTo>
                    <a:pt x="2031" y="19955"/>
                    <a:pt x="2031" y="19955"/>
                    <a:pt x="2031" y="19955"/>
                  </a:cubicBezTo>
                  <a:cubicBezTo>
                    <a:pt x="1662" y="19955"/>
                    <a:pt x="1292" y="19626"/>
                    <a:pt x="1292" y="19188"/>
                  </a:cubicBezTo>
                  <a:cubicBezTo>
                    <a:pt x="1292" y="7237"/>
                    <a:pt x="1292" y="7237"/>
                    <a:pt x="1292" y="7237"/>
                  </a:cubicBezTo>
                  <a:cubicBezTo>
                    <a:pt x="1292" y="6798"/>
                    <a:pt x="1569" y="6469"/>
                    <a:pt x="1938" y="6359"/>
                  </a:cubicBezTo>
                  <a:cubicBezTo>
                    <a:pt x="5538" y="5702"/>
                    <a:pt x="5538" y="5702"/>
                    <a:pt x="5538" y="5702"/>
                  </a:cubicBezTo>
                  <a:cubicBezTo>
                    <a:pt x="6738" y="2083"/>
                    <a:pt x="6738" y="2083"/>
                    <a:pt x="6738" y="2083"/>
                  </a:cubicBezTo>
                  <a:cubicBezTo>
                    <a:pt x="6923" y="1754"/>
                    <a:pt x="7108" y="1645"/>
                    <a:pt x="7385" y="1645"/>
                  </a:cubicBezTo>
                  <a:cubicBezTo>
                    <a:pt x="14123" y="1645"/>
                    <a:pt x="14123" y="1645"/>
                    <a:pt x="14123" y="1645"/>
                  </a:cubicBezTo>
                  <a:cubicBezTo>
                    <a:pt x="14400" y="1645"/>
                    <a:pt x="14677" y="1754"/>
                    <a:pt x="14769" y="2083"/>
                  </a:cubicBezTo>
                  <a:cubicBezTo>
                    <a:pt x="15969" y="5702"/>
                    <a:pt x="15969" y="5702"/>
                    <a:pt x="15969" y="5702"/>
                  </a:cubicBezTo>
                  <a:cubicBezTo>
                    <a:pt x="19662" y="6359"/>
                    <a:pt x="19662" y="6359"/>
                    <a:pt x="19662" y="6359"/>
                  </a:cubicBezTo>
                  <a:cubicBezTo>
                    <a:pt x="19938" y="6469"/>
                    <a:pt x="20215" y="6798"/>
                    <a:pt x="20215" y="7237"/>
                  </a:cubicBezTo>
                  <a:lnTo>
                    <a:pt x="20215" y="1918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429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94" name="Group 3008"/>
          <p:cNvGrpSpPr/>
          <p:nvPr/>
        </p:nvGrpSpPr>
        <p:grpSpPr>
          <a:xfrm>
            <a:off x="6685540" y="3224712"/>
            <a:ext cx="314193" cy="314193"/>
            <a:chOff x="0" y="0"/>
            <a:chExt cx="418922" cy="418922"/>
          </a:xfrm>
        </p:grpSpPr>
        <p:sp>
          <p:nvSpPr>
            <p:cNvPr id="195" name="Shape 3005"/>
            <p:cNvSpPr/>
            <p:nvPr/>
          </p:nvSpPr>
          <p:spPr>
            <a:xfrm>
              <a:off x="0" y="0"/>
              <a:ext cx="418923" cy="418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92" y="8585"/>
                  </a:moveTo>
                  <a:cubicBezTo>
                    <a:pt x="18462" y="8123"/>
                    <a:pt x="18462" y="8123"/>
                    <a:pt x="18462" y="8123"/>
                  </a:cubicBezTo>
                  <a:cubicBezTo>
                    <a:pt x="18369" y="7846"/>
                    <a:pt x="18277" y="7569"/>
                    <a:pt x="18092" y="7292"/>
                  </a:cubicBezTo>
                  <a:cubicBezTo>
                    <a:pt x="19292" y="5538"/>
                    <a:pt x="19292" y="5538"/>
                    <a:pt x="19292" y="5538"/>
                  </a:cubicBezTo>
                  <a:cubicBezTo>
                    <a:pt x="19662" y="4985"/>
                    <a:pt x="19569" y="4246"/>
                    <a:pt x="19108" y="3785"/>
                  </a:cubicBezTo>
                  <a:cubicBezTo>
                    <a:pt x="17815" y="2492"/>
                    <a:pt x="17815" y="2492"/>
                    <a:pt x="17815" y="2492"/>
                  </a:cubicBezTo>
                  <a:cubicBezTo>
                    <a:pt x="17538" y="2215"/>
                    <a:pt x="17169" y="2123"/>
                    <a:pt x="16892" y="2123"/>
                  </a:cubicBezTo>
                  <a:cubicBezTo>
                    <a:pt x="16615" y="2123"/>
                    <a:pt x="16338" y="2215"/>
                    <a:pt x="16062" y="2308"/>
                  </a:cubicBezTo>
                  <a:cubicBezTo>
                    <a:pt x="14308" y="3508"/>
                    <a:pt x="14308" y="3508"/>
                    <a:pt x="14308" y="3508"/>
                  </a:cubicBezTo>
                  <a:cubicBezTo>
                    <a:pt x="14031" y="3415"/>
                    <a:pt x="13754" y="3231"/>
                    <a:pt x="13477" y="3138"/>
                  </a:cubicBezTo>
                  <a:cubicBezTo>
                    <a:pt x="13108" y="1108"/>
                    <a:pt x="13108" y="1108"/>
                    <a:pt x="13108" y="1108"/>
                  </a:cubicBezTo>
                  <a:cubicBezTo>
                    <a:pt x="12923" y="462"/>
                    <a:pt x="12369" y="0"/>
                    <a:pt x="11723" y="0"/>
                  </a:cubicBezTo>
                  <a:cubicBezTo>
                    <a:pt x="9877" y="0"/>
                    <a:pt x="9877" y="0"/>
                    <a:pt x="9877" y="0"/>
                  </a:cubicBezTo>
                  <a:cubicBezTo>
                    <a:pt x="9231" y="0"/>
                    <a:pt x="8677" y="462"/>
                    <a:pt x="8585" y="1108"/>
                  </a:cubicBezTo>
                  <a:cubicBezTo>
                    <a:pt x="8215" y="3138"/>
                    <a:pt x="8215" y="3138"/>
                    <a:pt x="8215" y="3138"/>
                  </a:cubicBezTo>
                  <a:cubicBezTo>
                    <a:pt x="7846" y="3231"/>
                    <a:pt x="7569" y="3415"/>
                    <a:pt x="7292" y="3508"/>
                  </a:cubicBezTo>
                  <a:cubicBezTo>
                    <a:pt x="5538" y="2308"/>
                    <a:pt x="5538" y="2308"/>
                    <a:pt x="5538" y="2308"/>
                  </a:cubicBezTo>
                  <a:cubicBezTo>
                    <a:pt x="5354" y="2215"/>
                    <a:pt x="5077" y="2123"/>
                    <a:pt x="4800" y="2123"/>
                  </a:cubicBezTo>
                  <a:cubicBezTo>
                    <a:pt x="4431" y="2123"/>
                    <a:pt x="4154" y="2215"/>
                    <a:pt x="3877" y="2492"/>
                  </a:cubicBezTo>
                  <a:cubicBezTo>
                    <a:pt x="2585" y="3785"/>
                    <a:pt x="2585" y="3785"/>
                    <a:pt x="2585" y="3785"/>
                  </a:cubicBezTo>
                  <a:cubicBezTo>
                    <a:pt x="2123" y="4246"/>
                    <a:pt x="2031" y="4985"/>
                    <a:pt x="2400" y="5538"/>
                  </a:cubicBezTo>
                  <a:cubicBezTo>
                    <a:pt x="3508" y="7292"/>
                    <a:pt x="3508" y="7292"/>
                    <a:pt x="3508" y="7292"/>
                  </a:cubicBezTo>
                  <a:cubicBezTo>
                    <a:pt x="3415" y="7569"/>
                    <a:pt x="3323" y="7846"/>
                    <a:pt x="3231" y="8123"/>
                  </a:cubicBezTo>
                  <a:cubicBezTo>
                    <a:pt x="1108" y="8585"/>
                    <a:pt x="1108" y="8585"/>
                    <a:pt x="1108" y="8585"/>
                  </a:cubicBezTo>
                  <a:cubicBezTo>
                    <a:pt x="462" y="8677"/>
                    <a:pt x="0" y="9231"/>
                    <a:pt x="0" y="9877"/>
                  </a:cubicBezTo>
                  <a:cubicBezTo>
                    <a:pt x="0" y="11723"/>
                    <a:pt x="0" y="11723"/>
                    <a:pt x="0" y="11723"/>
                  </a:cubicBezTo>
                  <a:cubicBezTo>
                    <a:pt x="0" y="12369"/>
                    <a:pt x="462" y="12923"/>
                    <a:pt x="1108" y="13015"/>
                  </a:cubicBezTo>
                  <a:cubicBezTo>
                    <a:pt x="3231" y="13477"/>
                    <a:pt x="3231" y="13477"/>
                    <a:pt x="3231" y="13477"/>
                  </a:cubicBezTo>
                  <a:cubicBezTo>
                    <a:pt x="3323" y="13754"/>
                    <a:pt x="3415" y="14031"/>
                    <a:pt x="3508" y="14308"/>
                  </a:cubicBezTo>
                  <a:cubicBezTo>
                    <a:pt x="2400" y="16062"/>
                    <a:pt x="2400" y="16062"/>
                    <a:pt x="2400" y="16062"/>
                  </a:cubicBezTo>
                  <a:cubicBezTo>
                    <a:pt x="2031" y="16615"/>
                    <a:pt x="2123" y="17354"/>
                    <a:pt x="2585" y="17723"/>
                  </a:cubicBezTo>
                  <a:cubicBezTo>
                    <a:pt x="3877" y="19108"/>
                    <a:pt x="3877" y="19108"/>
                    <a:pt x="3877" y="19108"/>
                  </a:cubicBezTo>
                  <a:cubicBezTo>
                    <a:pt x="4154" y="19292"/>
                    <a:pt x="4431" y="19477"/>
                    <a:pt x="4800" y="19477"/>
                  </a:cubicBezTo>
                  <a:cubicBezTo>
                    <a:pt x="5077" y="19477"/>
                    <a:pt x="5354" y="19385"/>
                    <a:pt x="5538" y="19200"/>
                  </a:cubicBezTo>
                  <a:cubicBezTo>
                    <a:pt x="7292" y="18092"/>
                    <a:pt x="7292" y="18092"/>
                    <a:pt x="7292" y="18092"/>
                  </a:cubicBezTo>
                  <a:cubicBezTo>
                    <a:pt x="7569" y="18185"/>
                    <a:pt x="7846" y="18277"/>
                    <a:pt x="8215" y="18462"/>
                  </a:cubicBezTo>
                  <a:cubicBezTo>
                    <a:pt x="8585" y="20492"/>
                    <a:pt x="8585" y="20492"/>
                    <a:pt x="8585" y="20492"/>
                  </a:cubicBezTo>
                  <a:cubicBezTo>
                    <a:pt x="8677" y="21138"/>
                    <a:pt x="9231" y="21600"/>
                    <a:pt x="9877" y="21600"/>
                  </a:cubicBezTo>
                  <a:cubicBezTo>
                    <a:pt x="11723" y="21600"/>
                    <a:pt x="11723" y="21600"/>
                    <a:pt x="11723" y="21600"/>
                  </a:cubicBezTo>
                  <a:cubicBezTo>
                    <a:pt x="12369" y="21600"/>
                    <a:pt x="12923" y="21138"/>
                    <a:pt x="13108" y="20492"/>
                  </a:cubicBezTo>
                  <a:cubicBezTo>
                    <a:pt x="13477" y="18462"/>
                    <a:pt x="13477" y="18462"/>
                    <a:pt x="13477" y="18462"/>
                  </a:cubicBezTo>
                  <a:cubicBezTo>
                    <a:pt x="13754" y="18277"/>
                    <a:pt x="14031" y="18185"/>
                    <a:pt x="14308" y="18092"/>
                  </a:cubicBezTo>
                  <a:cubicBezTo>
                    <a:pt x="16062" y="19200"/>
                    <a:pt x="16062" y="19200"/>
                    <a:pt x="16062" y="19200"/>
                  </a:cubicBezTo>
                  <a:cubicBezTo>
                    <a:pt x="16338" y="19385"/>
                    <a:pt x="16615" y="19477"/>
                    <a:pt x="16892" y="19477"/>
                  </a:cubicBezTo>
                  <a:cubicBezTo>
                    <a:pt x="17169" y="19477"/>
                    <a:pt x="17538" y="19292"/>
                    <a:pt x="17815" y="19108"/>
                  </a:cubicBezTo>
                  <a:cubicBezTo>
                    <a:pt x="19108" y="17723"/>
                    <a:pt x="19108" y="17723"/>
                    <a:pt x="19108" y="17723"/>
                  </a:cubicBezTo>
                  <a:cubicBezTo>
                    <a:pt x="19569" y="17354"/>
                    <a:pt x="19662" y="16615"/>
                    <a:pt x="19292" y="16062"/>
                  </a:cubicBezTo>
                  <a:cubicBezTo>
                    <a:pt x="18092" y="14308"/>
                    <a:pt x="18092" y="14308"/>
                    <a:pt x="18092" y="14308"/>
                  </a:cubicBezTo>
                  <a:cubicBezTo>
                    <a:pt x="18277" y="14031"/>
                    <a:pt x="18369" y="13754"/>
                    <a:pt x="18462" y="13477"/>
                  </a:cubicBezTo>
                  <a:cubicBezTo>
                    <a:pt x="20492" y="13015"/>
                    <a:pt x="20492" y="13015"/>
                    <a:pt x="20492" y="13015"/>
                  </a:cubicBezTo>
                  <a:cubicBezTo>
                    <a:pt x="21138" y="12923"/>
                    <a:pt x="21600" y="12369"/>
                    <a:pt x="21600" y="11723"/>
                  </a:cubicBezTo>
                  <a:cubicBezTo>
                    <a:pt x="21600" y="9877"/>
                    <a:pt x="21600" y="9877"/>
                    <a:pt x="21600" y="9877"/>
                  </a:cubicBezTo>
                  <a:cubicBezTo>
                    <a:pt x="21600" y="9231"/>
                    <a:pt x="21138" y="8677"/>
                    <a:pt x="20492" y="8585"/>
                  </a:cubicBezTo>
                  <a:close/>
                  <a:moveTo>
                    <a:pt x="18185" y="12092"/>
                  </a:moveTo>
                  <a:cubicBezTo>
                    <a:pt x="17723" y="12185"/>
                    <a:pt x="17354" y="12554"/>
                    <a:pt x="17169" y="13015"/>
                  </a:cubicBezTo>
                  <a:cubicBezTo>
                    <a:pt x="17077" y="13200"/>
                    <a:pt x="16985" y="13477"/>
                    <a:pt x="16892" y="13754"/>
                  </a:cubicBezTo>
                  <a:cubicBezTo>
                    <a:pt x="16708" y="14123"/>
                    <a:pt x="16708" y="14677"/>
                    <a:pt x="16985" y="15046"/>
                  </a:cubicBezTo>
                  <a:cubicBezTo>
                    <a:pt x="18185" y="16800"/>
                    <a:pt x="18185" y="16800"/>
                    <a:pt x="18185" y="16800"/>
                  </a:cubicBezTo>
                  <a:cubicBezTo>
                    <a:pt x="16892" y="18092"/>
                    <a:pt x="16892" y="18092"/>
                    <a:pt x="16892" y="18092"/>
                  </a:cubicBezTo>
                  <a:cubicBezTo>
                    <a:pt x="15138" y="16985"/>
                    <a:pt x="15138" y="16985"/>
                    <a:pt x="15138" y="16985"/>
                  </a:cubicBezTo>
                  <a:cubicBezTo>
                    <a:pt x="14862" y="16800"/>
                    <a:pt x="14585" y="16708"/>
                    <a:pt x="14308" y="16708"/>
                  </a:cubicBezTo>
                  <a:cubicBezTo>
                    <a:pt x="14123" y="16708"/>
                    <a:pt x="13938" y="16800"/>
                    <a:pt x="13754" y="16892"/>
                  </a:cubicBezTo>
                  <a:cubicBezTo>
                    <a:pt x="13569" y="16985"/>
                    <a:pt x="13292" y="17077"/>
                    <a:pt x="13015" y="17169"/>
                  </a:cubicBezTo>
                  <a:cubicBezTo>
                    <a:pt x="12554" y="17262"/>
                    <a:pt x="12277" y="17723"/>
                    <a:pt x="12185" y="18185"/>
                  </a:cubicBezTo>
                  <a:cubicBezTo>
                    <a:pt x="11723" y="20215"/>
                    <a:pt x="11723" y="20215"/>
                    <a:pt x="11723" y="20215"/>
                  </a:cubicBezTo>
                  <a:cubicBezTo>
                    <a:pt x="9877" y="20215"/>
                    <a:pt x="9877" y="20215"/>
                    <a:pt x="9877" y="20215"/>
                  </a:cubicBezTo>
                  <a:cubicBezTo>
                    <a:pt x="9508" y="18185"/>
                    <a:pt x="9508" y="18185"/>
                    <a:pt x="9508" y="18185"/>
                  </a:cubicBezTo>
                  <a:cubicBezTo>
                    <a:pt x="9415" y="17723"/>
                    <a:pt x="9046" y="17262"/>
                    <a:pt x="8585" y="17169"/>
                  </a:cubicBezTo>
                  <a:cubicBezTo>
                    <a:pt x="8400" y="17077"/>
                    <a:pt x="8123" y="16985"/>
                    <a:pt x="7846" y="16892"/>
                  </a:cubicBezTo>
                  <a:cubicBezTo>
                    <a:pt x="7662" y="16800"/>
                    <a:pt x="7477" y="16708"/>
                    <a:pt x="7292" y="16708"/>
                  </a:cubicBezTo>
                  <a:cubicBezTo>
                    <a:pt x="7015" y="16708"/>
                    <a:pt x="6738" y="16800"/>
                    <a:pt x="6554" y="16985"/>
                  </a:cubicBezTo>
                  <a:cubicBezTo>
                    <a:pt x="4800" y="18092"/>
                    <a:pt x="4800" y="18092"/>
                    <a:pt x="4800" y="18092"/>
                  </a:cubicBezTo>
                  <a:cubicBezTo>
                    <a:pt x="3508" y="16800"/>
                    <a:pt x="3508" y="16800"/>
                    <a:pt x="3508" y="16800"/>
                  </a:cubicBezTo>
                  <a:cubicBezTo>
                    <a:pt x="4708" y="15046"/>
                    <a:pt x="4708" y="15046"/>
                    <a:pt x="4708" y="15046"/>
                  </a:cubicBezTo>
                  <a:cubicBezTo>
                    <a:pt x="4985" y="14677"/>
                    <a:pt x="4985" y="14123"/>
                    <a:pt x="4800" y="13754"/>
                  </a:cubicBezTo>
                  <a:cubicBezTo>
                    <a:pt x="4615" y="13477"/>
                    <a:pt x="4523" y="13292"/>
                    <a:pt x="4431" y="13015"/>
                  </a:cubicBezTo>
                  <a:cubicBezTo>
                    <a:pt x="4338" y="12554"/>
                    <a:pt x="3969" y="12185"/>
                    <a:pt x="3415" y="12092"/>
                  </a:cubicBezTo>
                  <a:cubicBezTo>
                    <a:pt x="1385" y="11723"/>
                    <a:pt x="1385" y="11723"/>
                    <a:pt x="1385" y="11723"/>
                  </a:cubicBezTo>
                  <a:cubicBezTo>
                    <a:pt x="1385" y="9877"/>
                    <a:pt x="1385" y="9877"/>
                    <a:pt x="1385" y="9877"/>
                  </a:cubicBezTo>
                  <a:cubicBezTo>
                    <a:pt x="3415" y="9415"/>
                    <a:pt x="3415" y="9415"/>
                    <a:pt x="3415" y="9415"/>
                  </a:cubicBezTo>
                  <a:cubicBezTo>
                    <a:pt x="3969" y="9323"/>
                    <a:pt x="4338" y="9046"/>
                    <a:pt x="4431" y="8585"/>
                  </a:cubicBezTo>
                  <a:cubicBezTo>
                    <a:pt x="4523" y="8308"/>
                    <a:pt x="4615" y="8123"/>
                    <a:pt x="4800" y="7846"/>
                  </a:cubicBezTo>
                  <a:cubicBezTo>
                    <a:pt x="4985" y="7385"/>
                    <a:pt x="4985" y="6923"/>
                    <a:pt x="4708" y="6554"/>
                  </a:cubicBezTo>
                  <a:cubicBezTo>
                    <a:pt x="3508" y="4800"/>
                    <a:pt x="3508" y="4800"/>
                    <a:pt x="3508" y="4800"/>
                  </a:cubicBezTo>
                  <a:cubicBezTo>
                    <a:pt x="4800" y="3508"/>
                    <a:pt x="4800" y="3508"/>
                    <a:pt x="4800" y="3508"/>
                  </a:cubicBezTo>
                  <a:cubicBezTo>
                    <a:pt x="6554" y="4615"/>
                    <a:pt x="6554" y="4615"/>
                    <a:pt x="6554" y="4615"/>
                  </a:cubicBezTo>
                  <a:cubicBezTo>
                    <a:pt x="6738" y="4800"/>
                    <a:pt x="7015" y="4892"/>
                    <a:pt x="7292" y="4892"/>
                  </a:cubicBezTo>
                  <a:cubicBezTo>
                    <a:pt x="7477" y="4892"/>
                    <a:pt x="7662" y="4800"/>
                    <a:pt x="7846" y="4708"/>
                  </a:cubicBezTo>
                  <a:cubicBezTo>
                    <a:pt x="8123" y="4615"/>
                    <a:pt x="8400" y="4523"/>
                    <a:pt x="8585" y="4431"/>
                  </a:cubicBezTo>
                  <a:cubicBezTo>
                    <a:pt x="9046" y="4246"/>
                    <a:pt x="9415" y="3877"/>
                    <a:pt x="9508" y="3415"/>
                  </a:cubicBezTo>
                  <a:cubicBezTo>
                    <a:pt x="9877" y="1385"/>
                    <a:pt x="9877" y="1385"/>
                    <a:pt x="9877" y="1385"/>
                  </a:cubicBezTo>
                  <a:cubicBezTo>
                    <a:pt x="11723" y="1385"/>
                    <a:pt x="11723" y="1385"/>
                    <a:pt x="11723" y="1385"/>
                  </a:cubicBezTo>
                  <a:cubicBezTo>
                    <a:pt x="12185" y="3415"/>
                    <a:pt x="12185" y="3415"/>
                    <a:pt x="12185" y="3415"/>
                  </a:cubicBezTo>
                  <a:cubicBezTo>
                    <a:pt x="12277" y="3877"/>
                    <a:pt x="12554" y="4246"/>
                    <a:pt x="13015" y="4431"/>
                  </a:cubicBezTo>
                  <a:cubicBezTo>
                    <a:pt x="13292" y="4523"/>
                    <a:pt x="13569" y="4615"/>
                    <a:pt x="13754" y="4708"/>
                  </a:cubicBezTo>
                  <a:cubicBezTo>
                    <a:pt x="13938" y="4800"/>
                    <a:pt x="14123" y="4892"/>
                    <a:pt x="14308" y="4892"/>
                  </a:cubicBezTo>
                  <a:cubicBezTo>
                    <a:pt x="14585" y="4892"/>
                    <a:pt x="14862" y="4800"/>
                    <a:pt x="15138" y="4615"/>
                  </a:cubicBezTo>
                  <a:cubicBezTo>
                    <a:pt x="16892" y="3508"/>
                    <a:pt x="16892" y="3508"/>
                    <a:pt x="16892" y="3508"/>
                  </a:cubicBezTo>
                  <a:cubicBezTo>
                    <a:pt x="18185" y="4800"/>
                    <a:pt x="18185" y="4800"/>
                    <a:pt x="18185" y="4800"/>
                  </a:cubicBezTo>
                  <a:cubicBezTo>
                    <a:pt x="16985" y="6554"/>
                    <a:pt x="16985" y="6554"/>
                    <a:pt x="16985" y="6554"/>
                  </a:cubicBezTo>
                  <a:cubicBezTo>
                    <a:pt x="16708" y="6923"/>
                    <a:pt x="16708" y="7385"/>
                    <a:pt x="16892" y="7846"/>
                  </a:cubicBezTo>
                  <a:cubicBezTo>
                    <a:pt x="16985" y="8123"/>
                    <a:pt x="17077" y="8308"/>
                    <a:pt x="17169" y="8585"/>
                  </a:cubicBezTo>
                  <a:cubicBezTo>
                    <a:pt x="17354" y="9046"/>
                    <a:pt x="17723" y="9323"/>
                    <a:pt x="18185" y="9415"/>
                  </a:cubicBezTo>
                  <a:cubicBezTo>
                    <a:pt x="20308" y="9877"/>
                    <a:pt x="20308" y="9877"/>
                    <a:pt x="20308" y="9877"/>
                  </a:cubicBezTo>
                  <a:cubicBezTo>
                    <a:pt x="20308" y="11723"/>
                    <a:pt x="20308" y="11723"/>
                    <a:pt x="20308" y="11723"/>
                  </a:cubicBezTo>
                  <a:lnTo>
                    <a:pt x="18185" y="1209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429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6" name="Shape 3006"/>
            <p:cNvSpPr/>
            <p:nvPr/>
          </p:nvSpPr>
          <p:spPr>
            <a:xfrm>
              <a:off x="117964" y="118719"/>
              <a:ext cx="182996" cy="182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71" y="0"/>
                    <a:pt x="0" y="4871"/>
                    <a:pt x="0" y="10800"/>
                  </a:cubicBezTo>
                  <a:cubicBezTo>
                    <a:pt x="0" y="16729"/>
                    <a:pt x="4871" y="21600"/>
                    <a:pt x="10800" y="21600"/>
                  </a:cubicBezTo>
                  <a:cubicBezTo>
                    <a:pt x="16941" y="21600"/>
                    <a:pt x="21600" y="16729"/>
                    <a:pt x="21600" y="10800"/>
                  </a:cubicBezTo>
                  <a:cubicBezTo>
                    <a:pt x="21600" y="4871"/>
                    <a:pt x="16941" y="0"/>
                    <a:pt x="10800" y="0"/>
                  </a:cubicBezTo>
                  <a:close/>
                  <a:moveTo>
                    <a:pt x="10800" y="20329"/>
                  </a:moveTo>
                  <a:cubicBezTo>
                    <a:pt x="5718" y="20329"/>
                    <a:pt x="1482" y="16094"/>
                    <a:pt x="1482" y="10800"/>
                  </a:cubicBezTo>
                  <a:cubicBezTo>
                    <a:pt x="1482" y="5506"/>
                    <a:pt x="5718" y="1271"/>
                    <a:pt x="10800" y="1271"/>
                  </a:cubicBezTo>
                  <a:cubicBezTo>
                    <a:pt x="16094" y="1271"/>
                    <a:pt x="20329" y="5506"/>
                    <a:pt x="20329" y="10800"/>
                  </a:cubicBezTo>
                  <a:cubicBezTo>
                    <a:pt x="20329" y="16094"/>
                    <a:pt x="16094" y="20329"/>
                    <a:pt x="10800" y="203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429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7" name="Shape 3007"/>
            <p:cNvSpPr/>
            <p:nvPr/>
          </p:nvSpPr>
          <p:spPr>
            <a:xfrm>
              <a:off x="157285" y="158041"/>
              <a:ext cx="105866" cy="103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17" y="0"/>
                  </a:moveTo>
                  <a:cubicBezTo>
                    <a:pt x="4759" y="0"/>
                    <a:pt x="0" y="4841"/>
                    <a:pt x="0" y="10800"/>
                  </a:cubicBezTo>
                  <a:cubicBezTo>
                    <a:pt x="0" y="16759"/>
                    <a:pt x="4759" y="21600"/>
                    <a:pt x="10617" y="21600"/>
                  </a:cubicBezTo>
                  <a:cubicBezTo>
                    <a:pt x="16475" y="21600"/>
                    <a:pt x="21600" y="16759"/>
                    <a:pt x="21600" y="10800"/>
                  </a:cubicBezTo>
                  <a:cubicBezTo>
                    <a:pt x="21600" y="4841"/>
                    <a:pt x="16475" y="0"/>
                    <a:pt x="10617" y="0"/>
                  </a:cubicBezTo>
                  <a:close/>
                  <a:moveTo>
                    <a:pt x="10617" y="18993"/>
                  </a:moveTo>
                  <a:cubicBezTo>
                    <a:pt x="6224" y="18993"/>
                    <a:pt x="2563" y="15269"/>
                    <a:pt x="2563" y="10800"/>
                  </a:cubicBezTo>
                  <a:cubicBezTo>
                    <a:pt x="2563" y="6331"/>
                    <a:pt x="6224" y="2607"/>
                    <a:pt x="10617" y="2607"/>
                  </a:cubicBezTo>
                  <a:cubicBezTo>
                    <a:pt x="15010" y="2607"/>
                    <a:pt x="18671" y="6331"/>
                    <a:pt x="18671" y="10800"/>
                  </a:cubicBezTo>
                  <a:cubicBezTo>
                    <a:pt x="18671" y="15269"/>
                    <a:pt x="15010" y="18993"/>
                    <a:pt x="10617" y="1899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429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98" name="Group 3015"/>
          <p:cNvGrpSpPr/>
          <p:nvPr/>
        </p:nvGrpSpPr>
        <p:grpSpPr>
          <a:xfrm>
            <a:off x="4361197" y="3130363"/>
            <a:ext cx="510579" cy="59212"/>
            <a:chOff x="0" y="0"/>
            <a:chExt cx="680770" cy="78948"/>
          </a:xfrm>
        </p:grpSpPr>
        <p:sp>
          <p:nvSpPr>
            <p:cNvPr id="199" name="Shape 3009"/>
            <p:cNvSpPr/>
            <p:nvPr/>
          </p:nvSpPr>
          <p:spPr>
            <a:xfrm>
              <a:off x="0" y="0"/>
              <a:ext cx="78949" cy="78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3193C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429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0" name="Shape 3010"/>
            <p:cNvSpPr/>
            <p:nvPr/>
          </p:nvSpPr>
          <p:spPr>
            <a:xfrm>
              <a:off x="117862" y="0"/>
              <a:ext cx="78949" cy="78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05AD9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429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1" name="Shape 3011"/>
            <p:cNvSpPr/>
            <p:nvPr/>
          </p:nvSpPr>
          <p:spPr>
            <a:xfrm>
              <a:off x="235727" y="0"/>
              <a:ext cx="78949" cy="78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AAC56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429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2" name="Shape 3012"/>
            <p:cNvSpPr/>
            <p:nvPr/>
          </p:nvSpPr>
          <p:spPr>
            <a:xfrm>
              <a:off x="366094" y="0"/>
              <a:ext cx="78949" cy="78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7AB1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429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3" name="Shape 3013"/>
            <p:cNvSpPr/>
            <p:nvPr/>
          </p:nvSpPr>
          <p:spPr>
            <a:xfrm>
              <a:off x="483958" y="0"/>
              <a:ext cx="78949" cy="78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CD4E3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429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4" name="Shape 3014"/>
            <p:cNvSpPr/>
            <p:nvPr/>
          </p:nvSpPr>
          <p:spPr>
            <a:xfrm>
              <a:off x="601822" y="0"/>
              <a:ext cx="78949" cy="78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39516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429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pic>
        <p:nvPicPr>
          <p:cNvPr id="205" name="Shape 147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9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8211" y="1963145"/>
            <a:ext cx="1671292" cy="15132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6" name="Group 2993"/>
          <p:cNvGrpSpPr/>
          <p:nvPr/>
        </p:nvGrpSpPr>
        <p:grpSpPr>
          <a:xfrm>
            <a:off x="6586188" y="1260323"/>
            <a:ext cx="314193" cy="275061"/>
            <a:chOff x="0" y="0"/>
            <a:chExt cx="418922" cy="366746"/>
          </a:xfrm>
        </p:grpSpPr>
        <p:sp>
          <p:nvSpPr>
            <p:cNvPr id="207" name="Shape 2991"/>
            <p:cNvSpPr/>
            <p:nvPr/>
          </p:nvSpPr>
          <p:spPr>
            <a:xfrm>
              <a:off x="0" y="0"/>
              <a:ext cx="418923" cy="366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08" y="12749"/>
                  </a:moveTo>
                  <a:cubicBezTo>
                    <a:pt x="18831" y="1159"/>
                    <a:pt x="18831" y="1159"/>
                    <a:pt x="18831" y="1159"/>
                  </a:cubicBezTo>
                  <a:cubicBezTo>
                    <a:pt x="18646" y="527"/>
                    <a:pt x="18092" y="0"/>
                    <a:pt x="17538" y="0"/>
                  </a:cubicBezTo>
                  <a:cubicBezTo>
                    <a:pt x="10800" y="0"/>
                    <a:pt x="10800" y="0"/>
                    <a:pt x="10800" y="0"/>
                  </a:cubicBezTo>
                  <a:cubicBezTo>
                    <a:pt x="4062" y="0"/>
                    <a:pt x="4062" y="0"/>
                    <a:pt x="4062" y="0"/>
                  </a:cubicBezTo>
                  <a:cubicBezTo>
                    <a:pt x="3415" y="0"/>
                    <a:pt x="2954" y="527"/>
                    <a:pt x="2769" y="1159"/>
                  </a:cubicBezTo>
                  <a:cubicBezTo>
                    <a:pt x="92" y="12749"/>
                    <a:pt x="92" y="12749"/>
                    <a:pt x="92" y="12749"/>
                  </a:cubicBezTo>
                  <a:cubicBezTo>
                    <a:pt x="0" y="12855"/>
                    <a:pt x="0" y="12960"/>
                    <a:pt x="0" y="13171"/>
                  </a:cubicBezTo>
                  <a:cubicBezTo>
                    <a:pt x="0" y="18544"/>
                    <a:pt x="0" y="18544"/>
                    <a:pt x="0" y="18544"/>
                  </a:cubicBezTo>
                  <a:cubicBezTo>
                    <a:pt x="0" y="20230"/>
                    <a:pt x="1200" y="21600"/>
                    <a:pt x="2677" y="21600"/>
                  </a:cubicBezTo>
                  <a:cubicBezTo>
                    <a:pt x="18923" y="21600"/>
                    <a:pt x="18923" y="21600"/>
                    <a:pt x="18923" y="21600"/>
                  </a:cubicBezTo>
                  <a:cubicBezTo>
                    <a:pt x="20400" y="21600"/>
                    <a:pt x="21600" y="20230"/>
                    <a:pt x="21600" y="18544"/>
                  </a:cubicBezTo>
                  <a:cubicBezTo>
                    <a:pt x="21600" y="13171"/>
                    <a:pt x="21600" y="13171"/>
                    <a:pt x="21600" y="13171"/>
                  </a:cubicBezTo>
                  <a:cubicBezTo>
                    <a:pt x="21600" y="12960"/>
                    <a:pt x="21600" y="12855"/>
                    <a:pt x="21508" y="12749"/>
                  </a:cubicBezTo>
                  <a:close/>
                  <a:moveTo>
                    <a:pt x="20215" y="18544"/>
                  </a:moveTo>
                  <a:cubicBezTo>
                    <a:pt x="20215" y="19387"/>
                    <a:pt x="19662" y="20020"/>
                    <a:pt x="18923" y="20020"/>
                  </a:cubicBezTo>
                  <a:cubicBezTo>
                    <a:pt x="2677" y="20020"/>
                    <a:pt x="2677" y="20020"/>
                    <a:pt x="2677" y="20020"/>
                  </a:cubicBezTo>
                  <a:cubicBezTo>
                    <a:pt x="1938" y="20020"/>
                    <a:pt x="1385" y="19387"/>
                    <a:pt x="1385" y="18544"/>
                  </a:cubicBezTo>
                  <a:cubicBezTo>
                    <a:pt x="1385" y="13171"/>
                    <a:pt x="1385" y="13171"/>
                    <a:pt x="1385" y="13171"/>
                  </a:cubicBezTo>
                  <a:cubicBezTo>
                    <a:pt x="4062" y="1580"/>
                    <a:pt x="4062" y="1580"/>
                    <a:pt x="4062" y="1580"/>
                  </a:cubicBezTo>
                  <a:cubicBezTo>
                    <a:pt x="17538" y="1580"/>
                    <a:pt x="17538" y="1580"/>
                    <a:pt x="17538" y="1580"/>
                  </a:cubicBezTo>
                  <a:cubicBezTo>
                    <a:pt x="20215" y="13171"/>
                    <a:pt x="20215" y="13171"/>
                    <a:pt x="20215" y="13171"/>
                  </a:cubicBezTo>
                  <a:lnTo>
                    <a:pt x="20215" y="185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429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8" name="Shape 2992"/>
            <p:cNvSpPr/>
            <p:nvPr/>
          </p:nvSpPr>
          <p:spPr>
            <a:xfrm>
              <a:off x="49907" y="53689"/>
              <a:ext cx="319108" cy="234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96" y="0"/>
                  </a:moveTo>
                  <a:cubicBezTo>
                    <a:pt x="3883" y="0"/>
                    <a:pt x="3883" y="0"/>
                    <a:pt x="3883" y="0"/>
                  </a:cubicBezTo>
                  <a:cubicBezTo>
                    <a:pt x="3519" y="0"/>
                    <a:pt x="3155" y="330"/>
                    <a:pt x="3034" y="824"/>
                  </a:cubicBezTo>
                  <a:cubicBezTo>
                    <a:pt x="0" y="15334"/>
                    <a:pt x="0" y="15334"/>
                    <a:pt x="0" y="15334"/>
                  </a:cubicBezTo>
                  <a:cubicBezTo>
                    <a:pt x="0" y="15664"/>
                    <a:pt x="0" y="15994"/>
                    <a:pt x="121" y="16324"/>
                  </a:cubicBezTo>
                  <a:cubicBezTo>
                    <a:pt x="364" y="16653"/>
                    <a:pt x="607" y="16818"/>
                    <a:pt x="849" y="16818"/>
                  </a:cubicBezTo>
                  <a:cubicBezTo>
                    <a:pt x="3398" y="16818"/>
                    <a:pt x="3398" y="16818"/>
                    <a:pt x="3398" y="16818"/>
                  </a:cubicBezTo>
                  <a:cubicBezTo>
                    <a:pt x="4490" y="16818"/>
                    <a:pt x="4490" y="16818"/>
                    <a:pt x="4490" y="16818"/>
                  </a:cubicBezTo>
                  <a:cubicBezTo>
                    <a:pt x="4975" y="16818"/>
                    <a:pt x="4975" y="16818"/>
                    <a:pt x="4975" y="16818"/>
                  </a:cubicBezTo>
                  <a:cubicBezTo>
                    <a:pt x="6189" y="20281"/>
                    <a:pt x="6189" y="20281"/>
                    <a:pt x="6189" y="20281"/>
                  </a:cubicBezTo>
                  <a:cubicBezTo>
                    <a:pt x="6553" y="21105"/>
                    <a:pt x="7160" y="21600"/>
                    <a:pt x="7766" y="21600"/>
                  </a:cubicBezTo>
                  <a:cubicBezTo>
                    <a:pt x="13834" y="21600"/>
                    <a:pt x="13834" y="21600"/>
                    <a:pt x="13834" y="21600"/>
                  </a:cubicBezTo>
                  <a:cubicBezTo>
                    <a:pt x="14440" y="21600"/>
                    <a:pt x="15047" y="21105"/>
                    <a:pt x="15411" y="20281"/>
                  </a:cubicBezTo>
                  <a:cubicBezTo>
                    <a:pt x="16625" y="16818"/>
                    <a:pt x="16625" y="16818"/>
                    <a:pt x="16625" y="16818"/>
                  </a:cubicBezTo>
                  <a:cubicBezTo>
                    <a:pt x="17110" y="16818"/>
                    <a:pt x="17110" y="16818"/>
                    <a:pt x="17110" y="16818"/>
                  </a:cubicBezTo>
                  <a:cubicBezTo>
                    <a:pt x="18081" y="16818"/>
                    <a:pt x="18081" y="16818"/>
                    <a:pt x="18081" y="16818"/>
                  </a:cubicBezTo>
                  <a:cubicBezTo>
                    <a:pt x="20751" y="16818"/>
                    <a:pt x="20751" y="16818"/>
                    <a:pt x="20751" y="16818"/>
                  </a:cubicBezTo>
                  <a:cubicBezTo>
                    <a:pt x="20993" y="16818"/>
                    <a:pt x="21236" y="16653"/>
                    <a:pt x="21357" y="16324"/>
                  </a:cubicBezTo>
                  <a:cubicBezTo>
                    <a:pt x="21600" y="15994"/>
                    <a:pt x="21600" y="15664"/>
                    <a:pt x="21600" y="15334"/>
                  </a:cubicBezTo>
                  <a:cubicBezTo>
                    <a:pt x="18445" y="824"/>
                    <a:pt x="18445" y="824"/>
                    <a:pt x="18445" y="824"/>
                  </a:cubicBezTo>
                  <a:cubicBezTo>
                    <a:pt x="18445" y="330"/>
                    <a:pt x="18081" y="0"/>
                    <a:pt x="17596" y="0"/>
                  </a:cubicBezTo>
                  <a:close/>
                  <a:moveTo>
                    <a:pt x="18081" y="14345"/>
                  </a:moveTo>
                  <a:cubicBezTo>
                    <a:pt x="16625" y="14345"/>
                    <a:pt x="16625" y="14345"/>
                    <a:pt x="16625" y="14345"/>
                  </a:cubicBezTo>
                  <a:cubicBezTo>
                    <a:pt x="16018" y="14345"/>
                    <a:pt x="15411" y="14840"/>
                    <a:pt x="15047" y="15664"/>
                  </a:cubicBezTo>
                  <a:cubicBezTo>
                    <a:pt x="13834" y="19292"/>
                    <a:pt x="13834" y="19292"/>
                    <a:pt x="13834" y="19292"/>
                  </a:cubicBezTo>
                  <a:cubicBezTo>
                    <a:pt x="7766" y="19292"/>
                    <a:pt x="7766" y="19292"/>
                    <a:pt x="7766" y="19292"/>
                  </a:cubicBezTo>
                  <a:cubicBezTo>
                    <a:pt x="6553" y="15664"/>
                    <a:pt x="6553" y="15664"/>
                    <a:pt x="6553" y="15664"/>
                  </a:cubicBezTo>
                  <a:cubicBezTo>
                    <a:pt x="6189" y="14840"/>
                    <a:pt x="5582" y="14345"/>
                    <a:pt x="4975" y="14345"/>
                  </a:cubicBezTo>
                  <a:cubicBezTo>
                    <a:pt x="3398" y="14345"/>
                    <a:pt x="3398" y="14345"/>
                    <a:pt x="3398" y="14345"/>
                  </a:cubicBezTo>
                  <a:cubicBezTo>
                    <a:pt x="1335" y="14345"/>
                    <a:pt x="1335" y="14345"/>
                    <a:pt x="1335" y="14345"/>
                  </a:cubicBezTo>
                  <a:cubicBezTo>
                    <a:pt x="3883" y="1154"/>
                    <a:pt x="3883" y="1154"/>
                    <a:pt x="3883" y="1154"/>
                  </a:cubicBezTo>
                  <a:cubicBezTo>
                    <a:pt x="17596" y="1154"/>
                    <a:pt x="17596" y="1154"/>
                    <a:pt x="17596" y="1154"/>
                  </a:cubicBezTo>
                  <a:cubicBezTo>
                    <a:pt x="20265" y="14345"/>
                    <a:pt x="20265" y="14345"/>
                    <a:pt x="20265" y="14345"/>
                  </a:cubicBezTo>
                  <a:lnTo>
                    <a:pt x="18081" y="1434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429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99" name="Title 1"/>
          <p:cNvSpPr txBox="1">
            <a:spLocks/>
          </p:cNvSpPr>
          <p:nvPr/>
        </p:nvSpPr>
        <p:spPr>
          <a:xfrm>
            <a:off x="685800" y="276181"/>
            <a:ext cx="7772400" cy="61317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/>
              <a:t>Blockchain</a:t>
            </a:r>
            <a:r>
              <a:rPr lang="en-US" sz="2400" dirty="0" smtClean="0"/>
              <a:t> – </a:t>
            </a:r>
            <a:r>
              <a:rPr lang="ru-RU" sz="2400" dirty="0" smtClean="0"/>
              <a:t>ДНК </a:t>
            </a:r>
            <a:endParaRPr lang="en-US" sz="2400" dirty="0"/>
          </a:p>
        </p:txBody>
      </p:sp>
      <p:sp>
        <p:nvSpPr>
          <p:cNvPr id="100" name="Text Placeholder 2"/>
          <p:cNvSpPr txBox="1">
            <a:spLocks/>
          </p:cNvSpPr>
          <p:nvPr/>
        </p:nvSpPr>
        <p:spPr>
          <a:xfrm>
            <a:off x="685800" y="794051"/>
            <a:ext cx="7772400" cy="27678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100" dirty="0" smtClean="0"/>
              <a:t>Начало эволюции</a:t>
            </a:r>
            <a:r>
              <a:rPr lang="en-US" sz="1100" dirty="0" smtClean="0"/>
              <a:t> – </a:t>
            </a:r>
            <a:r>
              <a:rPr lang="ru-RU" sz="1100" dirty="0" smtClean="0"/>
              <a:t>Рождение новой галактики</a:t>
            </a:r>
            <a:endParaRPr lang="en-US" sz="1100" dirty="0"/>
          </a:p>
        </p:txBody>
      </p:sp>
      <p:sp>
        <p:nvSpPr>
          <p:cNvPr id="3" name="TextBox 2"/>
          <p:cNvSpPr txBox="1"/>
          <p:nvPr/>
        </p:nvSpPr>
        <p:spPr>
          <a:xfrm>
            <a:off x="7815864" y="1951224"/>
            <a:ext cx="769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22412" y="1832407"/>
            <a:ext cx="1363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3D Printing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4" y="1814611"/>
            <a:ext cx="1098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Robotics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234466" y="2554693"/>
            <a:ext cx="1194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err="1" smtClean="0"/>
              <a:t>Нанотех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66868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b19a1fbe36ed4de0765b82b33acde9b.jpg"/>
          <p:cNvPicPr>
            <a:picLocks noChangeAspect="1"/>
          </p:cNvPicPr>
          <p:nvPr/>
        </p:nvPicPr>
        <p:blipFill rotWithShape="1"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1" b="476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Трансформация Среды</a:t>
            </a:r>
            <a:br>
              <a:rPr lang="ru-RU" dirty="0" smtClean="0"/>
            </a:br>
            <a:r>
              <a:rPr lang="ru-RU" dirty="0" smtClean="0"/>
              <a:t>Трансформация потребителя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41146" y="2433273"/>
            <a:ext cx="138499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9896" y="1828316"/>
            <a:ext cx="5454105" cy="2008240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marL="28574">
              <a:buClr>
                <a:schemeClr val="dk1"/>
              </a:buClr>
              <a:buSzPct val="100000"/>
            </a:pPr>
            <a:r>
              <a:rPr lang="ru-RU" dirty="0"/>
              <a:t>Ожидания потребителя от услуг:</a:t>
            </a:r>
          </a:p>
          <a:p>
            <a:pPr marL="28574">
              <a:buClr>
                <a:schemeClr val="dk1"/>
              </a:buClr>
              <a:buSzPct val="100000"/>
            </a:pPr>
            <a:endParaRPr lang="en-US" dirty="0"/>
          </a:p>
          <a:p>
            <a:pPr marL="300031" indent="-314318">
              <a:buFont typeface="Wingdings" charset="2"/>
              <a:buChar char="Ø"/>
            </a:pPr>
            <a:r>
              <a:rPr lang="ru-RU" dirty="0"/>
              <a:t>Сервисы ориентированные на него</a:t>
            </a:r>
          </a:p>
          <a:p>
            <a:pPr marL="300031" indent="-314318">
              <a:buFont typeface="Wingdings" charset="2"/>
              <a:buChar char="Ø"/>
            </a:pPr>
            <a:endParaRPr lang="en-US" dirty="0"/>
          </a:p>
          <a:p>
            <a:pPr marL="300031" indent="-314318">
              <a:buFont typeface="Wingdings" charset="2"/>
              <a:buChar char="Ø"/>
            </a:pPr>
            <a:r>
              <a:rPr lang="ru-RU" dirty="0"/>
              <a:t>Быстро</a:t>
            </a:r>
          </a:p>
          <a:p>
            <a:pPr marL="300031" indent="-314318">
              <a:buFont typeface="Wingdings" charset="2"/>
              <a:buChar char="Ø"/>
            </a:pPr>
            <a:endParaRPr lang="en-US" dirty="0"/>
          </a:p>
          <a:p>
            <a:pPr marL="300031" indent="-314318">
              <a:buFont typeface="Wingdings" charset="2"/>
              <a:buChar char="Ø"/>
            </a:pPr>
            <a:r>
              <a:rPr lang="ru-RU" dirty="0"/>
              <a:t>Гибко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114800" y="3478073"/>
            <a:ext cx="4572000" cy="1454242"/>
          </a:xfrm>
          <a:prstGeom prst="rect">
            <a:avLst/>
          </a:prstGeom>
        </p:spPr>
        <p:txBody>
          <a:bodyPr lIns="68579" tIns="34289" rIns="68579" bIns="34289">
            <a:spAutoFit/>
          </a:bodyPr>
          <a:lstStyle/>
          <a:p>
            <a:pPr marL="28574">
              <a:buClr>
                <a:schemeClr val="dk1"/>
              </a:buClr>
              <a:buSzPct val="100000"/>
            </a:pPr>
            <a:r>
              <a:rPr lang="en-US" dirty="0" smtClean="0"/>
              <a:t>Wiki-</a:t>
            </a:r>
            <a:r>
              <a:rPr lang="ru-RU" dirty="0" smtClean="0"/>
              <a:t>Поколение </a:t>
            </a:r>
            <a:r>
              <a:rPr lang="en" dirty="0" smtClean="0"/>
              <a:t>&amp; </a:t>
            </a:r>
            <a:r>
              <a:rPr lang="en" dirty="0"/>
              <a:t>UGC</a:t>
            </a:r>
          </a:p>
          <a:p>
            <a:pPr marL="642923" lvl="1" indent="-314318">
              <a:buFont typeface="Arial"/>
              <a:buChar char="●"/>
            </a:pPr>
            <a:r>
              <a:rPr lang="ru-RU" dirty="0"/>
              <a:t>«Профессиональный потребитель» </a:t>
            </a:r>
            <a:endParaRPr lang="ru-RU" dirty="0" smtClean="0"/>
          </a:p>
          <a:p>
            <a:pPr marL="642923" lvl="1" indent="-314318">
              <a:buFont typeface="Arial"/>
              <a:buChar char="●"/>
            </a:pPr>
            <a:r>
              <a:rPr lang="ru-RU" dirty="0" smtClean="0"/>
              <a:t>Вместо </a:t>
            </a:r>
            <a:r>
              <a:rPr lang="ru-RU" dirty="0"/>
              <a:t>пассивного является активным, вовлеченным</a:t>
            </a:r>
            <a:endParaRPr lang="en" dirty="0"/>
          </a:p>
          <a:p>
            <a:pPr marL="642923" lvl="1" indent="-314318">
              <a:buFont typeface="Arial"/>
              <a:buChar char="●"/>
            </a:pPr>
            <a:r>
              <a:rPr lang="ru-RU" dirty="0"/>
              <a:t>Избалованный и требовательный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54953089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Shape 170"/>
          <p:cNvGrpSpPr/>
          <p:nvPr/>
        </p:nvGrpSpPr>
        <p:grpSpPr>
          <a:xfrm>
            <a:off x="2215457" y="1420000"/>
            <a:ext cx="6478067" cy="2478035"/>
            <a:chOff x="791064" y="1159364"/>
            <a:chExt cx="10585619" cy="5318793"/>
          </a:xfrm>
        </p:grpSpPr>
        <p:sp>
          <p:nvSpPr>
            <p:cNvPr id="171" name="Shape 171"/>
            <p:cNvSpPr/>
            <p:nvPr/>
          </p:nvSpPr>
          <p:spPr>
            <a:xfrm>
              <a:off x="5407957" y="4707764"/>
              <a:ext cx="543424" cy="236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9867" y="111250"/>
                  </a:moveTo>
                  <a:lnTo>
                    <a:pt x="49668" y="106666"/>
                  </a:lnTo>
                  <a:lnTo>
                    <a:pt x="51456" y="99166"/>
                  </a:lnTo>
                  <a:lnTo>
                    <a:pt x="57814" y="92916"/>
                  </a:lnTo>
                  <a:lnTo>
                    <a:pt x="58807" y="90833"/>
                  </a:lnTo>
                  <a:lnTo>
                    <a:pt x="60198" y="90833"/>
                  </a:lnTo>
                  <a:lnTo>
                    <a:pt x="61390" y="84583"/>
                  </a:lnTo>
                  <a:lnTo>
                    <a:pt x="63377" y="86250"/>
                  </a:lnTo>
                  <a:lnTo>
                    <a:pt x="66357" y="83750"/>
                  </a:lnTo>
                  <a:lnTo>
                    <a:pt x="68543" y="84166"/>
                  </a:lnTo>
                  <a:lnTo>
                    <a:pt x="69735" y="89583"/>
                  </a:lnTo>
                  <a:lnTo>
                    <a:pt x="71920" y="90416"/>
                  </a:lnTo>
                  <a:lnTo>
                    <a:pt x="75099" y="88750"/>
                  </a:lnTo>
                  <a:lnTo>
                    <a:pt x="77086" y="89166"/>
                  </a:lnTo>
                  <a:lnTo>
                    <a:pt x="79668" y="85000"/>
                  </a:lnTo>
                  <a:lnTo>
                    <a:pt x="80860" y="77500"/>
                  </a:lnTo>
                  <a:lnTo>
                    <a:pt x="82649" y="72916"/>
                  </a:lnTo>
                  <a:lnTo>
                    <a:pt x="86026" y="70833"/>
                  </a:lnTo>
                  <a:lnTo>
                    <a:pt x="89801" y="70416"/>
                  </a:lnTo>
                  <a:lnTo>
                    <a:pt x="95165" y="68333"/>
                  </a:lnTo>
                  <a:lnTo>
                    <a:pt x="97549" y="66250"/>
                  </a:lnTo>
                  <a:lnTo>
                    <a:pt x="99139" y="60416"/>
                  </a:lnTo>
                  <a:lnTo>
                    <a:pt x="102119" y="55000"/>
                  </a:lnTo>
                  <a:lnTo>
                    <a:pt x="109271" y="46666"/>
                  </a:lnTo>
                  <a:lnTo>
                    <a:pt x="116821" y="41666"/>
                  </a:lnTo>
                  <a:lnTo>
                    <a:pt x="118807" y="38750"/>
                  </a:lnTo>
                  <a:lnTo>
                    <a:pt x="120000" y="32916"/>
                  </a:lnTo>
                  <a:lnTo>
                    <a:pt x="120000" y="28750"/>
                  </a:lnTo>
                  <a:lnTo>
                    <a:pt x="118609" y="28750"/>
                  </a:lnTo>
                  <a:lnTo>
                    <a:pt x="114635" y="23333"/>
                  </a:lnTo>
                  <a:lnTo>
                    <a:pt x="111456" y="22083"/>
                  </a:lnTo>
                  <a:lnTo>
                    <a:pt x="108476" y="14583"/>
                  </a:lnTo>
                  <a:lnTo>
                    <a:pt x="105298" y="14166"/>
                  </a:lnTo>
                  <a:lnTo>
                    <a:pt x="103907" y="12916"/>
                  </a:lnTo>
                  <a:lnTo>
                    <a:pt x="102119" y="12916"/>
                  </a:lnTo>
                  <a:lnTo>
                    <a:pt x="100927" y="11250"/>
                  </a:lnTo>
                  <a:lnTo>
                    <a:pt x="99139" y="10833"/>
                  </a:lnTo>
                  <a:lnTo>
                    <a:pt x="94370" y="11250"/>
                  </a:lnTo>
                  <a:lnTo>
                    <a:pt x="89801" y="10000"/>
                  </a:lnTo>
                  <a:lnTo>
                    <a:pt x="88013" y="10000"/>
                  </a:lnTo>
                  <a:lnTo>
                    <a:pt x="85033" y="7500"/>
                  </a:lnTo>
                  <a:lnTo>
                    <a:pt x="83642" y="7500"/>
                  </a:lnTo>
                  <a:lnTo>
                    <a:pt x="80662" y="10000"/>
                  </a:lnTo>
                  <a:lnTo>
                    <a:pt x="74304" y="8333"/>
                  </a:lnTo>
                  <a:lnTo>
                    <a:pt x="72715" y="8333"/>
                  </a:lnTo>
                  <a:lnTo>
                    <a:pt x="69536" y="10000"/>
                  </a:lnTo>
                  <a:lnTo>
                    <a:pt x="66357" y="10000"/>
                  </a:lnTo>
                  <a:lnTo>
                    <a:pt x="64569" y="9583"/>
                  </a:lnTo>
                  <a:lnTo>
                    <a:pt x="63377" y="7500"/>
                  </a:lnTo>
                  <a:lnTo>
                    <a:pt x="61589" y="6666"/>
                  </a:lnTo>
                  <a:lnTo>
                    <a:pt x="58410" y="7500"/>
                  </a:lnTo>
                  <a:lnTo>
                    <a:pt x="57218" y="5000"/>
                  </a:lnTo>
                  <a:lnTo>
                    <a:pt x="53046" y="0"/>
                  </a:lnTo>
                  <a:lnTo>
                    <a:pt x="51655" y="1666"/>
                  </a:lnTo>
                  <a:lnTo>
                    <a:pt x="50264" y="2083"/>
                  </a:lnTo>
                  <a:lnTo>
                    <a:pt x="48675" y="3333"/>
                  </a:lnTo>
                  <a:lnTo>
                    <a:pt x="46291" y="7500"/>
                  </a:lnTo>
                  <a:lnTo>
                    <a:pt x="46092" y="10833"/>
                  </a:lnTo>
                  <a:lnTo>
                    <a:pt x="45099" y="13333"/>
                  </a:lnTo>
                  <a:lnTo>
                    <a:pt x="44503" y="20000"/>
                  </a:lnTo>
                  <a:lnTo>
                    <a:pt x="43907" y="23333"/>
                  </a:lnTo>
                  <a:lnTo>
                    <a:pt x="40728" y="21666"/>
                  </a:lnTo>
                  <a:lnTo>
                    <a:pt x="37947" y="18750"/>
                  </a:lnTo>
                  <a:lnTo>
                    <a:pt x="34768" y="16666"/>
                  </a:lnTo>
                  <a:lnTo>
                    <a:pt x="33576" y="15000"/>
                  </a:lnTo>
                  <a:lnTo>
                    <a:pt x="31788" y="14166"/>
                  </a:lnTo>
                  <a:lnTo>
                    <a:pt x="30198" y="14166"/>
                  </a:lnTo>
                  <a:lnTo>
                    <a:pt x="27218" y="12916"/>
                  </a:lnTo>
                  <a:lnTo>
                    <a:pt x="25629" y="13333"/>
                  </a:lnTo>
                  <a:lnTo>
                    <a:pt x="24039" y="12500"/>
                  </a:lnTo>
                  <a:lnTo>
                    <a:pt x="20860" y="13333"/>
                  </a:lnTo>
                  <a:lnTo>
                    <a:pt x="19470" y="15000"/>
                  </a:lnTo>
                  <a:lnTo>
                    <a:pt x="18874" y="17916"/>
                  </a:lnTo>
                  <a:lnTo>
                    <a:pt x="19271" y="21250"/>
                  </a:lnTo>
                  <a:lnTo>
                    <a:pt x="18278" y="24166"/>
                  </a:lnTo>
                  <a:lnTo>
                    <a:pt x="17483" y="27500"/>
                  </a:lnTo>
                  <a:lnTo>
                    <a:pt x="20860" y="29166"/>
                  </a:lnTo>
                  <a:lnTo>
                    <a:pt x="21059" y="32916"/>
                  </a:lnTo>
                  <a:lnTo>
                    <a:pt x="18278" y="35416"/>
                  </a:lnTo>
                  <a:lnTo>
                    <a:pt x="16291" y="40416"/>
                  </a:lnTo>
                  <a:lnTo>
                    <a:pt x="13907" y="45416"/>
                  </a:lnTo>
                  <a:lnTo>
                    <a:pt x="10927" y="49166"/>
                  </a:lnTo>
                  <a:lnTo>
                    <a:pt x="10728" y="52916"/>
                  </a:lnTo>
                  <a:lnTo>
                    <a:pt x="12317" y="53750"/>
                  </a:lnTo>
                  <a:lnTo>
                    <a:pt x="13509" y="55833"/>
                  </a:lnTo>
                  <a:lnTo>
                    <a:pt x="15099" y="54583"/>
                  </a:lnTo>
                  <a:lnTo>
                    <a:pt x="16688" y="60000"/>
                  </a:lnTo>
                  <a:lnTo>
                    <a:pt x="21456" y="64166"/>
                  </a:lnTo>
                  <a:lnTo>
                    <a:pt x="22847" y="64166"/>
                  </a:lnTo>
                  <a:lnTo>
                    <a:pt x="23245" y="61250"/>
                  </a:lnTo>
                  <a:lnTo>
                    <a:pt x="24834" y="59166"/>
                  </a:lnTo>
                  <a:lnTo>
                    <a:pt x="25827" y="52916"/>
                  </a:lnTo>
                  <a:lnTo>
                    <a:pt x="27218" y="54583"/>
                  </a:lnTo>
                  <a:lnTo>
                    <a:pt x="28211" y="57083"/>
                  </a:lnTo>
                  <a:lnTo>
                    <a:pt x="28211" y="60416"/>
                  </a:lnTo>
                  <a:lnTo>
                    <a:pt x="30993" y="64166"/>
                  </a:lnTo>
                  <a:lnTo>
                    <a:pt x="32185" y="66250"/>
                  </a:lnTo>
                  <a:lnTo>
                    <a:pt x="33774" y="66250"/>
                  </a:lnTo>
                  <a:lnTo>
                    <a:pt x="35960" y="70416"/>
                  </a:lnTo>
                  <a:lnTo>
                    <a:pt x="39139" y="72500"/>
                  </a:lnTo>
                  <a:lnTo>
                    <a:pt x="40728" y="71250"/>
                  </a:lnTo>
                  <a:lnTo>
                    <a:pt x="42119" y="72916"/>
                  </a:lnTo>
                  <a:lnTo>
                    <a:pt x="41125" y="75833"/>
                  </a:lnTo>
                  <a:lnTo>
                    <a:pt x="37947" y="77500"/>
                  </a:lnTo>
                  <a:lnTo>
                    <a:pt x="37152" y="81250"/>
                  </a:lnTo>
                  <a:lnTo>
                    <a:pt x="35960" y="82500"/>
                  </a:lnTo>
                  <a:lnTo>
                    <a:pt x="34370" y="81666"/>
                  </a:lnTo>
                  <a:lnTo>
                    <a:pt x="33377" y="84166"/>
                  </a:lnTo>
                  <a:lnTo>
                    <a:pt x="31788" y="84166"/>
                  </a:lnTo>
                  <a:lnTo>
                    <a:pt x="30397" y="85833"/>
                  </a:lnTo>
                  <a:lnTo>
                    <a:pt x="29602" y="88750"/>
                  </a:lnTo>
                  <a:lnTo>
                    <a:pt x="28410" y="90833"/>
                  </a:lnTo>
                  <a:lnTo>
                    <a:pt x="25231" y="91666"/>
                  </a:lnTo>
                  <a:lnTo>
                    <a:pt x="22052" y="89583"/>
                  </a:lnTo>
                  <a:lnTo>
                    <a:pt x="20662" y="89166"/>
                  </a:lnTo>
                  <a:lnTo>
                    <a:pt x="18278" y="89583"/>
                  </a:lnTo>
                  <a:lnTo>
                    <a:pt x="17483" y="93333"/>
                  </a:lnTo>
                  <a:lnTo>
                    <a:pt x="16092" y="94166"/>
                  </a:lnTo>
                  <a:lnTo>
                    <a:pt x="15099" y="97500"/>
                  </a:lnTo>
                  <a:lnTo>
                    <a:pt x="13509" y="98333"/>
                  </a:lnTo>
                  <a:lnTo>
                    <a:pt x="10927" y="95000"/>
                  </a:lnTo>
                  <a:lnTo>
                    <a:pt x="9139" y="94166"/>
                  </a:lnTo>
                  <a:lnTo>
                    <a:pt x="5960" y="95416"/>
                  </a:lnTo>
                  <a:lnTo>
                    <a:pt x="4370" y="94166"/>
                  </a:lnTo>
                  <a:lnTo>
                    <a:pt x="2980" y="96250"/>
                  </a:lnTo>
                  <a:lnTo>
                    <a:pt x="0" y="98333"/>
                  </a:lnTo>
                  <a:lnTo>
                    <a:pt x="0" y="102083"/>
                  </a:lnTo>
                  <a:lnTo>
                    <a:pt x="0" y="108750"/>
                  </a:lnTo>
                  <a:lnTo>
                    <a:pt x="794" y="111250"/>
                  </a:lnTo>
                  <a:lnTo>
                    <a:pt x="2582" y="111250"/>
                  </a:lnTo>
                  <a:lnTo>
                    <a:pt x="3973" y="110416"/>
                  </a:lnTo>
                  <a:lnTo>
                    <a:pt x="7152" y="111666"/>
                  </a:lnTo>
                  <a:lnTo>
                    <a:pt x="11920" y="110416"/>
                  </a:lnTo>
                  <a:lnTo>
                    <a:pt x="13509" y="110416"/>
                  </a:lnTo>
                  <a:lnTo>
                    <a:pt x="15099" y="111250"/>
                  </a:lnTo>
                  <a:lnTo>
                    <a:pt x="16092" y="113750"/>
                  </a:lnTo>
                  <a:lnTo>
                    <a:pt x="17682" y="114166"/>
                  </a:lnTo>
                  <a:lnTo>
                    <a:pt x="23841" y="110416"/>
                  </a:lnTo>
                  <a:lnTo>
                    <a:pt x="25231" y="112083"/>
                  </a:lnTo>
                  <a:lnTo>
                    <a:pt x="26821" y="112916"/>
                  </a:lnTo>
                  <a:lnTo>
                    <a:pt x="27814" y="119583"/>
                  </a:lnTo>
                  <a:lnTo>
                    <a:pt x="30993" y="118750"/>
                  </a:lnTo>
                  <a:lnTo>
                    <a:pt x="32384" y="120000"/>
                  </a:lnTo>
                  <a:lnTo>
                    <a:pt x="35364" y="117083"/>
                  </a:lnTo>
                  <a:lnTo>
                    <a:pt x="38543" y="115833"/>
                  </a:lnTo>
                  <a:lnTo>
                    <a:pt x="41721" y="117083"/>
                  </a:lnTo>
                  <a:lnTo>
                    <a:pt x="43509" y="115833"/>
                  </a:lnTo>
                  <a:lnTo>
                    <a:pt x="45496" y="116250"/>
                  </a:lnTo>
                  <a:lnTo>
                    <a:pt x="46092" y="110416"/>
                  </a:lnTo>
                  <a:lnTo>
                    <a:pt x="49867" y="111250"/>
                  </a:lnTo>
                  <a:close/>
                </a:path>
              </a:pathLst>
            </a:custGeom>
            <a:solidFill>
              <a:srgbClr val="4E5765"/>
            </a:solidFill>
            <a:ln w="9525" cap="flat" cmpd="sng">
              <a:solidFill>
                <a:srgbClr val="F6F8F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Clr>
                  <a:schemeClr val="dk1"/>
                </a:buClr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Shape 172"/>
            <p:cNvSpPr/>
            <p:nvPr/>
          </p:nvSpPr>
          <p:spPr>
            <a:xfrm>
              <a:off x="5318133" y="4838001"/>
              <a:ext cx="372762" cy="2523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467" y="103461"/>
                  </a:moveTo>
                  <a:lnTo>
                    <a:pt x="6906" y="105384"/>
                  </a:lnTo>
                  <a:lnTo>
                    <a:pt x="10647" y="111153"/>
                  </a:lnTo>
                  <a:lnTo>
                    <a:pt x="12949" y="110000"/>
                  </a:lnTo>
                  <a:lnTo>
                    <a:pt x="14964" y="110000"/>
                  </a:lnTo>
                  <a:lnTo>
                    <a:pt x="15251" y="108076"/>
                  </a:lnTo>
                  <a:lnTo>
                    <a:pt x="19280" y="105384"/>
                  </a:lnTo>
                  <a:lnTo>
                    <a:pt x="20719" y="105000"/>
                  </a:lnTo>
                  <a:lnTo>
                    <a:pt x="21870" y="105384"/>
                  </a:lnTo>
                  <a:lnTo>
                    <a:pt x="22733" y="103846"/>
                  </a:lnTo>
                  <a:lnTo>
                    <a:pt x="24460" y="103076"/>
                  </a:lnTo>
                  <a:lnTo>
                    <a:pt x="25611" y="103461"/>
                  </a:lnTo>
                  <a:lnTo>
                    <a:pt x="27050" y="105384"/>
                  </a:lnTo>
                  <a:lnTo>
                    <a:pt x="30791" y="107307"/>
                  </a:lnTo>
                  <a:lnTo>
                    <a:pt x="31942" y="106153"/>
                  </a:lnTo>
                  <a:lnTo>
                    <a:pt x="32230" y="105384"/>
                  </a:lnTo>
                  <a:lnTo>
                    <a:pt x="32230" y="103461"/>
                  </a:lnTo>
                  <a:lnTo>
                    <a:pt x="31654" y="101923"/>
                  </a:lnTo>
                  <a:lnTo>
                    <a:pt x="31654" y="99230"/>
                  </a:lnTo>
                  <a:lnTo>
                    <a:pt x="33956" y="94615"/>
                  </a:lnTo>
                  <a:lnTo>
                    <a:pt x="35395" y="94615"/>
                  </a:lnTo>
                  <a:lnTo>
                    <a:pt x="37122" y="95384"/>
                  </a:lnTo>
                  <a:lnTo>
                    <a:pt x="39712" y="94615"/>
                  </a:lnTo>
                  <a:lnTo>
                    <a:pt x="41726" y="96923"/>
                  </a:lnTo>
                  <a:lnTo>
                    <a:pt x="42877" y="96923"/>
                  </a:lnTo>
                  <a:lnTo>
                    <a:pt x="44028" y="96153"/>
                  </a:lnTo>
                  <a:lnTo>
                    <a:pt x="45755" y="93461"/>
                  </a:lnTo>
                  <a:lnTo>
                    <a:pt x="46043" y="91538"/>
                  </a:lnTo>
                  <a:lnTo>
                    <a:pt x="44604" y="89230"/>
                  </a:lnTo>
                  <a:lnTo>
                    <a:pt x="44604" y="87307"/>
                  </a:lnTo>
                  <a:lnTo>
                    <a:pt x="47482" y="82307"/>
                  </a:lnTo>
                  <a:lnTo>
                    <a:pt x="50647" y="76153"/>
                  </a:lnTo>
                  <a:lnTo>
                    <a:pt x="51223" y="75000"/>
                  </a:lnTo>
                  <a:lnTo>
                    <a:pt x="52374" y="73076"/>
                  </a:lnTo>
                  <a:lnTo>
                    <a:pt x="52661" y="72692"/>
                  </a:lnTo>
                  <a:lnTo>
                    <a:pt x="54676" y="73076"/>
                  </a:lnTo>
                  <a:lnTo>
                    <a:pt x="55827" y="71923"/>
                  </a:lnTo>
                  <a:lnTo>
                    <a:pt x="58705" y="72692"/>
                  </a:lnTo>
                  <a:lnTo>
                    <a:pt x="62446" y="77307"/>
                  </a:lnTo>
                  <a:lnTo>
                    <a:pt x="62446" y="79615"/>
                  </a:lnTo>
                  <a:lnTo>
                    <a:pt x="61294" y="82692"/>
                  </a:lnTo>
                  <a:lnTo>
                    <a:pt x="61294" y="84615"/>
                  </a:lnTo>
                  <a:lnTo>
                    <a:pt x="61582" y="85384"/>
                  </a:lnTo>
                  <a:lnTo>
                    <a:pt x="63021" y="86538"/>
                  </a:lnTo>
                  <a:lnTo>
                    <a:pt x="64748" y="85769"/>
                  </a:lnTo>
                  <a:lnTo>
                    <a:pt x="65899" y="86538"/>
                  </a:lnTo>
                  <a:lnTo>
                    <a:pt x="65899" y="87307"/>
                  </a:lnTo>
                  <a:lnTo>
                    <a:pt x="66187" y="88846"/>
                  </a:lnTo>
                  <a:lnTo>
                    <a:pt x="65611" y="89615"/>
                  </a:lnTo>
                  <a:lnTo>
                    <a:pt x="65035" y="91538"/>
                  </a:lnTo>
                  <a:lnTo>
                    <a:pt x="65611" y="95769"/>
                  </a:lnTo>
                  <a:lnTo>
                    <a:pt x="65035" y="97692"/>
                  </a:lnTo>
                  <a:lnTo>
                    <a:pt x="64460" y="99615"/>
                  </a:lnTo>
                  <a:lnTo>
                    <a:pt x="64460" y="103461"/>
                  </a:lnTo>
                  <a:lnTo>
                    <a:pt x="63597" y="106923"/>
                  </a:lnTo>
                  <a:lnTo>
                    <a:pt x="64460" y="110384"/>
                  </a:lnTo>
                  <a:lnTo>
                    <a:pt x="66187" y="114615"/>
                  </a:lnTo>
                  <a:lnTo>
                    <a:pt x="67625" y="118846"/>
                  </a:lnTo>
                  <a:lnTo>
                    <a:pt x="67913" y="119615"/>
                  </a:lnTo>
                  <a:lnTo>
                    <a:pt x="69352" y="120000"/>
                  </a:lnTo>
                  <a:lnTo>
                    <a:pt x="70791" y="118846"/>
                  </a:lnTo>
                  <a:lnTo>
                    <a:pt x="74244" y="116153"/>
                  </a:lnTo>
                  <a:lnTo>
                    <a:pt x="78273" y="112307"/>
                  </a:lnTo>
                  <a:lnTo>
                    <a:pt x="84316" y="110000"/>
                  </a:lnTo>
                  <a:lnTo>
                    <a:pt x="84892" y="109615"/>
                  </a:lnTo>
                  <a:lnTo>
                    <a:pt x="86043" y="106923"/>
                  </a:lnTo>
                  <a:lnTo>
                    <a:pt x="88057" y="105384"/>
                  </a:lnTo>
                  <a:lnTo>
                    <a:pt x="88345" y="104230"/>
                  </a:lnTo>
                  <a:lnTo>
                    <a:pt x="89784" y="103846"/>
                  </a:lnTo>
                  <a:lnTo>
                    <a:pt x="92661" y="101153"/>
                  </a:lnTo>
                  <a:lnTo>
                    <a:pt x="94100" y="100769"/>
                  </a:lnTo>
                  <a:lnTo>
                    <a:pt x="96115" y="98846"/>
                  </a:lnTo>
                  <a:lnTo>
                    <a:pt x="97553" y="98846"/>
                  </a:lnTo>
                  <a:lnTo>
                    <a:pt x="98705" y="99615"/>
                  </a:lnTo>
                  <a:lnTo>
                    <a:pt x="99568" y="100000"/>
                  </a:lnTo>
                  <a:lnTo>
                    <a:pt x="100719" y="100000"/>
                  </a:lnTo>
                  <a:lnTo>
                    <a:pt x="101294" y="103846"/>
                  </a:lnTo>
                  <a:lnTo>
                    <a:pt x="101870" y="105384"/>
                  </a:lnTo>
                  <a:lnTo>
                    <a:pt x="102733" y="105000"/>
                  </a:lnTo>
                  <a:lnTo>
                    <a:pt x="104748" y="102307"/>
                  </a:lnTo>
                  <a:lnTo>
                    <a:pt x="104748" y="103076"/>
                  </a:lnTo>
                  <a:lnTo>
                    <a:pt x="105323" y="103076"/>
                  </a:lnTo>
                  <a:lnTo>
                    <a:pt x="109064" y="101153"/>
                  </a:lnTo>
                  <a:lnTo>
                    <a:pt x="112230" y="100000"/>
                  </a:lnTo>
                  <a:lnTo>
                    <a:pt x="113956" y="100000"/>
                  </a:lnTo>
                  <a:lnTo>
                    <a:pt x="115395" y="101538"/>
                  </a:lnTo>
                  <a:lnTo>
                    <a:pt x="117697" y="101538"/>
                  </a:lnTo>
                  <a:lnTo>
                    <a:pt x="118273" y="103076"/>
                  </a:lnTo>
                  <a:lnTo>
                    <a:pt x="118273" y="103846"/>
                  </a:lnTo>
                  <a:lnTo>
                    <a:pt x="116834" y="104230"/>
                  </a:lnTo>
                  <a:lnTo>
                    <a:pt x="119136" y="105384"/>
                  </a:lnTo>
                  <a:lnTo>
                    <a:pt x="119999" y="105000"/>
                  </a:lnTo>
                  <a:lnTo>
                    <a:pt x="119999" y="91153"/>
                  </a:lnTo>
                  <a:lnTo>
                    <a:pt x="117122" y="81538"/>
                  </a:lnTo>
                  <a:lnTo>
                    <a:pt x="117122" y="74230"/>
                  </a:lnTo>
                  <a:lnTo>
                    <a:pt x="115107" y="70000"/>
                  </a:lnTo>
                  <a:lnTo>
                    <a:pt x="109640" y="69230"/>
                  </a:lnTo>
                  <a:lnTo>
                    <a:pt x="103884" y="71923"/>
                  </a:lnTo>
                  <a:lnTo>
                    <a:pt x="100719" y="68846"/>
                  </a:lnTo>
                  <a:lnTo>
                    <a:pt x="99568" y="62307"/>
                  </a:lnTo>
                  <a:lnTo>
                    <a:pt x="98992" y="54615"/>
                  </a:lnTo>
                  <a:lnTo>
                    <a:pt x="102158" y="41538"/>
                  </a:lnTo>
                  <a:lnTo>
                    <a:pt x="96690" y="40769"/>
                  </a:lnTo>
                  <a:lnTo>
                    <a:pt x="95827" y="46153"/>
                  </a:lnTo>
                  <a:lnTo>
                    <a:pt x="92949" y="45769"/>
                  </a:lnTo>
                  <a:lnTo>
                    <a:pt x="90359" y="46923"/>
                  </a:lnTo>
                  <a:lnTo>
                    <a:pt x="85755" y="45769"/>
                  </a:lnTo>
                  <a:lnTo>
                    <a:pt x="81151" y="46923"/>
                  </a:lnTo>
                  <a:lnTo>
                    <a:pt x="76834" y="49615"/>
                  </a:lnTo>
                  <a:lnTo>
                    <a:pt x="74820" y="48461"/>
                  </a:lnTo>
                  <a:lnTo>
                    <a:pt x="70215" y="49230"/>
                  </a:lnTo>
                  <a:lnTo>
                    <a:pt x="68776" y="43076"/>
                  </a:lnTo>
                  <a:lnTo>
                    <a:pt x="66474" y="42307"/>
                  </a:lnTo>
                  <a:lnTo>
                    <a:pt x="64460" y="40769"/>
                  </a:lnTo>
                  <a:lnTo>
                    <a:pt x="55539" y="44230"/>
                  </a:lnTo>
                  <a:lnTo>
                    <a:pt x="53237" y="43846"/>
                  </a:lnTo>
                  <a:lnTo>
                    <a:pt x="51798" y="41538"/>
                  </a:lnTo>
                  <a:lnTo>
                    <a:pt x="49496" y="40769"/>
                  </a:lnTo>
                  <a:lnTo>
                    <a:pt x="47194" y="40769"/>
                  </a:lnTo>
                  <a:lnTo>
                    <a:pt x="40287" y="41923"/>
                  </a:lnTo>
                  <a:lnTo>
                    <a:pt x="35683" y="40769"/>
                  </a:lnTo>
                  <a:lnTo>
                    <a:pt x="33669" y="41538"/>
                  </a:lnTo>
                  <a:lnTo>
                    <a:pt x="31079" y="41538"/>
                  </a:lnTo>
                  <a:lnTo>
                    <a:pt x="29928" y="39230"/>
                  </a:lnTo>
                  <a:lnTo>
                    <a:pt x="29928" y="33076"/>
                  </a:lnTo>
                  <a:lnTo>
                    <a:pt x="29928" y="29615"/>
                  </a:lnTo>
                  <a:lnTo>
                    <a:pt x="34244" y="27692"/>
                  </a:lnTo>
                  <a:lnTo>
                    <a:pt x="36258" y="25769"/>
                  </a:lnTo>
                  <a:lnTo>
                    <a:pt x="38561" y="26923"/>
                  </a:lnTo>
                  <a:lnTo>
                    <a:pt x="43165" y="25769"/>
                  </a:lnTo>
                  <a:lnTo>
                    <a:pt x="45755" y="26538"/>
                  </a:lnTo>
                  <a:lnTo>
                    <a:pt x="49496" y="29615"/>
                  </a:lnTo>
                  <a:lnTo>
                    <a:pt x="51798" y="28846"/>
                  </a:lnTo>
                  <a:lnTo>
                    <a:pt x="53237" y="25769"/>
                  </a:lnTo>
                  <a:lnTo>
                    <a:pt x="55251" y="25000"/>
                  </a:lnTo>
                  <a:lnTo>
                    <a:pt x="56402" y="21538"/>
                  </a:lnTo>
                  <a:lnTo>
                    <a:pt x="55251" y="21538"/>
                  </a:lnTo>
                  <a:lnTo>
                    <a:pt x="53237" y="23076"/>
                  </a:lnTo>
                  <a:lnTo>
                    <a:pt x="50647" y="23461"/>
                  </a:lnTo>
                  <a:lnTo>
                    <a:pt x="49496" y="20769"/>
                  </a:lnTo>
                  <a:lnTo>
                    <a:pt x="48057" y="14615"/>
                  </a:lnTo>
                  <a:lnTo>
                    <a:pt x="50071" y="12692"/>
                  </a:lnTo>
                  <a:lnTo>
                    <a:pt x="52086" y="11153"/>
                  </a:lnTo>
                  <a:lnTo>
                    <a:pt x="53237" y="8461"/>
                  </a:lnTo>
                  <a:lnTo>
                    <a:pt x="52661" y="5769"/>
                  </a:lnTo>
                  <a:lnTo>
                    <a:pt x="51223" y="3461"/>
                  </a:lnTo>
                  <a:lnTo>
                    <a:pt x="50935" y="0"/>
                  </a:lnTo>
                  <a:lnTo>
                    <a:pt x="48920" y="0"/>
                  </a:lnTo>
                  <a:lnTo>
                    <a:pt x="47194" y="1923"/>
                  </a:lnTo>
                  <a:lnTo>
                    <a:pt x="46043" y="4615"/>
                  </a:lnTo>
                  <a:lnTo>
                    <a:pt x="41726" y="7692"/>
                  </a:lnTo>
                  <a:lnTo>
                    <a:pt x="37985" y="10384"/>
                  </a:lnTo>
                  <a:lnTo>
                    <a:pt x="35395" y="10769"/>
                  </a:lnTo>
                  <a:lnTo>
                    <a:pt x="33669" y="8846"/>
                  </a:lnTo>
                  <a:lnTo>
                    <a:pt x="31654" y="10384"/>
                  </a:lnTo>
                  <a:lnTo>
                    <a:pt x="31079" y="13846"/>
                  </a:lnTo>
                  <a:lnTo>
                    <a:pt x="29352" y="15384"/>
                  </a:lnTo>
                  <a:lnTo>
                    <a:pt x="30791" y="18076"/>
                  </a:lnTo>
                  <a:lnTo>
                    <a:pt x="30791" y="21153"/>
                  </a:lnTo>
                  <a:lnTo>
                    <a:pt x="30215" y="24230"/>
                  </a:lnTo>
                  <a:lnTo>
                    <a:pt x="28489" y="25769"/>
                  </a:lnTo>
                  <a:lnTo>
                    <a:pt x="23884" y="26923"/>
                  </a:lnTo>
                  <a:lnTo>
                    <a:pt x="21582" y="28846"/>
                  </a:lnTo>
                  <a:lnTo>
                    <a:pt x="21582" y="31538"/>
                  </a:lnTo>
                  <a:lnTo>
                    <a:pt x="18129" y="40000"/>
                  </a:lnTo>
                  <a:lnTo>
                    <a:pt x="16115" y="41153"/>
                  </a:lnTo>
                  <a:lnTo>
                    <a:pt x="11510" y="41538"/>
                  </a:lnTo>
                  <a:lnTo>
                    <a:pt x="9208" y="41153"/>
                  </a:lnTo>
                  <a:lnTo>
                    <a:pt x="7482" y="38846"/>
                  </a:lnTo>
                  <a:lnTo>
                    <a:pt x="5179" y="39230"/>
                  </a:lnTo>
                  <a:lnTo>
                    <a:pt x="2877" y="40769"/>
                  </a:lnTo>
                  <a:lnTo>
                    <a:pt x="1726" y="43076"/>
                  </a:lnTo>
                  <a:lnTo>
                    <a:pt x="2302" y="46153"/>
                  </a:lnTo>
                  <a:lnTo>
                    <a:pt x="0" y="48076"/>
                  </a:lnTo>
                  <a:lnTo>
                    <a:pt x="1726" y="50384"/>
                  </a:lnTo>
                  <a:lnTo>
                    <a:pt x="4028" y="52307"/>
                  </a:lnTo>
                  <a:lnTo>
                    <a:pt x="4604" y="55384"/>
                  </a:lnTo>
                  <a:lnTo>
                    <a:pt x="7194" y="55769"/>
                  </a:lnTo>
                  <a:lnTo>
                    <a:pt x="9784" y="55384"/>
                  </a:lnTo>
                  <a:lnTo>
                    <a:pt x="11510" y="57307"/>
                  </a:lnTo>
                  <a:lnTo>
                    <a:pt x="12086" y="60000"/>
                  </a:lnTo>
                  <a:lnTo>
                    <a:pt x="11798" y="63461"/>
                  </a:lnTo>
                  <a:lnTo>
                    <a:pt x="10647" y="65769"/>
                  </a:lnTo>
                  <a:lnTo>
                    <a:pt x="11798" y="71923"/>
                  </a:lnTo>
                  <a:lnTo>
                    <a:pt x="13237" y="74615"/>
                  </a:lnTo>
                  <a:lnTo>
                    <a:pt x="15251" y="76538"/>
                  </a:lnTo>
                  <a:lnTo>
                    <a:pt x="15539" y="78846"/>
                  </a:lnTo>
                  <a:lnTo>
                    <a:pt x="14964" y="81538"/>
                  </a:lnTo>
                  <a:lnTo>
                    <a:pt x="13525" y="83461"/>
                  </a:lnTo>
                  <a:lnTo>
                    <a:pt x="11510" y="85384"/>
                  </a:lnTo>
                  <a:lnTo>
                    <a:pt x="10647" y="87692"/>
                  </a:lnTo>
                  <a:lnTo>
                    <a:pt x="8345" y="91923"/>
                  </a:lnTo>
                  <a:lnTo>
                    <a:pt x="6330" y="97307"/>
                  </a:lnTo>
                  <a:lnTo>
                    <a:pt x="6906" y="99615"/>
                  </a:lnTo>
                  <a:lnTo>
                    <a:pt x="6906" y="102307"/>
                  </a:lnTo>
                  <a:lnTo>
                    <a:pt x="5467" y="103461"/>
                  </a:lnTo>
                  <a:close/>
                </a:path>
              </a:pathLst>
            </a:custGeom>
            <a:solidFill>
              <a:srgbClr val="FFD966"/>
            </a:solidFill>
            <a:ln w="9525" cap="flat" cmpd="sng">
              <a:solidFill>
                <a:srgbClr val="F6F8F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Clr>
                  <a:schemeClr val="dk1"/>
                </a:buClr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Shape 173"/>
            <p:cNvSpPr/>
            <p:nvPr/>
          </p:nvSpPr>
          <p:spPr>
            <a:xfrm>
              <a:off x="5493285" y="4890910"/>
              <a:ext cx="13471" cy="1628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03636"/>
                  </a:moveTo>
                  <a:lnTo>
                    <a:pt x="105000" y="65454"/>
                  </a:lnTo>
                  <a:lnTo>
                    <a:pt x="37500" y="0"/>
                  </a:lnTo>
                  <a:lnTo>
                    <a:pt x="0" y="32727"/>
                  </a:lnTo>
                  <a:lnTo>
                    <a:pt x="7500" y="70909"/>
                  </a:lnTo>
                  <a:lnTo>
                    <a:pt x="22500" y="114545"/>
                  </a:lnTo>
                  <a:lnTo>
                    <a:pt x="90000" y="120000"/>
                  </a:lnTo>
                  <a:lnTo>
                    <a:pt x="120000" y="103636"/>
                  </a:lnTo>
                  <a:close/>
                </a:path>
              </a:pathLst>
            </a:custGeom>
            <a:solidFill>
              <a:srgbClr val="4E5765"/>
            </a:solidFill>
            <a:ln w="9525" cap="flat" cmpd="sng">
              <a:solidFill>
                <a:srgbClr val="F6F8F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Clr>
                  <a:schemeClr val="dk1"/>
                </a:buClr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Shape 174"/>
            <p:cNvSpPr/>
            <p:nvPr/>
          </p:nvSpPr>
          <p:spPr>
            <a:xfrm>
              <a:off x="5524726" y="4899053"/>
              <a:ext cx="13471" cy="814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53333"/>
                  </a:moveTo>
                  <a:lnTo>
                    <a:pt x="56000" y="0"/>
                  </a:lnTo>
                  <a:lnTo>
                    <a:pt x="0" y="40000"/>
                  </a:lnTo>
                  <a:lnTo>
                    <a:pt x="48000" y="120000"/>
                  </a:lnTo>
                  <a:lnTo>
                    <a:pt x="112000" y="80000"/>
                  </a:lnTo>
                  <a:lnTo>
                    <a:pt x="120000" y="53333"/>
                  </a:lnTo>
                  <a:close/>
                </a:path>
              </a:pathLst>
            </a:custGeom>
            <a:solidFill>
              <a:srgbClr val="4E5765"/>
            </a:solidFill>
            <a:ln w="9525" cap="flat" cmpd="sng">
              <a:solidFill>
                <a:srgbClr val="F6F8F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Clr>
                  <a:schemeClr val="dk1"/>
                </a:buClr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Shape 175"/>
            <p:cNvSpPr/>
            <p:nvPr/>
          </p:nvSpPr>
          <p:spPr>
            <a:xfrm>
              <a:off x="5470830" y="4907189"/>
              <a:ext cx="8980" cy="814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90000"/>
                  </a:moveTo>
                  <a:lnTo>
                    <a:pt x="80000" y="0"/>
                  </a:lnTo>
                  <a:lnTo>
                    <a:pt x="0" y="15000"/>
                  </a:lnTo>
                  <a:lnTo>
                    <a:pt x="20000" y="120000"/>
                  </a:lnTo>
                  <a:lnTo>
                    <a:pt x="110000" y="120000"/>
                  </a:lnTo>
                  <a:lnTo>
                    <a:pt x="120000" y="90000"/>
                  </a:lnTo>
                  <a:close/>
                </a:path>
              </a:pathLst>
            </a:custGeom>
            <a:solidFill>
              <a:srgbClr val="4E5765"/>
            </a:solidFill>
            <a:ln w="9525" cap="flat" cmpd="sng">
              <a:solidFill>
                <a:srgbClr val="F6F8F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Clr>
                  <a:schemeClr val="dk1"/>
                </a:buClr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Shape 176"/>
            <p:cNvSpPr/>
            <p:nvPr/>
          </p:nvSpPr>
          <p:spPr>
            <a:xfrm>
              <a:off x="4976810" y="4988587"/>
              <a:ext cx="709599" cy="48838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654" y="114590"/>
                  </a:moveTo>
                  <a:lnTo>
                    <a:pt x="5482" y="109582"/>
                  </a:lnTo>
                  <a:lnTo>
                    <a:pt x="8984" y="103973"/>
                  </a:lnTo>
                  <a:lnTo>
                    <a:pt x="9898" y="100567"/>
                  </a:lnTo>
                  <a:lnTo>
                    <a:pt x="9898" y="97562"/>
                  </a:lnTo>
                  <a:lnTo>
                    <a:pt x="8984" y="94357"/>
                  </a:lnTo>
                  <a:lnTo>
                    <a:pt x="7309" y="92353"/>
                  </a:lnTo>
                  <a:lnTo>
                    <a:pt x="5482" y="92353"/>
                  </a:lnTo>
                  <a:lnTo>
                    <a:pt x="3654" y="91752"/>
                  </a:lnTo>
                  <a:lnTo>
                    <a:pt x="2131" y="89549"/>
                  </a:lnTo>
                  <a:lnTo>
                    <a:pt x="1827" y="86944"/>
                  </a:lnTo>
                  <a:lnTo>
                    <a:pt x="2284" y="83539"/>
                  </a:lnTo>
                  <a:lnTo>
                    <a:pt x="1827" y="79933"/>
                  </a:lnTo>
                  <a:lnTo>
                    <a:pt x="913" y="76727"/>
                  </a:lnTo>
                  <a:lnTo>
                    <a:pt x="456" y="74323"/>
                  </a:lnTo>
                  <a:lnTo>
                    <a:pt x="913" y="70717"/>
                  </a:lnTo>
                  <a:lnTo>
                    <a:pt x="2284" y="67111"/>
                  </a:lnTo>
                  <a:lnTo>
                    <a:pt x="2131" y="64908"/>
                  </a:lnTo>
                  <a:lnTo>
                    <a:pt x="0" y="63906"/>
                  </a:lnTo>
                  <a:lnTo>
                    <a:pt x="0" y="59899"/>
                  </a:lnTo>
                  <a:lnTo>
                    <a:pt x="0" y="57896"/>
                  </a:lnTo>
                  <a:lnTo>
                    <a:pt x="3197" y="56293"/>
                  </a:lnTo>
                  <a:lnTo>
                    <a:pt x="3197" y="53288"/>
                  </a:lnTo>
                  <a:lnTo>
                    <a:pt x="5329" y="48881"/>
                  </a:lnTo>
                  <a:lnTo>
                    <a:pt x="6091" y="44674"/>
                  </a:lnTo>
                  <a:lnTo>
                    <a:pt x="6091" y="41268"/>
                  </a:lnTo>
                  <a:lnTo>
                    <a:pt x="6395" y="38464"/>
                  </a:lnTo>
                  <a:lnTo>
                    <a:pt x="7309" y="39265"/>
                  </a:lnTo>
                  <a:lnTo>
                    <a:pt x="8223" y="40467"/>
                  </a:lnTo>
                  <a:lnTo>
                    <a:pt x="8680" y="41268"/>
                  </a:lnTo>
                  <a:lnTo>
                    <a:pt x="10355" y="41669"/>
                  </a:lnTo>
                  <a:lnTo>
                    <a:pt x="12182" y="41268"/>
                  </a:lnTo>
                  <a:lnTo>
                    <a:pt x="13096" y="42270"/>
                  </a:lnTo>
                  <a:lnTo>
                    <a:pt x="14314" y="43071"/>
                  </a:lnTo>
                  <a:lnTo>
                    <a:pt x="14923" y="44273"/>
                  </a:lnTo>
                  <a:lnTo>
                    <a:pt x="15685" y="44273"/>
                  </a:lnTo>
                  <a:lnTo>
                    <a:pt x="16903" y="43873"/>
                  </a:lnTo>
                  <a:lnTo>
                    <a:pt x="18883" y="43873"/>
                  </a:lnTo>
                  <a:lnTo>
                    <a:pt x="19796" y="42671"/>
                  </a:lnTo>
                  <a:lnTo>
                    <a:pt x="21167" y="42070"/>
                  </a:lnTo>
                  <a:lnTo>
                    <a:pt x="21776" y="41469"/>
                  </a:lnTo>
                  <a:lnTo>
                    <a:pt x="22081" y="39065"/>
                  </a:lnTo>
                  <a:lnTo>
                    <a:pt x="22690" y="38864"/>
                  </a:lnTo>
                  <a:lnTo>
                    <a:pt x="23299" y="37863"/>
                  </a:lnTo>
                  <a:lnTo>
                    <a:pt x="22233" y="36861"/>
                  </a:lnTo>
                  <a:lnTo>
                    <a:pt x="22233" y="35659"/>
                  </a:lnTo>
                  <a:lnTo>
                    <a:pt x="23451" y="35859"/>
                  </a:lnTo>
                  <a:lnTo>
                    <a:pt x="24365" y="35258"/>
                  </a:lnTo>
                  <a:lnTo>
                    <a:pt x="27106" y="34657"/>
                  </a:lnTo>
                  <a:lnTo>
                    <a:pt x="28324" y="33656"/>
                  </a:lnTo>
                  <a:lnTo>
                    <a:pt x="29543" y="32854"/>
                  </a:lnTo>
                  <a:lnTo>
                    <a:pt x="30456" y="31652"/>
                  </a:lnTo>
                  <a:lnTo>
                    <a:pt x="31675" y="31452"/>
                  </a:lnTo>
                  <a:lnTo>
                    <a:pt x="33959" y="29449"/>
                  </a:lnTo>
                  <a:lnTo>
                    <a:pt x="34111" y="28447"/>
                  </a:lnTo>
                  <a:lnTo>
                    <a:pt x="34111" y="27045"/>
                  </a:lnTo>
                  <a:lnTo>
                    <a:pt x="34416" y="24440"/>
                  </a:lnTo>
                  <a:lnTo>
                    <a:pt x="34873" y="23839"/>
                  </a:lnTo>
                  <a:lnTo>
                    <a:pt x="35786" y="20434"/>
                  </a:lnTo>
                  <a:lnTo>
                    <a:pt x="35786" y="19031"/>
                  </a:lnTo>
                  <a:lnTo>
                    <a:pt x="35939" y="18631"/>
                  </a:lnTo>
                  <a:lnTo>
                    <a:pt x="36548" y="17829"/>
                  </a:lnTo>
                  <a:lnTo>
                    <a:pt x="37309" y="16627"/>
                  </a:lnTo>
                  <a:lnTo>
                    <a:pt x="38527" y="16427"/>
                  </a:lnTo>
                  <a:lnTo>
                    <a:pt x="39441" y="16627"/>
                  </a:lnTo>
                  <a:lnTo>
                    <a:pt x="41725" y="16627"/>
                  </a:lnTo>
                  <a:lnTo>
                    <a:pt x="42182" y="16427"/>
                  </a:lnTo>
                  <a:lnTo>
                    <a:pt x="42487" y="15425"/>
                  </a:lnTo>
                  <a:lnTo>
                    <a:pt x="42639" y="13622"/>
                  </a:lnTo>
                  <a:lnTo>
                    <a:pt x="43096" y="13021"/>
                  </a:lnTo>
                  <a:lnTo>
                    <a:pt x="43857" y="13021"/>
                  </a:lnTo>
                  <a:lnTo>
                    <a:pt x="44619" y="13021"/>
                  </a:lnTo>
                  <a:lnTo>
                    <a:pt x="46598" y="14624"/>
                  </a:lnTo>
                  <a:lnTo>
                    <a:pt x="48121" y="15425"/>
                  </a:lnTo>
                  <a:lnTo>
                    <a:pt x="50406" y="15425"/>
                  </a:lnTo>
                  <a:lnTo>
                    <a:pt x="54822" y="15225"/>
                  </a:lnTo>
                  <a:lnTo>
                    <a:pt x="55736" y="15626"/>
                  </a:lnTo>
                  <a:lnTo>
                    <a:pt x="56954" y="16627"/>
                  </a:lnTo>
                  <a:lnTo>
                    <a:pt x="58324" y="16227"/>
                  </a:lnTo>
                  <a:lnTo>
                    <a:pt x="60304" y="16427"/>
                  </a:lnTo>
                  <a:lnTo>
                    <a:pt x="61065" y="17429"/>
                  </a:lnTo>
                  <a:lnTo>
                    <a:pt x="63045" y="20434"/>
                  </a:lnTo>
                  <a:lnTo>
                    <a:pt x="64263" y="19833"/>
                  </a:lnTo>
                  <a:lnTo>
                    <a:pt x="65329" y="19833"/>
                  </a:lnTo>
                  <a:lnTo>
                    <a:pt x="65482" y="18831"/>
                  </a:lnTo>
                  <a:lnTo>
                    <a:pt x="67614" y="17429"/>
                  </a:lnTo>
                  <a:lnTo>
                    <a:pt x="68375" y="17228"/>
                  </a:lnTo>
                  <a:lnTo>
                    <a:pt x="68984" y="17429"/>
                  </a:lnTo>
                  <a:lnTo>
                    <a:pt x="69441" y="16627"/>
                  </a:lnTo>
                  <a:lnTo>
                    <a:pt x="70355" y="16227"/>
                  </a:lnTo>
                  <a:lnTo>
                    <a:pt x="70964" y="16427"/>
                  </a:lnTo>
                  <a:lnTo>
                    <a:pt x="71725" y="17429"/>
                  </a:lnTo>
                  <a:lnTo>
                    <a:pt x="73705" y="18430"/>
                  </a:lnTo>
                  <a:lnTo>
                    <a:pt x="74314" y="17829"/>
                  </a:lnTo>
                  <a:lnTo>
                    <a:pt x="74467" y="17429"/>
                  </a:lnTo>
                  <a:lnTo>
                    <a:pt x="74467" y="16427"/>
                  </a:lnTo>
                  <a:lnTo>
                    <a:pt x="74162" y="15626"/>
                  </a:lnTo>
                  <a:lnTo>
                    <a:pt x="73857" y="14223"/>
                  </a:lnTo>
                  <a:lnTo>
                    <a:pt x="75380" y="11819"/>
                  </a:lnTo>
                  <a:lnTo>
                    <a:pt x="76142" y="11819"/>
                  </a:lnTo>
                  <a:lnTo>
                    <a:pt x="77055" y="12220"/>
                  </a:lnTo>
                  <a:lnTo>
                    <a:pt x="78274" y="11819"/>
                  </a:lnTo>
                  <a:lnTo>
                    <a:pt x="79492" y="13021"/>
                  </a:lnTo>
                  <a:lnTo>
                    <a:pt x="80101" y="13021"/>
                  </a:lnTo>
                  <a:lnTo>
                    <a:pt x="80406" y="12621"/>
                  </a:lnTo>
                  <a:lnTo>
                    <a:pt x="81624" y="11218"/>
                  </a:lnTo>
                  <a:lnTo>
                    <a:pt x="81776" y="10217"/>
                  </a:lnTo>
                  <a:lnTo>
                    <a:pt x="81015" y="9015"/>
                  </a:lnTo>
                  <a:lnTo>
                    <a:pt x="81015" y="8013"/>
                  </a:lnTo>
                  <a:lnTo>
                    <a:pt x="82538" y="5409"/>
                  </a:lnTo>
                  <a:lnTo>
                    <a:pt x="84213" y="2203"/>
                  </a:lnTo>
                  <a:lnTo>
                    <a:pt x="84517" y="1803"/>
                  </a:lnTo>
                  <a:lnTo>
                    <a:pt x="85126" y="601"/>
                  </a:lnTo>
                  <a:lnTo>
                    <a:pt x="85279" y="400"/>
                  </a:lnTo>
                  <a:lnTo>
                    <a:pt x="86345" y="601"/>
                  </a:lnTo>
                  <a:lnTo>
                    <a:pt x="86954" y="0"/>
                  </a:lnTo>
                  <a:lnTo>
                    <a:pt x="88477" y="400"/>
                  </a:lnTo>
                  <a:lnTo>
                    <a:pt x="90456" y="2804"/>
                  </a:lnTo>
                  <a:lnTo>
                    <a:pt x="90456" y="4006"/>
                  </a:lnTo>
                  <a:lnTo>
                    <a:pt x="89847" y="5609"/>
                  </a:lnTo>
                  <a:lnTo>
                    <a:pt x="89847" y="6611"/>
                  </a:lnTo>
                  <a:lnTo>
                    <a:pt x="90000" y="7011"/>
                  </a:lnTo>
                  <a:lnTo>
                    <a:pt x="90761" y="7612"/>
                  </a:lnTo>
                  <a:lnTo>
                    <a:pt x="91675" y="7212"/>
                  </a:lnTo>
                  <a:lnTo>
                    <a:pt x="92284" y="7612"/>
                  </a:lnTo>
                  <a:lnTo>
                    <a:pt x="92284" y="8013"/>
                  </a:lnTo>
                  <a:lnTo>
                    <a:pt x="92436" y="8814"/>
                  </a:lnTo>
                  <a:lnTo>
                    <a:pt x="92131" y="9215"/>
                  </a:lnTo>
                  <a:lnTo>
                    <a:pt x="91827" y="10217"/>
                  </a:lnTo>
                  <a:lnTo>
                    <a:pt x="92131" y="12420"/>
                  </a:lnTo>
                  <a:lnTo>
                    <a:pt x="91827" y="13422"/>
                  </a:lnTo>
                  <a:lnTo>
                    <a:pt x="91522" y="14424"/>
                  </a:lnTo>
                  <a:lnTo>
                    <a:pt x="91522" y="16427"/>
                  </a:lnTo>
                  <a:lnTo>
                    <a:pt x="91065" y="18430"/>
                  </a:lnTo>
                  <a:lnTo>
                    <a:pt x="91522" y="20033"/>
                  </a:lnTo>
                  <a:lnTo>
                    <a:pt x="92436" y="22237"/>
                  </a:lnTo>
                  <a:lnTo>
                    <a:pt x="93197" y="24440"/>
                  </a:lnTo>
                  <a:lnTo>
                    <a:pt x="93350" y="24841"/>
                  </a:lnTo>
                  <a:lnTo>
                    <a:pt x="94111" y="25041"/>
                  </a:lnTo>
                  <a:lnTo>
                    <a:pt x="94873" y="24440"/>
                  </a:lnTo>
                  <a:lnTo>
                    <a:pt x="96700" y="23038"/>
                  </a:lnTo>
                  <a:lnTo>
                    <a:pt x="98680" y="21035"/>
                  </a:lnTo>
                  <a:lnTo>
                    <a:pt x="102030" y="19833"/>
                  </a:lnTo>
                  <a:lnTo>
                    <a:pt x="102182" y="19632"/>
                  </a:lnTo>
                  <a:lnTo>
                    <a:pt x="102944" y="18430"/>
                  </a:lnTo>
                  <a:lnTo>
                    <a:pt x="104010" y="17429"/>
                  </a:lnTo>
                  <a:lnTo>
                    <a:pt x="104162" y="16828"/>
                  </a:lnTo>
                  <a:lnTo>
                    <a:pt x="104923" y="16627"/>
                  </a:lnTo>
                  <a:lnTo>
                    <a:pt x="106446" y="15425"/>
                  </a:lnTo>
                  <a:lnTo>
                    <a:pt x="107208" y="15025"/>
                  </a:lnTo>
                  <a:lnTo>
                    <a:pt x="108274" y="14023"/>
                  </a:lnTo>
                  <a:lnTo>
                    <a:pt x="109035" y="14023"/>
                  </a:lnTo>
                  <a:lnTo>
                    <a:pt x="109644" y="14424"/>
                  </a:lnTo>
                  <a:lnTo>
                    <a:pt x="110101" y="14624"/>
                  </a:lnTo>
                  <a:lnTo>
                    <a:pt x="110710" y="14624"/>
                  </a:lnTo>
                  <a:lnTo>
                    <a:pt x="111015" y="16627"/>
                  </a:lnTo>
                  <a:lnTo>
                    <a:pt x="111319" y="17429"/>
                  </a:lnTo>
                  <a:lnTo>
                    <a:pt x="111776" y="17228"/>
                  </a:lnTo>
                  <a:lnTo>
                    <a:pt x="112842" y="15826"/>
                  </a:lnTo>
                  <a:lnTo>
                    <a:pt x="112842" y="16227"/>
                  </a:lnTo>
                  <a:lnTo>
                    <a:pt x="113147" y="16227"/>
                  </a:lnTo>
                  <a:lnTo>
                    <a:pt x="115126" y="15225"/>
                  </a:lnTo>
                  <a:lnTo>
                    <a:pt x="116802" y="15025"/>
                  </a:lnTo>
                  <a:lnTo>
                    <a:pt x="117715" y="15025"/>
                  </a:lnTo>
                  <a:lnTo>
                    <a:pt x="118477" y="15425"/>
                  </a:lnTo>
                  <a:lnTo>
                    <a:pt x="119543" y="15425"/>
                  </a:lnTo>
                  <a:lnTo>
                    <a:pt x="120000" y="16227"/>
                  </a:lnTo>
                  <a:lnTo>
                    <a:pt x="120000" y="16627"/>
                  </a:lnTo>
                  <a:lnTo>
                    <a:pt x="119238" y="16828"/>
                  </a:lnTo>
                  <a:lnTo>
                    <a:pt x="119543" y="16828"/>
                  </a:lnTo>
                  <a:lnTo>
                    <a:pt x="119238" y="16828"/>
                  </a:lnTo>
                  <a:lnTo>
                    <a:pt x="118477" y="16627"/>
                  </a:lnTo>
                  <a:lnTo>
                    <a:pt x="117868" y="16627"/>
                  </a:lnTo>
                  <a:lnTo>
                    <a:pt x="116649" y="18430"/>
                  </a:lnTo>
                  <a:lnTo>
                    <a:pt x="116954" y="18831"/>
                  </a:lnTo>
                  <a:lnTo>
                    <a:pt x="117868" y="19432"/>
                  </a:lnTo>
                  <a:lnTo>
                    <a:pt x="118020" y="20434"/>
                  </a:lnTo>
                  <a:lnTo>
                    <a:pt x="118020" y="21235"/>
                  </a:lnTo>
                  <a:lnTo>
                    <a:pt x="116345" y="20834"/>
                  </a:lnTo>
                  <a:lnTo>
                    <a:pt x="115583" y="21636"/>
                  </a:lnTo>
                  <a:lnTo>
                    <a:pt x="115279" y="21636"/>
                  </a:lnTo>
                  <a:lnTo>
                    <a:pt x="114365" y="22637"/>
                  </a:lnTo>
                  <a:lnTo>
                    <a:pt x="113604" y="22637"/>
                  </a:lnTo>
                  <a:lnTo>
                    <a:pt x="111472" y="21636"/>
                  </a:lnTo>
                  <a:lnTo>
                    <a:pt x="110406" y="21836"/>
                  </a:lnTo>
                  <a:lnTo>
                    <a:pt x="109796" y="21636"/>
                  </a:lnTo>
                  <a:lnTo>
                    <a:pt x="104467" y="22036"/>
                  </a:lnTo>
                  <a:lnTo>
                    <a:pt x="103857" y="22036"/>
                  </a:lnTo>
                  <a:lnTo>
                    <a:pt x="102335" y="22838"/>
                  </a:lnTo>
                  <a:lnTo>
                    <a:pt x="101269" y="22838"/>
                  </a:lnTo>
                  <a:lnTo>
                    <a:pt x="99898" y="24040"/>
                  </a:lnTo>
                  <a:lnTo>
                    <a:pt x="98680" y="24240"/>
                  </a:lnTo>
                  <a:lnTo>
                    <a:pt x="97918" y="24841"/>
                  </a:lnTo>
                  <a:lnTo>
                    <a:pt x="97309" y="25041"/>
                  </a:lnTo>
                  <a:lnTo>
                    <a:pt x="97157" y="25843"/>
                  </a:lnTo>
                  <a:lnTo>
                    <a:pt x="96700" y="26243"/>
                  </a:lnTo>
                  <a:lnTo>
                    <a:pt x="95177" y="26844"/>
                  </a:lnTo>
                  <a:lnTo>
                    <a:pt x="95025" y="27245"/>
                  </a:lnTo>
                  <a:lnTo>
                    <a:pt x="95177" y="28046"/>
                  </a:lnTo>
                  <a:lnTo>
                    <a:pt x="94720" y="28247"/>
                  </a:lnTo>
                  <a:lnTo>
                    <a:pt x="93959" y="27646"/>
                  </a:lnTo>
                  <a:lnTo>
                    <a:pt x="93197" y="27646"/>
                  </a:lnTo>
                  <a:lnTo>
                    <a:pt x="93045" y="28046"/>
                  </a:lnTo>
                  <a:lnTo>
                    <a:pt x="92893" y="29048"/>
                  </a:lnTo>
                  <a:lnTo>
                    <a:pt x="90456" y="31652"/>
                  </a:lnTo>
                  <a:lnTo>
                    <a:pt x="89847" y="32454"/>
                  </a:lnTo>
                  <a:lnTo>
                    <a:pt x="89695" y="33656"/>
                  </a:lnTo>
                  <a:lnTo>
                    <a:pt x="89847" y="34056"/>
                  </a:lnTo>
                  <a:lnTo>
                    <a:pt x="91065" y="35058"/>
                  </a:lnTo>
                  <a:lnTo>
                    <a:pt x="92131" y="36661"/>
                  </a:lnTo>
                  <a:lnTo>
                    <a:pt x="92588" y="39265"/>
                  </a:lnTo>
                  <a:lnTo>
                    <a:pt x="93197" y="41268"/>
                  </a:lnTo>
                  <a:lnTo>
                    <a:pt x="93197" y="41469"/>
                  </a:lnTo>
                  <a:lnTo>
                    <a:pt x="92588" y="43272"/>
                  </a:lnTo>
                  <a:lnTo>
                    <a:pt x="92588" y="43672"/>
                  </a:lnTo>
                  <a:lnTo>
                    <a:pt x="93045" y="44474"/>
                  </a:lnTo>
                  <a:lnTo>
                    <a:pt x="92893" y="45676"/>
                  </a:lnTo>
                  <a:lnTo>
                    <a:pt x="92284" y="47078"/>
                  </a:lnTo>
                  <a:lnTo>
                    <a:pt x="91522" y="48681"/>
                  </a:lnTo>
                  <a:lnTo>
                    <a:pt x="90152" y="49883"/>
                  </a:lnTo>
                  <a:lnTo>
                    <a:pt x="89086" y="51686"/>
                  </a:lnTo>
                  <a:lnTo>
                    <a:pt x="88477" y="53088"/>
                  </a:lnTo>
                  <a:lnTo>
                    <a:pt x="88020" y="53889"/>
                  </a:lnTo>
                  <a:lnTo>
                    <a:pt x="88020" y="55091"/>
                  </a:lnTo>
                  <a:lnTo>
                    <a:pt x="88629" y="55492"/>
                  </a:lnTo>
                  <a:lnTo>
                    <a:pt x="89238" y="56093"/>
                  </a:lnTo>
                  <a:lnTo>
                    <a:pt x="88629" y="56694"/>
                  </a:lnTo>
                  <a:lnTo>
                    <a:pt x="88629" y="58297"/>
                  </a:lnTo>
                  <a:lnTo>
                    <a:pt x="87563" y="60300"/>
                  </a:lnTo>
                  <a:lnTo>
                    <a:pt x="86649" y="60901"/>
                  </a:lnTo>
                  <a:lnTo>
                    <a:pt x="84974" y="61502"/>
                  </a:lnTo>
                  <a:lnTo>
                    <a:pt x="83299" y="61101"/>
                  </a:lnTo>
                  <a:lnTo>
                    <a:pt x="80406" y="60300"/>
                  </a:lnTo>
                  <a:lnTo>
                    <a:pt x="79796" y="59899"/>
                  </a:lnTo>
                  <a:lnTo>
                    <a:pt x="79187" y="60500"/>
                  </a:lnTo>
                  <a:lnTo>
                    <a:pt x="78730" y="61502"/>
                  </a:lnTo>
                  <a:lnTo>
                    <a:pt x="79187" y="62103"/>
                  </a:lnTo>
                  <a:lnTo>
                    <a:pt x="79949" y="64106"/>
                  </a:lnTo>
                  <a:lnTo>
                    <a:pt x="80710" y="64106"/>
                  </a:lnTo>
                  <a:lnTo>
                    <a:pt x="81472" y="67312"/>
                  </a:lnTo>
                  <a:lnTo>
                    <a:pt x="82081" y="68313"/>
                  </a:lnTo>
                  <a:lnTo>
                    <a:pt x="82081" y="69115"/>
                  </a:lnTo>
                  <a:lnTo>
                    <a:pt x="81167" y="70317"/>
                  </a:lnTo>
                  <a:lnTo>
                    <a:pt x="80253" y="70717"/>
                  </a:lnTo>
                  <a:lnTo>
                    <a:pt x="78730" y="72320"/>
                  </a:lnTo>
                  <a:lnTo>
                    <a:pt x="77512" y="72120"/>
                  </a:lnTo>
                  <a:lnTo>
                    <a:pt x="75837" y="72721"/>
                  </a:lnTo>
                  <a:lnTo>
                    <a:pt x="75532" y="75525"/>
                  </a:lnTo>
                  <a:lnTo>
                    <a:pt x="74619" y="75926"/>
                  </a:lnTo>
                  <a:lnTo>
                    <a:pt x="74467" y="76928"/>
                  </a:lnTo>
                  <a:lnTo>
                    <a:pt x="74619" y="78130"/>
                  </a:lnTo>
                  <a:lnTo>
                    <a:pt x="74467" y="78931"/>
                  </a:lnTo>
                  <a:lnTo>
                    <a:pt x="74162" y="78931"/>
                  </a:lnTo>
                  <a:lnTo>
                    <a:pt x="73553" y="79933"/>
                  </a:lnTo>
                  <a:lnTo>
                    <a:pt x="73248" y="80934"/>
                  </a:lnTo>
                  <a:lnTo>
                    <a:pt x="72944" y="81535"/>
                  </a:lnTo>
                  <a:lnTo>
                    <a:pt x="73248" y="85141"/>
                  </a:lnTo>
                  <a:lnTo>
                    <a:pt x="73553" y="87545"/>
                  </a:lnTo>
                  <a:lnTo>
                    <a:pt x="73553" y="87946"/>
                  </a:lnTo>
                  <a:lnTo>
                    <a:pt x="70507" y="92153"/>
                  </a:lnTo>
                  <a:lnTo>
                    <a:pt x="70050" y="92153"/>
                  </a:lnTo>
                  <a:lnTo>
                    <a:pt x="69289" y="91752"/>
                  </a:lnTo>
                  <a:lnTo>
                    <a:pt x="68832" y="90951"/>
                  </a:lnTo>
                  <a:lnTo>
                    <a:pt x="68680" y="90150"/>
                  </a:lnTo>
                  <a:lnTo>
                    <a:pt x="67614" y="89148"/>
                  </a:lnTo>
                  <a:lnTo>
                    <a:pt x="67005" y="89148"/>
                  </a:lnTo>
                  <a:lnTo>
                    <a:pt x="66700" y="89949"/>
                  </a:lnTo>
                  <a:lnTo>
                    <a:pt x="67157" y="90150"/>
                  </a:lnTo>
                  <a:lnTo>
                    <a:pt x="67157" y="90751"/>
                  </a:lnTo>
                  <a:lnTo>
                    <a:pt x="64720" y="89749"/>
                  </a:lnTo>
                  <a:lnTo>
                    <a:pt x="63807" y="89749"/>
                  </a:lnTo>
                  <a:lnTo>
                    <a:pt x="63045" y="90150"/>
                  </a:lnTo>
                  <a:lnTo>
                    <a:pt x="62741" y="91151"/>
                  </a:lnTo>
                  <a:lnTo>
                    <a:pt x="60152" y="92954"/>
                  </a:lnTo>
                  <a:lnTo>
                    <a:pt x="59543" y="93756"/>
                  </a:lnTo>
                  <a:lnTo>
                    <a:pt x="59695" y="94156"/>
                  </a:lnTo>
                  <a:lnTo>
                    <a:pt x="60761" y="94757"/>
                  </a:lnTo>
                  <a:lnTo>
                    <a:pt x="60761" y="95158"/>
                  </a:lnTo>
                  <a:lnTo>
                    <a:pt x="60456" y="95559"/>
                  </a:lnTo>
                  <a:lnTo>
                    <a:pt x="59390" y="95959"/>
                  </a:lnTo>
                  <a:lnTo>
                    <a:pt x="57411" y="96360"/>
                  </a:lnTo>
                  <a:lnTo>
                    <a:pt x="56040" y="96961"/>
                  </a:lnTo>
                  <a:lnTo>
                    <a:pt x="54213" y="96560"/>
                  </a:lnTo>
                  <a:lnTo>
                    <a:pt x="54213" y="95959"/>
                  </a:lnTo>
                  <a:lnTo>
                    <a:pt x="53604" y="95358"/>
                  </a:lnTo>
                  <a:lnTo>
                    <a:pt x="52538" y="96160"/>
                  </a:lnTo>
                  <a:lnTo>
                    <a:pt x="51624" y="98363"/>
                  </a:lnTo>
                  <a:lnTo>
                    <a:pt x="49796" y="100166"/>
                  </a:lnTo>
                  <a:lnTo>
                    <a:pt x="49492" y="101368"/>
                  </a:lnTo>
                  <a:lnTo>
                    <a:pt x="48883" y="104173"/>
                  </a:lnTo>
                  <a:lnTo>
                    <a:pt x="49035" y="106777"/>
                  </a:lnTo>
                  <a:lnTo>
                    <a:pt x="48426" y="110584"/>
                  </a:lnTo>
                  <a:lnTo>
                    <a:pt x="48426" y="111385"/>
                  </a:lnTo>
                  <a:lnTo>
                    <a:pt x="49035" y="112186"/>
                  </a:lnTo>
                  <a:lnTo>
                    <a:pt x="48883" y="113388"/>
                  </a:lnTo>
                  <a:lnTo>
                    <a:pt x="47664" y="114590"/>
                  </a:lnTo>
                  <a:lnTo>
                    <a:pt x="43857" y="115592"/>
                  </a:lnTo>
                  <a:lnTo>
                    <a:pt x="40812" y="116994"/>
                  </a:lnTo>
                  <a:lnTo>
                    <a:pt x="38375" y="117796"/>
                  </a:lnTo>
                  <a:lnTo>
                    <a:pt x="34416" y="117595"/>
                  </a:lnTo>
                  <a:lnTo>
                    <a:pt x="32436" y="117595"/>
                  </a:lnTo>
                  <a:lnTo>
                    <a:pt x="31522" y="117996"/>
                  </a:lnTo>
                  <a:lnTo>
                    <a:pt x="30913" y="118597"/>
                  </a:lnTo>
                  <a:lnTo>
                    <a:pt x="30456" y="119599"/>
                  </a:lnTo>
                  <a:lnTo>
                    <a:pt x="30000" y="120000"/>
                  </a:lnTo>
                  <a:lnTo>
                    <a:pt x="27563" y="118597"/>
                  </a:lnTo>
                  <a:lnTo>
                    <a:pt x="24974" y="118597"/>
                  </a:lnTo>
                  <a:lnTo>
                    <a:pt x="22690" y="118998"/>
                  </a:lnTo>
                  <a:lnTo>
                    <a:pt x="21015" y="118797"/>
                  </a:lnTo>
                  <a:lnTo>
                    <a:pt x="19644" y="118998"/>
                  </a:lnTo>
                  <a:lnTo>
                    <a:pt x="18121" y="118998"/>
                  </a:lnTo>
                  <a:lnTo>
                    <a:pt x="17664" y="119198"/>
                  </a:lnTo>
                  <a:lnTo>
                    <a:pt x="17055" y="119799"/>
                  </a:lnTo>
                  <a:lnTo>
                    <a:pt x="16446" y="120000"/>
                  </a:lnTo>
                  <a:lnTo>
                    <a:pt x="15380" y="119799"/>
                  </a:lnTo>
                  <a:lnTo>
                    <a:pt x="12639" y="117796"/>
                  </a:lnTo>
                  <a:lnTo>
                    <a:pt x="3654" y="114590"/>
                  </a:lnTo>
                  <a:close/>
                </a:path>
              </a:pathLst>
            </a:custGeom>
            <a:solidFill>
              <a:srgbClr val="FFD966"/>
            </a:solidFill>
            <a:ln w="9525" cap="flat" cmpd="sng">
              <a:solidFill>
                <a:srgbClr val="F6F8F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Clr>
                  <a:schemeClr val="dk1"/>
                </a:buClr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7" name="Shape 177"/>
            <p:cNvGrpSpPr/>
            <p:nvPr/>
          </p:nvGrpSpPr>
          <p:grpSpPr>
            <a:xfrm>
              <a:off x="7897260" y="6001978"/>
              <a:ext cx="290277" cy="422085"/>
              <a:chOff x="3829" y="2279"/>
              <a:chExt cx="64" cy="102"/>
            </a:xfrm>
          </p:grpSpPr>
          <p:sp>
            <p:nvSpPr>
              <p:cNvPr id="178" name="Shape 178"/>
              <p:cNvSpPr/>
              <p:nvPr/>
            </p:nvSpPr>
            <p:spPr>
              <a:xfrm>
                <a:off x="3834" y="2337"/>
                <a:ext cx="14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582" y="5070"/>
                    </a:moveTo>
                    <a:lnTo>
                      <a:pt x="0" y="0"/>
                    </a:lnTo>
                    <a:lnTo>
                      <a:pt x="7164" y="0"/>
                    </a:lnTo>
                    <a:lnTo>
                      <a:pt x="57313" y="0"/>
                    </a:lnTo>
                    <a:lnTo>
                      <a:pt x="66268" y="0"/>
                    </a:lnTo>
                    <a:lnTo>
                      <a:pt x="84179" y="5070"/>
                    </a:lnTo>
                    <a:lnTo>
                      <a:pt x="100298" y="16901"/>
                    </a:lnTo>
                    <a:lnTo>
                      <a:pt x="105671" y="27042"/>
                    </a:lnTo>
                    <a:lnTo>
                      <a:pt x="112835" y="28732"/>
                    </a:lnTo>
                    <a:lnTo>
                      <a:pt x="114626" y="47323"/>
                    </a:lnTo>
                    <a:lnTo>
                      <a:pt x="114626" y="64225"/>
                    </a:lnTo>
                    <a:lnTo>
                      <a:pt x="120000" y="86197"/>
                    </a:lnTo>
                    <a:lnTo>
                      <a:pt x="112835" y="91267"/>
                    </a:lnTo>
                    <a:lnTo>
                      <a:pt x="112835" y="104788"/>
                    </a:lnTo>
                    <a:lnTo>
                      <a:pt x="85970" y="120000"/>
                    </a:lnTo>
                    <a:lnTo>
                      <a:pt x="80597" y="108169"/>
                    </a:lnTo>
                    <a:lnTo>
                      <a:pt x="64477" y="96338"/>
                    </a:lnTo>
                    <a:lnTo>
                      <a:pt x="46567" y="60845"/>
                    </a:lnTo>
                    <a:lnTo>
                      <a:pt x="44776" y="42253"/>
                    </a:lnTo>
                    <a:lnTo>
                      <a:pt x="35820" y="27042"/>
                    </a:lnTo>
                    <a:lnTo>
                      <a:pt x="23283" y="21971"/>
                    </a:lnTo>
                    <a:lnTo>
                      <a:pt x="17910" y="6760"/>
                    </a:lnTo>
                    <a:lnTo>
                      <a:pt x="8955" y="5070"/>
                    </a:lnTo>
                    <a:lnTo>
                      <a:pt x="3582" y="5070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" name="Shape 179"/>
              <p:cNvSpPr/>
              <p:nvPr/>
            </p:nvSpPr>
            <p:spPr>
              <a:xfrm>
                <a:off x="3829" y="2279"/>
                <a:ext cx="45" cy="6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8135" y="3478"/>
                    </a:moveTo>
                    <a:lnTo>
                      <a:pt x="69661" y="4869"/>
                    </a:lnTo>
                    <a:lnTo>
                      <a:pt x="70677" y="5913"/>
                    </a:lnTo>
                    <a:lnTo>
                      <a:pt x="68644" y="7652"/>
                    </a:lnTo>
                    <a:lnTo>
                      <a:pt x="66101" y="11478"/>
                    </a:lnTo>
                    <a:lnTo>
                      <a:pt x="65593" y="15304"/>
                    </a:lnTo>
                    <a:lnTo>
                      <a:pt x="65593" y="22956"/>
                    </a:lnTo>
                    <a:lnTo>
                      <a:pt x="68135" y="25739"/>
                    </a:lnTo>
                    <a:lnTo>
                      <a:pt x="70677" y="26086"/>
                    </a:lnTo>
                    <a:lnTo>
                      <a:pt x="71694" y="28173"/>
                    </a:lnTo>
                    <a:lnTo>
                      <a:pt x="74237" y="30260"/>
                    </a:lnTo>
                    <a:lnTo>
                      <a:pt x="74237" y="33739"/>
                    </a:lnTo>
                    <a:lnTo>
                      <a:pt x="71694" y="37913"/>
                    </a:lnTo>
                    <a:lnTo>
                      <a:pt x="68644" y="42434"/>
                    </a:lnTo>
                    <a:lnTo>
                      <a:pt x="67627" y="45913"/>
                    </a:lnTo>
                    <a:lnTo>
                      <a:pt x="65084" y="49739"/>
                    </a:lnTo>
                    <a:lnTo>
                      <a:pt x="61525" y="51478"/>
                    </a:lnTo>
                    <a:lnTo>
                      <a:pt x="61016" y="50086"/>
                    </a:lnTo>
                    <a:lnTo>
                      <a:pt x="56949" y="52173"/>
                    </a:lnTo>
                    <a:lnTo>
                      <a:pt x="52881" y="54260"/>
                    </a:lnTo>
                    <a:lnTo>
                      <a:pt x="49830" y="57391"/>
                    </a:lnTo>
                    <a:lnTo>
                      <a:pt x="49830" y="60869"/>
                    </a:lnTo>
                    <a:lnTo>
                      <a:pt x="47796" y="64000"/>
                    </a:lnTo>
                    <a:lnTo>
                      <a:pt x="44237" y="65391"/>
                    </a:lnTo>
                    <a:lnTo>
                      <a:pt x="44745" y="68869"/>
                    </a:lnTo>
                    <a:lnTo>
                      <a:pt x="47288" y="72347"/>
                    </a:lnTo>
                    <a:lnTo>
                      <a:pt x="49830" y="75130"/>
                    </a:lnTo>
                    <a:lnTo>
                      <a:pt x="51864" y="77217"/>
                    </a:lnTo>
                    <a:lnTo>
                      <a:pt x="50338" y="78956"/>
                    </a:lnTo>
                    <a:lnTo>
                      <a:pt x="50338" y="82782"/>
                    </a:lnTo>
                    <a:lnTo>
                      <a:pt x="52881" y="85913"/>
                    </a:lnTo>
                    <a:lnTo>
                      <a:pt x="53898" y="88347"/>
                    </a:lnTo>
                    <a:lnTo>
                      <a:pt x="61016" y="93217"/>
                    </a:lnTo>
                    <a:lnTo>
                      <a:pt x="63559" y="93217"/>
                    </a:lnTo>
                    <a:lnTo>
                      <a:pt x="68135" y="92173"/>
                    </a:lnTo>
                    <a:lnTo>
                      <a:pt x="66610" y="90782"/>
                    </a:lnTo>
                    <a:lnTo>
                      <a:pt x="67627" y="87304"/>
                    </a:lnTo>
                    <a:lnTo>
                      <a:pt x="69152" y="88000"/>
                    </a:lnTo>
                    <a:lnTo>
                      <a:pt x="73728" y="85217"/>
                    </a:lnTo>
                    <a:lnTo>
                      <a:pt x="78813" y="85913"/>
                    </a:lnTo>
                    <a:lnTo>
                      <a:pt x="81355" y="84521"/>
                    </a:lnTo>
                    <a:lnTo>
                      <a:pt x="84915" y="85217"/>
                    </a:lnTo>
                    <a:lnTo>
                      <a:pt x="87966" y="87652"/>
                    </a:lnTo>
                    <a:lnTo>
                      <a:pt x="90508" y="91478"/>
                    </a:lnTo>
                    <a:lnTo>
                      <a:pt x="91016" y="94956"/>
                    </a:lnTo>
                    <a:lnTo>
                      <a:pt x="93559" y="96000"/>
                    </a:lnTo>
                    <a:lnTo>
                      <a:pt x="96610" y="93913"/>
                    </a:lnTo>
                    <a:lnTo>
                      <a:pt x="96101" y="90086"/>
                    </a:lnTo>
                    <a:lnTo>
                      <a:pt x="98644" y="91130"/>
                    </a:lnTo>
                    <a:lnTo>
                      <a:pt x="100677" y="91826"/>
                    </a:lnTo>
                    <a:lnTo>
                      <a:pt x="104745" y="92869"/>
                    </a:lnTo>
                    <a:lnTo>
                      <a:pt x="112372" y="94956"/>
                    </a:lnTo>
                    <a:lnTo>
                      <a:pt x="113389" y="96695"/>
                    </a:lnTo>
                    <a:lnTo>
                      <a:pt x="109322" y="97043"/>
                    </a:lnTo>
                    <a:lnTo>
                      <a:pt x="105254" y="99130"/>
                    </a:lnTo>
                    <a:lnTo>
                      <a:pt x="106271" y="102260"/>
                    </a:lnTo>
                    <a:lnTo>
                      <a:pt x="109830" y="104000"/>
                    </a:lnTo>
                    <a:lnTo>
                      <a:pt x="112372" y="104695"/>
                    </a:lnTo>
                    <a:lnTo>
                      <a:pt x="111355" y="107130"/>
                    </a:lnTo>
                    <a:lnTo>
                      <a:pt x="111864" y="108521"/>
                    </a:lnTo>
                    <a:lnTo>
                      <a:pt x="114406" y="108521"/>
                    </a:lnTo>
                    <a:lnTo>
                      <a:pt x="114915" y="109913"/>
                    </a:lnTo>
                    <a:lnTo>
                      <a:pt x="117966" y="110260"/>
                    </a:lnTo>
                    <a:lnTo>
                      <a:pt x="120000" y="111652"/>
                    </a:lnTo>
                    <a:lnTo>
                      <a:pt x="120000" y="117913"/>
                    </a:lnTo>
                    <a:lnTo>
                      <a:pt x="117457" y="120000"/>
                    </a:lnTo>
                    <a:lnTo>
                      <a:pt x="113389" y="117565"/>
                    </a:lnTo>
                    <a:lnTo>
                      <a:pt x="112372" y="115130"/>
                    </a:lnTo>
                    <a:lnTo>
                      <a:pt x="115423" y="112695"/>
                    </a:lnTo>
                    <a:lnTo>
                      <a:pt x="113389" y="112695"/>
                    </a:lnTo>
                    <a:lnTo>
                      <a:pt x="107288" y="112695"/>
                    </a:lnTo>
                    <a:lnTo>
                      <a:pt x="102203" y="110260"/>
                    </a:lnTo>
                    <a:lnTo>
                      <a:pt x="98644" y="109565"/>
                    </a:lnTo>
                    <a:lnTo>
                      <a:pt x="96610" y="105043"/>
                    </a:lnTo>
                    <a:lnTo>
                      <a:pt x="93559" y="102260"/>
                    </a:lnTo>
                    <a:lnTo>
                      <a:pt x="87966" y="100521"/>
                    </a:lnTo>
                    <a:lnTo>
                      <a:pt x="85423" y="98782"/>
                    </a:lnTo>
                    <a:lnTo>
                      <a:pt x="84406" y="97043"/>
                    </a:lnTo>
                    <a:lnTo>
                      <a:pt x="79830" y="93913"/>
                    </a:lnTo>
                    <a:lnTo>
                      <a:pt x="74745" y="93217"/>
                    </a:lnTo>
                    <a:lnTo>
                      <a:pt x="75762" y="97391"/>
                    </a:lnTo>
                    <a:lnTo>
                      <a:pt x="80338" y="105043"/>
                    </a:lnTo>
                    <a:lnTo>
                      <a:pt x="80338" y="106434"/>
                    </a:lnTo>
                    <a:lnTo>
                      <a:pt x="77288" y="106434"/>
                    </a:lnTo>
                    <a:lnTo>
                      <a:pt x="74745" y="102260"/>
                    </a:lnTo>
                    <a:lnTo>
                      <a:pt x="69661" y="99478"/>
                    </a:lnTo>
                    <a:lnTo>
                      <a:pt x="63050" y="94956"/>
                    </a:lnTo>
                    <a:lnTo>
                      <a:pt x="58474" y="93217"/>
                    </a:lnTo>
                    <a:lnTo>
                      <a:pt x="55423" y="92869"/>
                    </a:lnTo>
                    <a:lnTo>
                      <a:pt x="49830" y="93217"/>
                    </a:lnTo>
                    <a:lnTo>
                      <a:pt x="46779" y="96695"/>
                    </a:lnTo>
                    <a:lnTo>
                      <a:pt x="43220" y="98434"/>
                    </a:lnTo>
                    <a:lnTo>
                      <a:pt x="38135" y="98782"/>
                    </a:lnTo>
                    <a:lnTo>
                      <a:pt x="35593" y="96695"/>
                    </a:lnTo>
                    <a:lnTo>
                      <a:pt x="32033" y="96000"/>
                    </a:lnTo>
                    <a:lnTo>
                      <a:pt x="28474" y="93913"/>
                    </a:lnTo>
                    <a:lnTo>
                      <a:pt x="25423" y="95304"/>
                    </a:lnTo>
                    <a:lnTo>
                      <a:pt x="23898" y="91826"/>
                    </a:lnTo>
                    <a:lnTo>
                      <a:pt x="22881" y="88347"/>
                    </a:lnTo>
                    <a:lnTo>
                      <a:pt x="24915" y="85913"/>
                    </a:lnTo>
                    <a:lnTo>
                      <a:pt x="28474" y="83478"/>
                    </a:lnTo>
                    <a:lnTo>
                      <a:pt x="31016" y="80347"/>
                    </a:lnTo>
                    <a:lnTo>
                      <a:pt x="31016" y="78260"/>
                    </a:lnTo>
                    <a:lnTo>
                      <a:pt x="27966" y="76521"/>
                    </a:lnTo>
                    <a:lnTo>
                      <a:pt x="22881" y="76173"/>
                    </a:lnTo>
                    <a:lnTo>
                      <a:pt x="22372" y="81043"/>
                    </a:lnTo>
                    <a:lnTo>
                      <a:pt x="21355" y="82782"/>
                    </a:lnTo>
                    <a:lnTo>
                      <a:pt x="16779" y="80000"/>
                    </a:lnTo>
                    <a:lnTo>
                      <a:pt x="14237" y="76173"/>
                    </a:lnTo>
                    <a:lnTo>
                      <a:pt x="10677" y="76173"/>
                    </a:lnTo>
                    <a:lnTo>
                      <a:pt x="8135" y="70608"/>
                    </a:lnTo>
                    <a:lnTo>
                      <a:pt x="6610" y="65391"/>
                    </a:lnTo>
                    <a:lnTo>
                      <a:pt x="1016" y="53913"/>
                    </a:lnTo>
                    <a:lnTo>
                      <a:pt x="0" y="48000"/>
                    </a:lnTo>
                    <a:lnTo>
                      <a:pt x="0" y="46608"/>
                    </a:lnTo>
                    <a:lnTo>
                      <a:pt x="4067" y="47304"/>
                    </a:lnTo>
                    <a:lnTo>
                      <a:pt x="8644" y="50782"/>
                    </a:lnTo>
                    <a:lnTo>
                      <a:pt x="14745" y="49739"/>
                    </a:lnTo>
                    <a:lnTo>
                      <a:pt x="14237" y="39304"/>
                    </a:lnTo>
                    <a:lnTo>
                      <a:pt x="14745" y="33739"/>
                    </a:lnTo>
                    <a:lnTo>
                      <a:pt x="17288" y="28521"/>
                    </a:lnTo>
                    <a:lnTo>
                      <a:pt x="17288" y="22608"/>
                    </a:lnTo>
                    <a:lnTo>
                      <a:pt x="16779" y="18434"/>
                    </a:lnTo>
                    <a:lnTo>
                      <a:pt x="17288" y="14260"/>
                    </a:lnTo>
                    <a:lnTo>
                      <a:pt x="19322" y="5913"/>
                    </a:lnTo>
                    <a:lnTo>
                      <a:pt x="21864" y="2434"/>
                    </a:lnTo>
                    <a:lnTo>
                      <a:pt x="25423" y="0"/>
                    </a:lnTo>
                    <a:lnTo>
                      <a:pt x="28474" y="347"/>
                    </a:lnTo>
                    <a:lnTo>
                      <a:pt x="34067" y="347"/>
                    </a:lnTo>
                    <a:lnTo>
                      <a:pt x="40677" y="1391"/>
                    </a:lnTo>
                    <a:lnTo>
                      <a:pt x="51864" y="5913"/>
                    </a:lnTo>
                    <a:lnTo>
                      <a:pt x="57457" y="5913"/>
                    </a:lnTo>
                    <a:lnTo>
                      <a:pt x="61016" y="5217"/>
                    </a:lnTo>
                    <a:lnTo>
                      <a:pt x="62542" y="1391"/>
                    </a:lnTo>
                    <a:lnTo>
                      <a:pt x="66101" y="1391"/>
                    </a:lnTo>
                    <a:lnTo>
                      <a:pt x="68135" y="3478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" name="Shape 180"/>
              <p:cNvSpPr/>
              <p:nvPr/>
            </p:nvSpPr>
            <p:spPr>
              <a:xfrm>
                <a:off x="3865" y="2347"/>
                <a:ext cx="9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333" y="0"/>
                    </a:moveTo>
                    <a:lnTo>
                      <a:pt x="16000" y="5333"/>
                    </a:lnTo>
                    <a:lnTo>
                      <a:pt x="18666" y="10666"/>
                    </a:lnTo>
                    <a:lnTo>
                      <a:pt x="24000" y="16000"/>
                    </a:lnTo>
                    <a:lnTo>
                      <a:pt x="37333" y="16000"/>
                    </a:lnTo>
                    <a:lnTo>
                      <a:pt x="114666" y="77333"/>
                    </a:lnTo>
                    <a:lnTo>
                      <a:pt x="120000" y="93333"/>
                    </a:lnTo>
                    <a:lnTo>
                      <a:pt x="120000" y="120000"/>
                    </a:lnTo>
                    <a:lnTo>
                      <a:pt x="93333" y="109333"/>
                    </a:lnTo>
                    <a:lnTo>
                      <a:pt x="72000" y="93333"/>
                    </a:lnTo>
                    <a:lnTo>
                      <a:pt x="53333" y="66666"/>
                    </a:lnTo>
                    <a:lnTo>
                      <a:pt x="45333" y="58666"/>
                    </a:lnTo>
                    <a:lnTo>
                      <a:pt x="24000" y="72000"/>
                    </a:lnTo>
                    <a:lnTo>
                      <a:pt x="5333" y="88000"/>
                    </a:lnTo>
                    <a:lnTo>
                      <a:pt x="0" y="85333"/>
                    </a:lnTo>
                    <a:lnTo>
                      <a:pt x="5333" y="48000"/>
                    </a:lnTo>
                    <a:lnTo>
                      <a:pt x="5333" y="0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Shape 181"/>
              <p:cNvSpPr/>
              <p:nvPr/>
            </p:nvSpPr>
            <p:spPr>
              <a:xfrm>
                <a:off x="3879" y="2346"/>
                <a:ext cx="14" cy="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5647"/>
                    </a:moveTo>
                    <a:lnTo>
                      <a:pt x="4675" y="5647"/>
                    </a:lnTo>
                    <a:lnTo>
                      <a:pt x="40519" y="7058"/>
                    </a:lnTo>
                    <a:lnTo>
                      <a:pt x="59220" y="0"/>
                    </a:lnTo>
                    <a:lnTo>
                      <a:pt x="68571" y="2823"/>
                    </a:lnTo>
                    <a:lnTo>
                      <a:pt x="79480" y="8470"/>
                    </a:lnTo>
                    <a:lnTo>
                      <a:pt x="85714" y="21176"/>
                    </a:lnTo>
                    <a:lnTo>
                      <a:pt x="99740" y="29647"/>
                    </a:lnTo>
                    <a:lnTo>
                      <a:pt x="99740" y="45176"/>
                    </a:lnTo>
                    <a:lnTo>
                      <a:pt x="96623" y="66352"/>
                    </a:lnTo>
                    <a:lnTo>
                      <a:pt x="99740" y="80470"/>
                    </a:lnTo>
                    <a:lnTo>
                      <a:pt x="112207" y="110117"/>
                    </a:lnTo>
                    <a:lnTo>
                      <a:pt x="120000" y="120000"/>
                    </a:lnTo>
                    <a:lnTo>
                      <a:pt x="96623" y="120000"/>
                    </a:lnTo>
                    <a:lnTo>
                      <a:pt x="79480" y="117176"/>
                    </a:lnTo>
                    <a:lnTo>
                      <a:pt x="74805" y="103058"/>
                    </a:lnTo>
                    <a:lnTo>
                      <a:pt x="65454" y="98823"/>
                    </a:lnTo>
                    <a:lnTo>
                      <a:pt x="52987" y="90352"/>
                    </a:lnTo>
                    <a:lnTo>
                      <a:pt x="52987" y="83294"/>
                    </a:lnTo>
                    <a:lnTo>
                      <a:pt x="57662" y="72000"/>
                    </a:lnTo>
                    <a:lnTo>
                      <a:pt x="54545" y="67764"/>
                    </a:lnTo>
                    <a:lnTo>
                      <a:pt x="29610" y="45176"/>
                    </a:lnTo>
                    <a:lnTo>
                      <a:pt x="20259" y="42352"/>
                    </a:lnTo>
                    <a:lnTo>
                      <a:pt x="9350" y="29647"/>
                    </a:lnTo>
                    <a:lnTo>
                      <a:pt x="0" y="8470"/>
                    </a:lnTo>
                    <a:lnTo>
                      <a:pt x="0" y="5647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Shape 182"/>
              <p:cNvSpPr/>
              <p:nvPr/>
            </p:nvSpPr>
            <p:spPr>
              <a:xfrm>
                <a:off x="3852" y="2354"/>
                <a:ext cx="13" cy="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445"/>
                    </a:moveTo>
                    <a:lnTo>
                      <a:pt x="3809" y="0"/>
                    </a:lnTo>
                    <a:lnTo>
                      <a:pt x="20952" y="2891"/>
                    </a:lnTo>
                    <a:lnTo>
                      <a:pt x="45714" y="15903"/>
                    </a:lnTo>
                    <a:lnTo>
                      <a:pt x="51428" y="24578"/>
                    </a:lnTo>
                    <a:lnTo>
                      <a:pt x="62857" y="26024"/>
                    </a:lnTo>
                    <a:lnTo>
                      <a:pt x="93333" y="26024"/>
                    </a:lnTo>
                    <a:lnTo>
                      <a:pt x="95238" y="31807"/>
                    </a:lnTo>
                    <a:lnTo>
                      <a:pt x="114285" y="27469"/>
                    </a:lnTo>
                    <a:lnTo>
                      <a:pt x="120000" y="30361"/>
                    </a:lnTo>
                    <a:lnTo>
                      <a:pt x="120000" y="47710"/>
                    </a:lnTo>
                    <a:lnTo>
                      <a:pt x="114285" y="63614"/>
                    </a:lnTo>
                    <a:lnTo>
                      <a:pt x="99047" y="70843"/>
                    </a:lnTo>
                    <a:lnTo>
                      <a:pt x="83809" y="85301"/>
                    </a:lnTo>
                    <a:lnTo>
                      <a:pt x="68571" y="93975"/>
                    </a:lnTo>
                    <a:lnTo>
                      <a:pt x="60952" y="96867"/>
                    </a:lnTo>
                    <a:lnTo>
                      <a:pt x="43809" y="98313"/>
                    </a:lnTo>
                    <a:lnTo>
                      <a:pt x="20952" y="105542"/>
                    </a:lnTo>
                    <a:lnTo>
                      <a:pt x="5714" y="119999"/>
                    </a:lnTo>
                    <a:lnTo>
                      <a:pt x="1904" y="102650"/>
                    </a:lnTo>
                    <a:lnTo>
                      <a:pt x="1904" y="85301"/>
                    </a:lnTo>
                    <a:lnTo>
                      <a:pt x="5714" y="65060"/>
                    </a:lnTo>
                    <a:lnTo>
                      <a:pt x="11428" y="24578"/>
                    </a:lnTo>
                    <a:lnTo>
                      <a:pt x="7619" y="15903"/>
                    </a:lnTo>
                    <a:lnTo>
                      <a:pt x="0" y="8674"/>
                    </a:lnTo>
                    <a:lnTo>
                      <a:pt x="0" y="1445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Shape 183"/>
              <p:cNvSpPr/>
              <p:nvPr/>
            </p:nvSpPr>
            <p:spPr>
              <a:xfrm>
                <a:off x="3879" y="2361"/>
                <a:ext cx="9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4705" y="7407"/>
                    </a:lnTo>
                    <a:lnTo>
                      <a:pt x="14117" y="11851"/>
                    </a:lnTo>
                    <a:lnTo>
                      <a:pt x="25882" y="8888"/>
                    </a:lnTo>
                    <a:lnTo>
                      <a:pt x="37647" y="11851"/>
                    </a:lnTo>
                    <a:lnTo>
                      <a:pt x="68235" y="10370"/>
                    </a:lnTo>
                    <a:lnTo>
                      <a:pt x="87058" y="26666"/>
                    </a:lnTo>
                    <a:lnTo>
                      <a:pt x="89411" y="63703"/>
                    </a:lnTo>
                    <a:lnTo>
                      <a:pt x="101176" y="75555"/>
                    </a:lnTo>
                    <a:lnTo>
                      <a:pt x="112941" y="94814"/>
                    </a:lnTo>
                    <a:lnTo>
                      <a:pt x="120000" y="102222"/>
                    </a:lnTo>
                    <a:lnTo>
                      <a:pt x="103529" y="106666"/>
                    </a:lnTo>
                    <a:lnTo>
                      <a:pt x="89411" y="103703"/>
                    </a:lnTo>
                    <a:lnTo>
                      <a:pt x="87058" y="120000"/>
                    </a:lnTo>
                    <a:lnTo>
                      <a:pt x="68235" y="115555"/>
                    </a:lnTo>
                    <a:lnTo>
                      <a:pt x="61176" y="99259"/>
                    </a:lnTo>
                    <a:lnTo>
                      <a:pt x="61176" y="63703"/>
                    </a:lnTo>
                    <a:lnTo>
                      <a:pt x="44705" y="44444"/>
                    </a:lnTo>
                    <a:lnTo>
                      <a:pt x="18823" y="50370"/>
                    </a:lnTo>
                    <a:lnTo>
                      <a:pt x="14117" y="32592"/>
                    </a:lnTo>
                    <a:lnTo>
                      <a:pt x="7058" y="14814"/>
                    </a:lnTo>
                    <a:lnTo>
                      <a:pt x="2352" y="88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Shape 184"/>
              <p:cNvSpPr/>
              <p:nvPr/>
            </p:nvSpPr>
            <p:spPr>
              <a:xfrm>
                <a:off x="3874" y="2375"/>
                <a:ext cx="7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69677"/>
                    </a:moveTo>
                    <a:lnTo>
                      <a:pt x="0" y="61935"/>
                    </a:lnTo>
                    <a:lnTo>
                      <a:pt x="6153" y="61935"/>
                    </a:lnTo>
                    <a:lnTo>
                      <a:pt x="27692" y="46451"/>
                    </a:lnTo>
                    <a:lnTo>
                      <a:pt x="36923" y="19354"/>
                    </a:lnTo>
                    <a:lnTo>
                      <a:pt x="61538" y="0"/>
                    </a:lnTo>
                    <a:lnTo>
                      <a:pt x="98461" y="19354"/>
                    </a:lnTo>
                    <a:lnTo>
                      <a:pt x="120000" y="11612"/>
                    </a:lnTo>
                    <a:lnTo>
                      <a:pt x="120000" y="54193"/>
                    </a:lnTo>
                    <a:lnTo>
                      <a:pt x="116923" y="69677"/>
                    </a:lnTo>
                    <a:lnTo>
                      <a:pt x="120000" y="92903"/>
                    </a:lnTo>
                    <a:lnTo>
                      <a:pt x="113846" y="104516"/>
                    </a:lnTo>
                    <a:lnTo>
                      <a:pt x="67692" y="120000"/>
                    </a:lnTo>
                    <a:lnTo>
                      <a:pt x="21538" y="116129"/>
                    </a:lnTo>
                    <a:lnTo>
                      <a:pt x="12307" y="100645"/>
                    </a:lnTo>
                    <a:lnTo>
                      <a:pt x="0" y="69677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5" name="Shape 185"/>
            <p:cNvSpPr/>
            <p:nvPr/>
          </p:nvSpPr>
          <p:spPr>
            <a:xfrm>
              <a:off x="7029259" y="5786282"/>
              <a:ext cx="354799" cy="67559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9265" y="111490"/>
                  </a:moveTo>
                  <a:lnTo>
                    <a:pt x="72303" y="111923"/>
                  </a:lnTo>
                  <a:lnTo>
                    <a:pt x="73518" y="110769"/>
                  </a:lnTo>
                  <a:lnTo>
                    <a:pt x="72000" y="109326"/>
                  </a:lnTo>
                  <a:lnTo>
                    <a:pt x="72607" y="108605"/>
                  </a:lnTo>
                  <a:lnTo>
                    <a:pt x="74430" y="108750"/>
                  </a:lnTo>
                  <a:lnTo>
                    <a:pt x="75037" y="107884"/>
                  </a:lnTo>
                  <a:lnTo>
                    <a:pt x="75949" y="108028"/>
                  </a:lnTo>
                  <a:lnTo>
                    <a:pt x="75645" y="106875"/>
                  </a:lnTo>
                  <a:lnTo>
                    <a:pt x="76860" y="106298"/>
                  </a:lnTo>
                  <a:lnTo>
                    <a:pt x="77468" y="105432"/>
                  </a:lnTo>
                  <a:lnTo>
                    <a:pt x="82025" y="104855"/>
                  </a:lnTo>
                  <a:lnTo>
                    <a:pt x="83848" y="105432"/>
                  </a:lnTo>
                  <a:lnTo>
                    <a:pt x="85974" y="105432"/>
                  </a:lnTo>
                  <a:lnTo>
                    <a:pt x="93569" y="103269"/>
                  </a:lnTo>
                  <a:lnTo>
                    <a:pt x="97518" y="102836"/>
                  </a:lnTo>
                  <a:lnTo>
                    <a:pt x="100253" y="101105"/>
                  </a:lnTo>
                  <a:lnTo>
                    <a:pt x="109670" y="99086"/>
                  </a:lnTo>
                  <a:lnTo>
                    <a:pt x="111493" y="98221"/>
                  </a:lnTo>
                  <a:lnTo>
                    <a:pt x="114227" y="97932"/>
                  </a:lnTo>
                  <a:lnTo>
                    <a:pt x="114835" y="97067"/>
                  </a:lnTo>
                  <a:lnTo>
                    <a:pt x="115139" y="95913"/>
                  </a:lnTo>
                  <a:lnTo>
                    <a:pt x="116962" y="95192"/>
                  </a:lnTo>
                  <a:lnTo>
                    <a:pt x="117569" y="94326"/>
                  </a:lnTo>
                  <a:lnTo>
                    <a:pt x="116354" y="93750"/>
                  </a:lnTo>
                  <a:lnTo>
                    <a:pt x="116962" y="93173"/>
                  </a:lnTo>
                  <a:lnTo>
                    <a:pt x="117873" y="93317"/>
                  </a:lnTo>
                  <a:lnTo>
                    <a:pt x="117873" y="92740"/>
                  </a:lnTo>
                  <a:lnTo>
                    <a:pt x="116354" y="89278"/>
                  </a:lnTo>
                  <a:lnTo>
                    <a:pt x="116658" y="88701"/>
                  </a:lnTo>
                  <a:lnTo>
                    <a:pt x="117873" y="89134"/>
                  </a:lnTo>
                  <a:lnTo>
                    <a:pt x="117873" y="87548"/>
                  </a:lnTo>
                  <a:lnTo>
                    <a:pt x="119088" y="86826"/>
                  </a:lnTo>
                  <a:lnTo>
                    <a:pt x="120000" y="86971"/>
                  </a:lnTo>
                  <a:lnTo>
                    <a:pt x="120000" y="87548"/>
                  </a:lnTo>
                  <a:lnTo>
                    <a:pt x="120000" y="85961"/>
                  </a:lnTo>
                  <a:lnTo>
                    <a:pt x="119696" y="84663"/>
                  </a:lnTo>
                  <a:lnTo>
                    <a:pt x="118481" y="84375"/>
                  </a:lnTo>
                  <a:lnTo>
                    <a:pt x="118177" y="82067"/>
                  </a:lnTo>
                  <a:lnTo>
                    <a:pt x="118177" y="80336"/>
                  </a:lnTo>
                  <a:lnTo>
                    <a:pt x="117873" y="79182"/>
                  </a:lnTo>
                  <a:lnTo>
                    <a:pt x="117873" y="77740"/>
                  </a:lnTo>
                  <a:lnTo>
                    <a:pt x="116962" y="77307"/>
                  </a:lnTo>
                  <a:lnTo>
                    <a:pt x="116050" y="73125"/>
                  </a:lnTo>
                  <a:lnTo>
                    <a:pt x="111189" y="65769"/>
                  </a:lnTo>
                  <a:lnTo>
                    <a:pt x="104506" y="62596"/>
                  </a:lnTo>
                  <a:lnTo>
                    <a:pt x="102379" y="61153"/>
                  </a:lnTo>
                  <a:lnTo>
                    <a:pt x="102075" y="58990"/>
                  </a:lnTo>
                  <a:lnTo>
                    <a:pt x="101772" y="59567"/>
                  </a:lnTo>
                  <a:lnTo>
                    <a:pt x="99949" y="59711"/>
                  </a:lnTo>
                  <a:lnTo>
                    <a:pt x="99949" y="58990"/>
                  </a:lnTo>
                  <a:lnTo>
                    <a:pt x="98126" y="57836"/>
                  </a:lnTo>
                  <a:lnTo>
                    <a:pt x="92962" y="57403"/>
                  </a:lnTo>
                  <a:lnTo>
                    <a:pt x="90531" y="55817"/>
                  </a:lnTo>
                  <a:lnTo>
                    <a:pt x="88101" y="54519"/>
                  </a:lnTo>
                  <a:lnTo>
                    <a:pt x="85367" y="53653"/>
                  </a:lnTo>
                  <a:lnTo>
                    <a:pt x="83240" y="52211"/>
                  </a:lnTo>
                  <a:lnTo>
                    <a:pt x="82025" y="51778"/>
                  </a:lnTo>
                  <a:lnTo>
                    <a:pt x="80506" y="50625"/>
                  </a:lnTo>
                  <a:lnTo>
                    <a:pt x="77468" y="49615"/>
                  </a:lnTo>
                  <a:lnTo>
                    <a:pt x="75341" y="48173"/>
                  </a:lnTo>
                  <a:lnTo>
                    <a:pt x="71696" y="46730"/>
                  </a:lnTo>
                  <a:lnTo>
                    <a:pt x="71088" y="45000"/>
                  </a:lnTo>
                  <a:lnTo>
                    <a:pt x="69265" y="42836"/>
                  </a:lnTo>
                  <a:lnTo>
                    <a:pt x="65924" y="41826"/>
                  </a:lnTo>
                  <a:lnTo>
                    <a:pt x="59848" y="38942"/>
                  </a:lnTo>
                  <a:lnTo>
                    <a:pt x="58025" y="37211"/>
                  </a:lnTo>
                  <a:lnTo>
                    <a:pt x="58936" y="35336"/>
                  </a:lnTo>
                  <a:lnTo>
                    <a:pt x="59848" y="33894"/>
                  </a:lnTo>
                  <a:lnTo>
                    <a:pt x="60455" y="32019"/>
                  </a:lnTo>
                  <a:lnTo>
                    <a:pt x="64101" y="28125"/>
                  </a:lnTo>
                  <a:lnTo>
                    <a:pt x="72607" y="24663"/>
                  </a:lnTo>
                  <a:lnTo>
                    <a:pt x="73822" y="23942"/>
                  </a:lnTo>
                  <a:lnTo>
                    <a:pt x="75037" y="21923"/>
                  </a:lnTo>
                  <a:lnTo>
                    <a:pt x="76860" y="20913"/>
                  </a:lnTo>
                  <a:lnTo>
                    <a:pt x="78379" y="20192"/>
                  </a:lnTo>
                  <a:lnTo>
                    <a:pt x="83848" y="19038"/>
                  </a:lnTo>
                  <a:lnTo>
                    <a:pt x="86886" y="17884"/>
                  </a:lnTo>
                  <a:lnTo>
                    <a:pt x="87189" y="16730"/>
                  </a:lnTo>
                  <a:lnTo>
                    <a:pt x="93265" y="15144"/>
                  </a:lnTo>
                  <a:lnTo>
                    <a:pt x="95696" y="15576"/>
                  </a:lnTo>
                  <a:lnTo>
                    <a:pt x="96607" y="15288"/>
                  </a:lnTo>
                  <a:lnTo>
                    <a:pt x="96911" y="14711"/>
                  </a:lnTo>
                  <a:lnTo>
                    <a:pt x="94784" y="13990"/>
                  </a:lnTo>
                  <a:lnTo>
                    <a:pt x="89012" y="14134"/>
                  </a:lnTo>
                  <a:lnTo>
                    <a:pt x="85974" y="13846"/>
                  </a:lnTo>
                  <a:lnTo>
                    <a:pt x="84455" y="13125"/>
                  </a:lnTo>
                  <a:lnTo>
                    <a:pt x="77468" y="11105"/>
                  </a:lnTo>
                  <a:lnTo>
                    <a:pt x="75341" y="9375"/>
                  </a:lnTo>
                  <a:lnTo>
                    <a:pt x="73822" y="7211"/>
                  </a:lnTo>
                  <a:lnTo>
                    <a:pt x="75341" y="5048"/>
                  </a:lnTo>
                  <a:lnTo>
                    <a:pt x="74126" y="3750"/>
                  </a:lnTo>
                  <a:lnTo>
                    <a:pt x="68050" y="3605"/>
                  </a:lnTo>
                  <a:lnTo>
                    <a:pt x="64101" y="3028"/>
                  </a:lnTo>
                  <a:lnTo>
                    <a:pt x="59544" y="2163"/>
                  </a:lnTo>
                  <a:lnTo>
                    <a:pt x="55898" y="721"/>
                  </a:lnTo>
                  <a:lnTo>
                    <a:pt x="51341" y="0"/>
                  </a:lnTo>
                  <a:lnTo>
                    <a:pt x="49215" y="144"/>
                  </a:lnTo>
                  <a:lnTo>
                    <a:pt x="46177" y="1730"/>
                  </a:lnTo>
                  <a:lnTo>
                    <a:pt x="43139" y="2740"/>
                  </a:lnTo>
                  <a:lnTo>
                    <a:pt x="38582" y="3894"/>
                  </a:lnTo>
                  <a:lnTo>
                    <a:pt x="36759" y="4038"/>
                  </a:lnTo>
                  <a:lnTo>
                    <a:pt x="34329" y="3750"/>
                  </a:lnTo>
                  <a:lnTo>
                    <a:pt x="31594" y="4759"/>
                  </a:lnTo>
                  <a:lnTo>
                    <a:pt x="28556" y="5480"/>
                  </a:lnTo>
                  <a:lnTo>
                    <a:pt x="27645" y="4615"/>
                  </a:lnTo>
                  <a:lnTo>
                    <a:pt x="23392" y="5192"/>
                  </a:lnTo>
                  <a:lnTo>
                    <a:pt x="21569" y="4471"/>
                  </a:lnTo>
                  <a:lnTo>
                    <a:pt x="19746" y="4615"/>
                  </a:lnTo>
                  <a:lnTo>
                    <a:pt x="15189" y="6057"/>
                  </a:lnTo>
                  <a:lnTo>
                    <a:pt x="13367" y="5913"/>
                  </a:lnTo>
                  <a:lnTo>
                    <a:pt x="10936" y="4759"/>
                  </a:lnTo>
                  <a:lnTo>
                    <a:pt x="6987" y="4471"/>
                  </a:lnTo>
                  <a:lnTo>
                    <a:pt x="6379" y="4038"/>
                  </a:lnTo>
                  <a:lnTo>
                    <a:pt x="5164" y="4471"/>
                  </a:lnTo>
                  <a:lnTo>
                    <a:pt x="3949" y="5336"/>
                  </a:lnTo>
                  <a:lnTo>
                    <a:pt x="2126" y="6346"/>
                  </a:lnTo>
                  <a:lnTo>
                    <a:pt x="2126" y="6923"/>
                  </a:lnTo>
                  <a:lnTo>
                    <a:pt x="0" y="6346"/>
                  </a:lnTo>
                  <a:lnTo>
                    <a:pt x="3645" y="8653"/>
                  </a:lnTo>
                  <a:lnTo>
                    <a:pt x="8810" y="11538"/>
                  </a:lnTo>
                  <a:lnTo>
                    <a:pt x="11848" y="12980"/>
                  </a:lnTo>
                  <a:lnTo>
                    <a:pt x="13367" y="14423"/>
                  </a:lnTo>
                  <a:lnTo>
                    <a:pt x="12455" y="16153"/>
                  </a:lnTo>
                  <a:lnTo>
                    <a:pt x="13063" y="17307"/>
                  </a:lnTo>
                  <a:lnTo>
                    <a:pt x="17316" y="19471"/>
                  </a:lnTo>
                  <a:lnTo>
                    <a:pt x="23392" y="20048"/>
                  </a:lnTo>
                  <a:lnTo>
                    <a:pt x="29468" y="19326"/>
                  </a:lnTo>
                  <a:lnTo>
                    <a:pt x="34329" y="19471"/>
                  </a:lnTo>
                  <a:lnTo>
                    <a:pt x="37063" y="21057"/>
                  </a:lnTo>
                  <a:lnTo>
                    <a:pt x="38582" y="22355"/>
                  </a:lnTo>
                  <a:lnTo>
                    <a:pt x="39189" y="23365"/>
                  </a:lnTo>
                  <a:lnTo>
                    <a:pt x="41620" y="24230"/>
                  </a:lnTo>
                  <a:lnTo>
                    <a:pt x="42835" y="25528"/>
                  </a:lnTo>
                  <a:lnTo>
                    <a:pt x="44658" y="26394"/>
                  </a:lnTo>
                  <a:lnTo>
                    <a:pt x="44354" y="27692"/>
                  </a:lnTo>
                  <a:lnTo>
                    <a:pt x="39493" y="30000"/>
                  </a:lnTo>
                  <a:lnTo>
                    <a:pt x="37974" y="30000"/>
                  </a:lnTo>
                  <a:lnTo>
                    <a:pt x="34632" y="29567"/>
                  </a:lnTo>
                  <a:lnTo>
                    <a:pt x="32506" y="30000"/>
                  </a:lnTo>
                  <a:lnTo>
                    <a:pt x="31291" y="30721"/>
                  </a:lnTo>
                  <a:lnTo>
                    <a:pt x="30075" y="32019"/>
                  </a:lnTo>
                  <a:lnTo>
                    <a:pt x="30379" y="33028"/>
                  </a:lnTo>
                  <a:lnTo>
                    <a:pt x="32506" y="33317"/>
                  </a:lnTo>
                  <a:lnTo>
                    <a:pt x="34936" y="34182"/>
                  </a:lnTo>
                  <a:lnTo>
                    <a:pt x="40708" y="35625"/>
                  </a:lnTo>
                  <a:lnTo>
                    <a:pt x="48911" y="38509"/>
                  </a:lnTo>
                  <a:lnTo>
                    <a:pt x="50126" y="40384"/>
                  </a:lnTo>
                  <a:lnTo>
                    <a:pt x="57113" y="43413"/>
                  </a:lnTo>
                  <a:lnTo>
                    <a:pt x="58025" y="44855"/>
                  </a:lnTo>
                  <a:lnTo>
                    <a:pt x="63189" y="47740"/>
                  </a:lnTo>
                  <a:lnTo>
                    <a:pt x="64708" y="47884"/>
                  </a:lnTo>
                  <a:lnTo>
                    <a:pt x="70177" y="49615"/>
                  </a:lnTo>
                  <a:lnTo>
                    <a:pt x="71696" y="51634"/>
                  </a:lnTo>
                  <a:lnTo>
                    <a:pt x="72607" y="53365"/>
                  </a:lnTo>
                  <a:lnTo>
                    <a:pt x="72303" y="53509"/>
                  </a:lnTo>
                  <a:lnTo>
                    <a:pt x="72607" y="53653"/>
                  </a:lnTo>
                  <a:lnTo>
                    <a:pt x="73822" y="55673"/>
                  </a:lnTo>
                  <a:lnTo>
                    <a:pt x="76253" y="55673"/>
                  </a:lnTo>
                  <a:lnTo>
                    <a:pt x="80506" y="57115"/>
                  </a:lnTo>
                  <a:lnTo>
                    <a:pt x="83240" y="58269"/>
                  </a:lnTo>
                  <a:lnTo>
                    <a:pt x="84455" y="60721"/>
                  </a:lnTo>
                  <a:lnTo>
                    <a:pt x="88405" y="64903"/>
                  </a:lnTo>
                  <a:lnTo>
                    <a:pt x="88708" y="65913"/>
                  </a:lnTo>
                  <a:lnTo>
                    <a:pt x="88708" y="70673"/>
                  </a:lnTo>
                  <a:lnTo>
                    <a:pt x="88101" y="76009"/>
                  </a:lnTo>
                  <a:lnTo>
                    <a:pt x="88708" y="78317"/>
                  </a:lnTo>
                  <a:lnTo>
                    <a:pt x="90835" y="80480"/>
                  </a:lnTo>
                  <a:lnTo>
                    <a:pt x="90531" y="87548"/>
                  </a:lnTo>
                  <a:lnTo>
                    <a:pt x="89924" y="89278"/>
                  </a:lnTo>
                  <a:lnTo>
                    <a:pt x="88101" y="90576"/>
                  </a:lnTo>
                  <a:lnTo>
                    <a:pt x="85367" y="90144"/>
                  </a:lnTo>
                  <a:lnTo>
                    <a:pt x="82329" y="91442"/>
                  </a:lnTo>
                  <a:lnTo>
                    <a:pt x="80202" y="92019"/>
                  </a:lnTo>
                  <a:lnTo>
                    <a:pt x="77772" y="92019"/>
                  </a:lnTo>
                  <a:lnTo>
                    <a:pt x="72303" y="93173"/>
                  </a:lnTo>
                  <a:lnTo>
                    <a:pt x="72000" y="94615"/>
                  </a:lnTo>
                  <a:lnTo>
                    <a:pt x="66227" y="94759"/>
                  </a:lnTo>
                  <a:lnTo>
                    <a:pt x="63189" y="95336"/>
                  </a:lnTo>
                  <a:lnTo>
                    <a:pt x="62582" y="97211"/>
                  </a:lnTo>
                  <a:lnTo>
                    <a:pt x="62886" y="98509"/>
                  </a:lnTo>
                  <a:lnTo>
                    <a:pt x="63189" y="99807"/>
                  </a:lnTo>
                  <a:lnTo>
                    <a:pt x="61367" y="100096"/>
                  </a:lnTo>
                  <a:lnTo>
                    <a:pt x="58936" y="100528"/>
                  </a:lnTo>
                  <a:lnTo>
                    <a:pt x="55594" y="101538"/>
                  </a:lnTo>
                  <a:lnTo>
                    <a:pt x="52556" y="102115"/>
                  </a:lnTo>
                  <a:lnTo>
                    <a:pt x="50126" y="101682"/>
                  </a:lnTo>
                  <a:lnTo>
                    <a:pt x="48000" y="101682"/>
                  </a:lnTo>
                  <a:lnTo>
                    <a:pt x="47696" y="103125"/>
                  </a:lnTo>
                  <a:lnTo>
                    <a:pt x="46177" y="103846"/>
                  </a:lnTo>
                  <a:lnTo>
                    <a:pt x="44050" y="104423"/>
                  </a:lnTo>
                  <a:lnTo>
                    <a:pt x="40708" y="104711"/>
                  </a:lnTo>
                  <a:lnTo>
                    <a:pt x="39189" y="104855"/>
                  </a:lnTo>
                  <a:lnTo>
                    <a:pt x="41316" y="106442"/>
                  </a:lnTo>
                  <a:lnTo>
                    <a:pt x="46784" y="107596"/>
                  </a:lnTo>
                  <a:lnTo>
                    <a:pt x="48911" y="108461"/>
                  </a:lnTo>
                  <a:lnTo>
                    <a:pt x="47696" y="109615"/>
                  </a:lnTo>
                  <a:lnTo>
                    <a:pt x="45569" y="111057"/>
                  </a:lnTo>
                  <a:lnTo>
                    <a:pt x="44962" y="113365"/>
                  </a:lnTo>
                  <a:lnTo>
                    <a:pt x="44962" y="114951"/>
                  </a:lnTo>
                  <a:lnTo>
                    <a:pt x="45873" y="116826"/>
                  </a:lnTo>
                  <a:lnTo>
                    <a:pt x="47392" y="118557"/>
                  </a:lnTo>
                  <a:lnTo>
                    <a:pt x="45873" y="119278"/>
                  </a:lnTo>
                  <a:lnTo>
                    <a:pt x="46481" y="120000"/>
                  </a:lnTo>
                  <a:lnTo>
                    <a:pt x="49215" y="119711"/>
                  </a:lnTo>
                  <a:lnTo>
                    <a:pt x="53164" y="118413"/>
                  </a:lnTo>
                  <a:lnTo>
                    <a:pt x="56506" y="116394"/>
                  </a:lnTo>
                  <a:lnTo>
                    <a:pt x="59240" y="114951"/>
                  </a:lnTo>
                  <a:lnTo>
                    <a:pt x="65620" y="113798"/>
                  </a:lnTo>
                  <a:lnTo>
                    <a:pt x="66835" y="113221"/>
                  </a:lnTo>
                  <a:lnTo>
                    <a:pt x="66835" y="112211"/>
                  </a:lnTo>
                  <a:lnTo>
                    <a:pt x="69265" y="111490"/>
                  </a:lnTo>
                  <a:close/>
                </a:path>
              </a:pathLst>
            </a:custGeom>
            <a:solidFill>
              <a:srgbClr val="4E5765"/>
            </a:solidFill>
            <a:ln w="9525" cap="flat" cmpd="sng">
              <a:solidFill>
                <a:srgbClr val="F6F8F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Clr>
                  <a:schemeClr val="dk1"/>
                </a:buClr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Shape 186"/>
            <p:cNvSpPr/>
            <p:nvPr/>
          </p:nvSpPr>
          <p:spPr>
            <a:xfrm>
              <a:off x="6809192" y="5904303"/>
              <a:ext cx="373892" cy="51687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092" y="0"/>
                  </a:moveTo>
                  <a:lnTo>
                    <a:pt x="38422" y="426"/>
                  </a:lnTo>
                  <a:lnTo>
                    <a:pt x="36473" y="1563"/>
                  </a:lnTo>
                  <a:lnTo>
                    <a:pt x="34802" y="3412"/>
                  </a:lnTo>
                  <a:lnTo>
                    <a:pt x="31183" y="3838"/>
                  </a:lnTo>
                  <a:lnTo>
                    <a:pt x="28677" y="4549"/>
                  </a:lnTo>
                  <a:lnTo>
                    <a:pt x="24501" y="6113"/>
                  </a:lnTo>
                  <a:lnTo>
                    <a:pt x="21438" y="6966"/>
                  </a:lnTo>
                  <a:lnTo>
                    <a:pt x="18375" y="8530"/>
                  </a:lnTo>
                  <a:lnTo>
                    <a:pt x="15313" y="9099"/>
                  </a:lnTo>
                  <a:lnTo>
                    <a:pt x="10301" y="9241"/>
                  </a:lnTo>
                  <a:lnTo>
                    <a:pt x="6403" y="9526"/>
                  </a:lnTo>
                  <a:lnTo>
                    <a:pt x="2505" y="15071"/>
                  </a:lnTo>
                  <a:lnTo>
                    <a:pt x="1948" y="16777"/>
                  </a:lnTo>
                  <a:lnTo>
                    <a:pt x="2505" y="18199"/>
                  </a:lnTo>
                  <a:lnTo>
                    <a:pt x="0" y="19194"/>
                  </a:lnTo>
                  <a:lnTo>
                    <a:pt x="278" y="20189"/>
                  </a:lnTo>
                  <a:lnTo>
                    <a:pt x="1948" y="22606"/>
                  </a:lnTo>
                  <a:lnTo>
                    <a:pt x="4733" y="25876"/>
                  </a:lnTo>
                  <a:lnTo>
                    <a:pt x="11136" y="28293"/>
                  </a:lnTo>
                  <a:lnTo>
                    <a:pt x="13364" y="29715"/>
                  </a:lnTo>
                  <a:lnTo>
                    <a:pt x="13921" y="31990"/>
                  </a:lnTo>
                  <a:lnTo>
                    <a:pt x="13642" y="34123"/>
                  </a:lnTo>
                  <a:lnTo>
                    <a:pt x="14477" y="35829"/>
                  </a:lnTo>
                  <a:lnTo>
                    <a:pt x="16983" y="35971"/>
                  </a:lnTo>
                  <a:lnTo>
                    <a:pt x="18097" y="37393"/>
                  </a:lnTo>
                  <a:lnTo>
                    <a:pt x="16426" y="38246"/>
                  </a:lnTo>
                  <a:lnTo>
                    <a:pt x="14756" y="40236"/>
                  </a:lnTo>
                  <a:lnTo>
                    <a:pt x="13921" y="41374"/>
                  </a:lnTo>
                  <a:lnTo>
                    <a:pt x="13921" y="43222"/>
                  </a:lnTo>
                  <a:lnTo>
                    <a:pt x="13085" y="43649"/>
                  </a:lnTo>
                  <a:lnTo>
                    <a:pt x="10580" y="44786"/>
                  </a:lnTo>
                  <a:lnTo>
                    <a:pt x="9466" y="45924"/>
                  </a:lnTo>
                  <a:lnTo>
                    <a:pt x="9187" y="47914"/>
                  </a:lnTo>
                  <a:lnTo>
                    <a:pt x="10858" y="50331"/>
                  </a:lnTo>
                  <a:lnTo>
                    <a:pt x="16148" y="52037"/>
                  </a:lnTo>
                  <a:lnTo>
                    <a:pt x="21160" y="54881"/>
                  </a:lnTo>
                  <a:lnTo>
                    <a:pt x="21995" y="55734"/>
                  </a:lnTo>
                  <a:lnTo>
                    <a:pt x="22552" y="57014"/>
                  </a:lnTo>
                  <a:lnTo>
                    <a:pt x="22830" y="61706"/>
                  </a:lnTo>
                  <a:lnTo>
                    <a:pt x="24501" y="64265"/>
                  </a:lnTo>
                  <a:lnTo>
                    <a:pt x="25336" y="64549"/>
                  </a:lnTo>
                  <a:lnTo>
                    <a:pt x="26728" y="66682"/>
                  </a:lnTo>
                  <a:lnTo>
                    <a:pt x="30904" y="71516"/>
                  </a:lnTo>
                  <a:lnTo>
                    <a:pt x="30348" y="72511"/>
                  </a:lnTo>
                  <a:lnTo>
                    <a:pt x="25336" y="76777"/>
                  </a:lnTo>
                  <a:lnTo>
                    <a:pt x="22273" y="77772"/>
                  </a:lnTo>
                  <a:lnTo>
                    <a:pt x="20046" y="79478"/>
                  </a:lnTo>
                  <a:lnTo>
                    <a:pt x="19489" y="81611"/>
                  </a:lnTo>
                  <a:lnTo>
                    <a:pt x="18097" y="83317"/>
                  </a:lnTo>
                  <a:lnTo>
                    <a:pt x="16705" y="84454"/>
                  </a:lnTo>
                  <a:lnTo>
                    <a:pt x="16426" y="84881"/>
                  </a:lnTo>
                  <a:lnTo>
                    <a:pt x="15034" y="86729"/>
                  </a:lnTo>
                  <a:lnTo>
                    <a:pt x="14756" y="87867"/>
                  </a:lnTo>
                  <a:lnTo>
                    <a:pt x="10858" y="94407"/>
                  </a:lnTo>
                  <a:lnTo>
                    <a:pt x="10301" y="96824"/>
                  </a:lnTo>
                  <a:lnTo>
                    <a:pt x="10301" y="98957"/>
                  </a:lnTo>
                  <a:lnTo>
                    <a:pt x="11136" y="100236"/>
                  </a:lnTo>
                  <a:lnTo>
                    <a:pt x="16705" y="99952"/>
                  </a:lnTo>
                  <a:lnTo>
                    <a:pt x="22273" y="103080"/>
                  </a:lnTo>
                  <a:lnTo>
                    <a:pt x="23944" y="103649"/>
                  </a:lnTo>
                  <a:lnTo>
                    <a:pt x="28120" y="106635"/>
                  </a:lnTo>
                  <a:lnTo>
                    <a:pt x="31183" y="107914"/>
                  </a:lnTo>
                  <a:lnTo>
                    <a:pt x="32853" y="110047"/>
                  </a:lnTo>
                  <a:lnTo>
                    <a:pt x="40371" y="114312"/>
                  </a:lnTo>
                  <a:lnTo>
                    <a:pt x="38979" y="112037"/>
                  </a:lnTo>
                  <a:lnTo>
                    <a:pt x="42320" y="112037"/>
                  </a:lnTo>
                  <a:lnTo>
                    <a:pt x="44547" y="113317"/>
                  </a:lnTo>
                  <a:lnTo>
                    <a:pt x="49280" y="113744"/>
                  </a:lnTo>
                  <a:lnTo>
                    <a:pt x="52064" y="114028"/>
                  </a:lnTo>
                  <a:lnTo>
                    <a:pt x="54849" y="116161"/>
                  </a:lnTo>
                  <a:lnTo>
                    <a:pt x="54013" y="118436"/>
                  </a:lnTo>
                  <a:lnTo>
                    <a:pt x="55127" y="120000"/>
                  </a:lnTo>
                  <a:lnTo>
                    <a:pt x="61531" y="117867"/>
                  </a:lnTo>
                  <a:lnTo>
                    <a:pt x="64593" y="118151"/>
                  </a:lnTo>
                  <a:lnTo>
                    <a:pt x="67656" y="117867"/>
                  </a:lnTo>
                  <a:lnTo>
                    <a:pt x="69883" y="116161"/>
                  </a:lnTo>
                  <a:lnTo>
                    <a:pt x="67378" y="114312"/>
                  </a:lnTo>
                  <a:lnTo>
                    <a:pt x="64037" y="112322"/>
                  </a:lnTo>
                  <a:lnTo>
                    <a:pt x="59860" y="110616"/>
                  </a:lnTo>
                  <a:lnTo>
                    <a:pt x="50394" y="109905"/>
                  </a:lnTo>
                  <a:lnTo>
                    <a:pt x="46774" y="107772"/>
                  </a:lnTo>
                  <a:lnTo>
                    <a:pt x="45104" y="107203"/>
                  </a:lnTo>
                  <a:lnTo>
                    <a:pt x="43712" y="105924"/>
                  </a:lnTo>
                  <a:lnTo>
                    <a:pt x="42041" y="100805"/>
                  </a:lnTo>
                  <a:lnTo>
                    <a:pt x="40371" y="99383"/>
                  </a:lnTo>
                  <a:lnTo>
                    <a:pt x="37865" y="98246"/>
                  </a:lnTo>
                  <a:lnTo>
                    <a:pt x="36473" y="96113"/>
                  </a:lnTo>
                  <a:lnTo>
                    <a:pt x="35916" y="93838"/>
                  </a:lnTo>
                  <a:lnTo>
                    <a:pt x="34524" y="92274"/>
                  </a:lnTo>
                  <a:lnTo>
                    <a:pt x="31740" y="91848"/>
                  </a:lnTo>
                  <a:lnTo>
                    <a:pt x="28399" y="92559"/>
                  </a:lnTo>
                  <a:lnTo>
                    <a:pt x="25614" y="92274"/>
                  </a:lnTo>
                  <a:lnTo>
                    <a:pt x="24501" y="90995"/>
                  </a:lnTo>
                  <a:lnTo>
                    <a:pt x="23944" y="88578"/>
                  </a:lnTo>
                  <a:lnTo>
                    <a:pt x="23665" y="86303"/>
                  </a:lnTo>
                  <a:lnTo>
                    <a:pt x="23665" y="84170"/>
                  </a:lnTo>
                  <a:lnTo>
                    <a:pt x="23944" y="83317"/>
                  </a:lnTo>
                  <a:lnTo>
                    <a:pt x="25614" y="82180"/>
                  </a:lnTo>
                  <a:lnTo>
                    <a:pt x="25893" y="80758"/>
                  </a:lnTo>
                  <a:lnTo>
                    <a:pt x="27285" y="80047"/>
                  </a:lnTo>
                  <a:lnTo>
                    <a:pt x="28677" y="78625"/>
                  </a:lnTo>
                  <a:lnTo>
                    <a:pt x="28677" y="77061"/>
                  </a:lnTo>
                  <a:lnTo>
                    <a:pt x="31183" y="73222"/>
                  </a:lnTo>
                  <a:lnTo>
                    <a:pt x="33132" y="71232"/>
                  </a:lnTo>
                  <a:lnTo>
                    <a:pt x="35081" y="69241"/>
                  </a:lnTo>
                  <a:lnTo>
                    <a:pt x="35638" y="66966"/>
                  </a:lnTo>
                  <a:lnTo>
                    <a:pt x="37030" y="62417"/>
                  </a:lnTo>
                  <a:lnTo>
                    <a:pt x="35916" y="59004"/>
                  </a:lnTo>
                  <a:lnTo>
                    <a:pt x="39535" y="58436"/>
                  </a:lnTo>
                  <a:lnTo>
                    <a:pt x="43712" y="58151"/>
                  </a:lnTo>
                  <a:lnTo>
                    <a:pt x="44825" y="58151"/>
                  </a:lnTo>
                  <a:lnTo>
                    <a:pt x="46774" y="58436"/>
                  </a:lnTo>
                  <a:lnTo>
                    <a:pt x="49837" y="58862"/>
                  </a:lnTo>
                  <a:lnTo>
                    <a:pt x="50672" y="59573"/>
                  </a:lnTo>
                  <a:lnTo>
                    <a:pt x="49837" y="64691"/>
                  </a:lnTo>
                  <a:lnTo>
                    <a:pt x="50951" y="65687"/>
                  </a:lnTo>
                  <a:lnTo>
                    <a:pt x="52064" y="65687"/>
                  </a:lnTo>
                  <a:lnTo>
                    <a:pt x="51229" y="65118"/>
                  </a:lnTo>
                  <a:lnTo>
                    <a:pt x="52621" y="65118"/>
                  </a:lnTo>
                  <a:lnTo>
                    <a:pt x="59025" y="65402"/>
                  </a:lnTo>
                  <a:lnTo>
                    <a:pt x="61809" y="65118"/>
                  </a:lnTo>
                  <a:lnTo>
                    <a:pt x="64872" y="65545"/>
                  </a:lnTo>
                  <a:lnTo>
                    <a:pt x="69883" y="67677"/>
                  </a:lnTo>
                  <a:lnTo>
                    <a:pt x="71554" y="68815"/>
                  </a:lnTo>
                  <a:lnTo>
                    <a:pt x="73503" y="69383"/>
                  </a:lnTo>
                  <a:lnTo>
                    <a:pt x="75174" y="69952"/>
                  </a:lnTo>
                  <a:lnTo>
                    <a:pt x="75452" y="69526"/>
                  </a:lnTo>
                  <a:lnTo>
                    <a:pt x="76844" y="70094"/>
                  </a:lnTo>
                  <a:lnTo>
                    <a:pt x="79350" y="72654"/>
                  </a:lnTo>
                  <a:lnTo>
                    <a:pt x="81020" y="73364"/>
                  </a:lnTo>
                  <a:lnTo>
                    <a:pt x="81299" y="72511"/>
                  </a:lnTo>
                  <a:lnTo>
                    <a:pt x="81299" y="71232"/>
                  </a:lnTo>
                  <a:lnTo>
                    <a:pt x="79628" y="69241"/>
                  </a:lnTo>
                  <a:lnTo>
                    <a:pt x="77958" y="67251"/>
                  </a:lnTo>
                  <a:lnTo>
                    <a:pt x="73781" y="65687"/>
                  </a:lnTo>
                  <a:lnTo>
                    <a:pt x="71832" y="62559"/>
                  </a:lnTo>
                  <a:lnTo>
                    <a:pt x="70997" y="60995"/>
                  </a:lnTo>
                  <a:lnTo>
                    <a:pt x="71832" y="58436"/>
                  </a:lnTo>
                  <a:lnTo>
                    <a:pt x="73781" y="57867"/>
                  </a:lnTo>
                  <a:lnTo>
                    <a:pt x="75174" y="56303"/>
                  </a:lnTo>
                  <a:lnTo>
                    <a:pt x="77401" y="55734"/>
                  </a:lnTo>
                  <a:lnTo>
                    <a:pt x="81299" y="52890"/>
                  </a:lnTo>
                  <a:lnTo>
                    <a:pt x="82969" y="52037"/>
                  </a:lnTo>
                  <a:lnTo>
                    <a:pt x="85475" y="51611"/>
                  </a:lnTo>
                  <a:lnTo>
                    <a:pt x="92993" y="51895"/>
                  </a:lnTo>
                  <a:lnTo>
                    <a:pt x="97447" y="52322"/>
                  </a:lnTo>
                  <a:lnTo>
                    <a:pt x="102459" y="51895"/>
                  </a:lnTo>
                  <a:lnTo>
                    <a:pt x="110255" y="51753"/>
                  </a:lnTo>
                  <a:lnTo>
                    <a:pt x="112761" y="53175"/>
                  </a:lnTo>
                  <a:lnTo>
                    <a:pt x="115823" y="52464"/>
                  </a:lnTo>
                  <a:lnTo>
                    <a:pt x="115823" y="51895"/>
                  </a:lnTo>
                  <a:lnTo>
                    <a:pt x="116937" y="51895"/>
                  </a:lnTo>
                  <a:lnTo>
                    <a:pt x="118886" y="50331"/>
                  </a:lnTo>
                  <a:lnTo>
                    <a:pt x="118886" y="44360"/>
                  </a:lnTo>
                  <a:lnTo>
                    <a:pt x="120000" y="42938"/>
                  </a:lnTo>
                  <a:lnTo>
                    <a:pt x="119721" y="41658"/>
                  </a:lnTo>
                  <a:lnTo>
                    <a:pt x="119443" y="40663"/>
                  </a:lnTo>
                  <a:lnTo>
                    <a:pt x="118051" y="39810"/>
                  </a:lnTo>
                  <a:lnTo>
                    <a:pt x="115823" y="39099"/>
                  </a:lnTo>
                  <a:lnTo>
                    <a:pt x="115266" y="38104"/>
                  </a:lnTo>
                  <a:lnTo>
                    <a:pt x="112482" y="37962"/>
                  </a:lnTo>
                  <a:lnTo>
                    <a:pt x="110533" y="37251"/>
                  </a:lnTo>
                  <a:lnTo>
                    <a:pt x="108306" y="35829"/>
                  </a:lnTo>
                  <a:lnTo>
                    <a:pt x="107470" y="34265"/>
                  </a:lnTo>
                  <a:lnTo>
                    <a:pt x="107749" y="30710"/>
                  </a:lnTo>
                  <a:lnTo>
                    <a:pt x="107470" y="28862"/>
                  </a:lnTo>
                  <a:lnTo>
                    <a:pt x="106357" y="27156"/>
                  </a:lnTo>
                  <a:lnTo>
                    <a:pt x="104965" y="25734"/>
                  </a:lnTo>
                  <a:lnTo>
                    <a:pt x="103016" y="25023"/>
                  </a:lnTo>
                  <a:lnTo>
                    <a:pt x="102459" y="24028"/>
                  </a:lnTo>
                  <a:lnTo>
                    <a:pt x="100232" y="23459"/>
                  </a:lnTo>
                  <a:lnTo>
                    <a:pt x="98283" y="22464"/>
                  </a:lnTo>
                  <a:lnTo>
                    <a:pt x="96890" y="21327"/>
                  </a:lnTo>
                  <a:lnTo>
                    <a:pt x="93271" y="19194"/>
                  </a:lnTo>
                  <a:lnTo>
                    <a:pt x="89930" y="19052"/>
                  </a:lnTo>
                  <a:lnTo>
                    <a:pt x="86867" y="19194"/>
                  </a:lnTo>
                  <a:lnTo>
                    <a:pt x="83805" y="19620"/>
                  </a:lnTo>
                  <a:lnTo>
                    <a:pt x="82691" y="21184"/>
                  </a:lnTo>
                  <a:lnTo>
                    <a:pt x="81299" y="21753"/>
                  </a:lnTo>
                  <a:lnTo>
                    <a:pt x="79350" y="22180"/>
                  </a:lnTo>
                  <a:lnTo>
                    <a:pt x="76009" y="23033"/>
                  </a:lnTo>
                  <a:lnTo>
                    <a:pt x="73503" y="23033"/>
                  </a:lnTo>
                  <a:lnTo>
                    <a:pt x="70997" y="22180"/>
                  </a:lnTo>
                  <a:lnTo>
                    <a:pt x="69327" y="20758"/>
                  </a:lnTo>
                  <a:lnTo>
                    <a:pt x="67378" y="20473"/>
                  </a:lnTo>
                  <a:lnTo>
                    <a:pt x="64872" y="20758"/>
                  </a:lnTo>
                  <a:lnTo>
                    <a:pt x="61252" y="21469"/>
                  </a:lnTo>
                  <a:lnTo>
                    <a:pt x="57911" y="23317"/>
                  </a:lnTo>
                  <a:lnTo>
                    <a:pt x="54292" y="24028"/>
                  </a:lnTo>
                  <a:lnTo>
                    <a:pt x="52343" y="25308"/>
                  </a:lnTo>
                  <a:lnTo>
                    <a:pt x="50951" y="25876"/>
                  </a:lnTo>
                  <a:lnTo>
                    <a:pt x="51229" y="25165"/>
                  </a:lnTo>
                  <a:lnTo>
                    <a:pt x="50394" y="23317"/>
                  </a:lnTo>
                  <a:lnTo>
                    <a:pt x="51508" y="21327"/>
                  </a:lnTo>
                  <a:lnTo>
                    <a:pt x="52343" y="17914"/>
                  </a:lnTo>
                  <a:lnTo>
                    <a:pt x="53735" y="16350"/>
                  </a:lnTo>
                  <a:lnTo>
                    <a:pt x="53735" y="15071"/>
                  </a:lnTo>
                  <a:lnTo>
                    <a:pt x="54013" y="13791"/>
                  </a:lnTo>
                  <a:lnTo>
                    <a:pt x="52900" y="11516"/>
                  </a:lnTo>
                  <a:lnTo>
                    <a:pt x="54013" y="9099"/>
                  </a:lnTo>
                  <a:lnTo>
                    <a:pt x="52900" y="8530"/>
                  </a:lnTo>
                  <a:lnTo>
                    <a:pt x="47053" y="8530"/>
                  </a:lnTo>
                  <a:lnTo>
                    <a:pt x="45382" y="8388"/>
                  </a:lnTo>
                  <a:lnTo>
                    <a:pt x="44825" y="8246"/>
                  </a:lnTo>
                  <a:lnTo>
                    <a:pt x="44825" y="5687"/>
                  </a:lnTo>
                  <a:lnTo>
                    <a:pt x="43990" y="3554"/>
                  </a:lnTo>
                  <a:lnTo>
                    <a:pt x="42320" y="2274"/>
                  </a:lnTo>
                  <a:lnTo>
                    <a:pt x="41484" y="1563"/>
                  </a:lnTo>
                  <a:lnTo>
                    <a:pt x="39535" y="1990"/>
                  </a:lnTo>
                  <a:lnTo>
                    <a:pt x="38979" y="1137"/>
                  </a:lnTo>
                  <a:lnTo>
                    <a:pt x="39257" y="0"/>
                  </a:lnTo>
                  <a:lnTo>
                    <a:pt x="40092" y="0"/>
                  </a:lnTo>
                  <a:close/>
                </a:path>
              </a:pathLst>
            </a:custGeom>
            <a:solidFill>
              <a:srgbClr val="4E5765"/>
            </a:solidFill>
            <a:ln w="9525" cap="flat" cmpd="sng">
              <a:solidFill>
                <a:srgbClr val="F6F8F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Clr>
                  <a:schemeClr val="dk1"/>
                </a:buClr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Shape 187"/>
            <p:cNvSpPr/>
            <p:nvPr/>
          </p:nvSpPr>
          <p:spPr>
            <a:xfrm>
              <a:off x="6544212" y="5533951"/>
              <a:ext cx="435640" cy="85466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7484" y="80457"/>
                  </a:moveTo>
                  <a:lnTo>
                    <a:pt x="28711" y="78857"/>
                  </a:lnTo>
                  <a:lnTo>
                    <a:pt x="29202" y="76914"/>
                  </a:lnTo>
                  <a:lnTo>
                    <a:pt x="30674" y="75085"/>
                  </a:lnTo>
                  <a:lnTo>
                    <a:pt x="30674" y="72914"/>
                  </a:lnTo>
                  <a:lnTo>
                    <a:pt x="29693" y="69371"/>
                  </a:lnTo>
                  <a:lnTo>
                    <a:pt x="28711" y="68457"/>
                  </a:lnTo>
                  <a:lnTo>
                    <a:pt x="28466" y="67657"/>
                  </a:lnTo>
                  <a:lnTo>
                    <a:pt x="26748" y="66285"/>
                  </a:lnTo>
                  <a:lnTo>
                    <a:pt x="23312" y="63542"/>
                  </a:lnTo>
                  <a:lnTo>
                    <a:pt x="22576" y="62285"/>
                  </a:lnTo>
                  <a:lnTo>
                    <a:pt x="21840" y="63885"/>
                  </a:lnTo>
                  <a:lnTo>
                    <a:pt x="19141" y="63200"/>
                  </a:lnTo>
                  <a:lnTo>
                    <a:pt x="17423" y="61600"/>
                  </a:lnTo>
                  <a:lnTo>
                    <a:pt x="18159" y="60685"/>
                  </a:lnTo>
                  <a:lnTo>
                    <a:pt x="20858" y="61257"/>
                  </a:lnTo>
                  <a:lnTo>
                    <a:pt x="20613" y="60685"/>
                  </a:lnTo>
                  <a:lnTo>
                    <a:pt x="18650" y="60000"/>
                  </a:lnTo>
                  <a:lnTo>
                    <a:pt x="19386" y="59200"/>
                  </a:lnTo>
                  <a:lnTo>
                    <a:pt x="19141" y="58514"/>
                  </a:lnTo>
                  <a:lnTo>
                    <a:pt x="9325" y="56342"/>
                  </a:lnTo>
                  <a:lnTo>
                    <a:pt x="9079" y="55085"/>
                  </a:lnTo>
                  <a:lnTo>
                    <a:pt x="6871" y="54742"/>
                  </a:lnTo>
                  <a:lnTo>
                    <a:pt x="5398" y="53714"/>
                  </a:lnTo>
                  <a:lnTo>
                    <a:pt x="5153" y="54171"/>
                  </a:lnTo>
                  <a:lnTo>
                    <a:pt x="3435" y="53485"/>
                  </a:lnTo>
                  <a:lnTo>
                    <a:pt x="2453" y="52342"/>
                  </a:lnTo>
                  <a:lnTo>
                    <a:pt x="0" y="50628"/>
                  </a:lnTo>
                  <a:lnTo>
                    <a:pt x="245" y="48571"/>
                  </a:lnTo>
                  <a:lnTo>
                    <a:pt x="736" y="47771"/>
                  </a:lnTo>
                  <a:lnTo>
                    <a:pt x="1717" y="47200"/>
                  </a:lnTo>
                  <a:lnTo>
                    <a:pt x="4662" y="47542"/>
                  </a:lnTo>
                  <a:lnTo>
                    <a:pt x="4171" y="44228"/>
                  </a:lnTo>
                  <a:lnTo>
                    <a:pt x="4662" y="43885"/>
                  </a:lnTo>
                  <a:lnTo>
                    <a:pt x="5398" y="43542"/>
                  </a:lnTo>
                  <a:lnTo>
                    <a:pt x="6625" y="42971"/>
                  </a:lnTo>
                  <a:lnTo>
                    <a:pt x="8834" y="43200"/>
                  </a:lnTo>
                  <a:lnTo>
                    <a:pt x="10061" y="43085"/>
                  </a:lnTo>
                  <a:lnTo>
                    <a:pt x="11288" y="42400"/>
                  </a:lnTo>
                  <a:lnTo>
                    <a:pt x="11533" y="41714"/>
                  </a:lnTo>
                  <a:lnTo>
                    <a:pt x="10797" y="41714"/>
                  </a:lnTo>
                  <a:lnTo>
                    <a:pt x="10061" y="40571"/>
                  </a:lnTo>
                  <a:lnTo>
                    <a:pt x="10061" y="38742"/>
                  </a:lnTo>
                  <a:lnTo>
                    <a:pt x="10306" y="37257"/>
                  </a:lnTo>
                  <a:lnTo>
                    <a:pt x="13006" y="37371"/>
                  </a:lnTo>
                  <a:lnTo>
                    <a:pt x="13987" y="36800"/>
                  </a:lnTo>
                  <a:lnTo>
                    <a:pt x="14723" y="34514"/>
                  </a:lnTo>
                  <a:lnTo>
                    <a:pt x="14478" y="31542"/>
                  </a:lnTo>
                  <a:lnTo>
                    <a:pt x="16196" y="30742"/>
                  </a:lnTo>
                  <a:lnTo>
                    <a:pt x="19631" y="30285"/>
                  </a:lnTo>
                  <a:lnTo>
                    <a:pt x="22822" y="30628"/>
                  </a:lnTo>
                  <a:lnTo>
                    <a:pt x="24785" y="30628"/>
                  </a:lnTo>
                  <a:lnTo>
                    <a:pt x="26012" y="30057"/>
                  </a:lnTo>
                  <a:lnTo>
                    <a:pt x="27484" y="27771"/>
                  </a:lnTo>
                  <a:lnTo>
                    <a:pt x="31901" y="23771"/>
                  </a:lnTo>
                  <a:lnTo>
                    <a:pt x="32883" y="22514"/>
                  </a:lnTo>
                  <a:lnTo>
                    <a:pt x="32392" y="21371"/>
                  </a:lnTo>
                  <a:lnTo>
                    <a:pt x="33865" y="20342"/>
                  </a:lnTo>
                  <a:lnTo>
                    <a:pt x="37791" y="19085"/>
                  </a:lnTo>
                  <a:lnTo>
                    <a:pt x="39263" y="17714"/>
                  </a:lnTo>
                  <a:lnTo>
                    <a:pt x="39018" y="14514"/>
                  </a:lnTo>
                  <a:lnTo>
                    <a:pt x="40736" y="12685"/>
                  </a:lnTo>
                  <a:lnTo>
                    <a:pt x="43926" y="11428"/>
                  </a:lnTo>
                  <a:lnTo>
                    <a:pt x="47607" y="10514"/>
                  </a:lnTo>
                  <a:lnTo>
                    <a:pt x="50061" y="9600"/>
                  </a:lnTo>
                  <a:lnTo>
                    <a:pt x="51779" y="8000"/>
                  </a:lnTo>
                  <a:lnTo>
                    <a:pt x="56687" y="7542"/>
                  </a:lnTo>
                  <a:lnTo>
                    <a:pt x="59386" y="7200"/>
                  </a:lnTo>
                  <a:lnTo>
                    <a:pt x="63312" y="7771"/>
                  </a:lnTo>
                  <a:lnTo>
                    <a:pt x="64539" y="7200"/>
                  </a:lnTo>
                  <a:lnTo>
                    <a:pt x="63558" y="5371"/>
                  </a:lnTo>
                  <a:lnTo>
                    <a:pt x="64785" y="3771"/>
                  </a:lnTo>
                  <a:lnTo>
                    <a:pt x="67484" y="3200"/>
                  </a:lnTo>
                  <a:lnTo>
                    <a:pt x="68957" y="2400"/>
                  </a:lnTo>
                  <a:lnTo>
                    <a:pt x="68957" y="1028"/>
                  </a:lnTo>
                  <a:lnTo>
                    <a:pt x="71165" y="571"/>
                  </a:lnTo>
                  <a:lnTo>
                    <a:pt x="72147" y="0"/>
                  </a:lnTo>
                  <a:lnTo>
                    <a:pt x="72883" y="0"/>
                  </a:lnTo>
                  <a:lnTo>
                    <a:pt x="76073" y="685"/>
                  </a:lnTo>
                  <a:lnTo>
                    <a:pt x="79018" y="2285"/>
                  </a:lnTo>
                  <a:lnTo>
                    <a:pt x="80000" y="4228"/>
                  </a:lnTo>
                  <a:lnTo>
                    <a:pt x="81226" y="5142"/>
                  </a:lnTo>
                  <a:lnTo>
                    <a:pt x="85153" y="5371"/>
                  </a:lnTo>
                  <a:lnTo>
                    <a:pt x="86871" y="9028"/>
                  </a:lnTo>
                  <a:lnTo>
                    <a:pt x="87116" y="11428"/>
                  </a:lnTo>
                  <a:lnTo>
                    <a:pt x="86134" y="14628"/>
                  </a:lnTo>
                  <a:lnTo>
                    <a:pt x="86134" y="15542"/>
                  </a:lnTo>
                  <a:lnTo>
                    <a:pt x="83926" y="18628"/>
                  </a:lnTo>
                  <a:lnTo>
                    <a:pt x="81717" y="19885"/>
                  </a:lnTo>
                  <a:lnTo>
                    <a:pt x="80000" y="20228"/>
                  </a:lnTo>
                  <a:lnTo>
                    <a:pt x="79018" y="21371"/>
                  </a:lnTo>
                  <a:lnTo>
                    <a:pt x="76319" y="22628"/>
                  </a:lnTo>
                  <a:lnTo>
                    <a:pt x="75337" y="24800"/>
                  </a:lnTo>
                  <a:lnTo>
                    <a:pt x="73865" y="26400"/>
                  </a:lnTo>
                  <a:lnTo>
                    <a:pt x="74846" y="28228"/>
                  </a:lnTo>
                  <a:lnTo>
                    <a:pt x="74601" y="29257"/>
                  </a:lnTo>
                  <a:lnTo>
                    <a:pt x="72147" y="31200"/>
                  </a:lnTo>
                  <a:lnTo>
                    <a:pt x="73374" y="31771"/>
                  </a:lnTo>
                  <a:lnTo>
                    <a:pt x="76564" y="30171"/>
                  </a:lnTo>
                  <a:lnTo>
                    <a:pt x="79263" y="29485"/>
                  </a:lnTo>
                  <a:lnTo>
                    <a:pt x="83926" y="29371"/>
                  </a:lnTo>
                  <a:lnTo>
                    <a:pt x="88588" y="29257"/>
                  </a:lnTo>
                  <a:lnTo>
                    <a:pt x="88588" y="30514"/>
                  </a:lnTo>
                  <a:lnTo>
                    <a:pt x="89815" y="32114"/>
                  </a:lnTo>
                  <a:lnTo>
                    <a:pt x="90061" y="34400"/>
                  </a:lnTo>
                  <a:lnTo>
                    <a:pt x="93496" y="35542"/>
                  </a:lnTo>
                  <a:lnTo>
                    <a:pt x="97423" y="36457"/>
                  </a:lnTo>
                  <a:lnTo>
                    <a:pt x="95950" y="39542"/>
                  </a:lnTo>
                  <a:lnTo>
                    <a:pt x="94969" y="41828"/>
                  </a:lnTo>
                  <a:lnTo>
                    <a:pt x="98650" y="42171"/>
                  </a:lnTo>
                  <a:lnTo>
                    <a:pt x="103067" y="42857"/>
                  </a:lnTo>
                  <a:lnTo>
                    <a:pt x="103803" y="44228"/>
                  </a:lnTo>
                  <a:lnTo>
                    <a:pt x="108220" y="46171"/>
                  </a:lnTo>
                  <a:lnTo>
                    <a:pt x="113128" y="45942"/>
                  </a:lnTo>
                  <a:lnTo>
                    <a:pt x="116809" y="44457"/>
                  </a:lnTo>
                  <a:lnTo>
                    <a:pt x="119754" y="44685"/>
                  </a:lnTo>
                  <a:lnTo>
                    <a:pt x="120000" y="45371"/>
                  </a:lnTo>
                  <a:lnTo>
                    <a:pt x="119754" y="45942"/>
                  </a:lnTo>
                  <a:lnTo>
                    <a:pt x="118527" y="46742"/>
                  </a:lnTo>
                  <a:lnTo>
                    <a:pt x="111901" y="48800"/>
                  </a:lnTo>
                  <a:lnTo>
                    <a:pt x="111901" y="49371"/>
                  </a:lnTo>
                  <a:lnTo>
                    <a:pt x="112392" y="50285"/>
                  </a:lnTo>
                  <a:lnTo>
                    <a:pt x="110920" y="50400"/>
                  </a:lnTo>
                  <a:lnTo>
                    <a:pt x="109202" y="50628"/>
                  </a:lnTo>
                  <a:lnTo>
                    <a:pt x="107975" y="51085"/>
                  </a:lnTo>
                  <a:lnTo>
                    <a:pt x="107730" y="51771"/>
                  </a:lnTo>
                  <a:lnTo>
                    <a:pt x="106257" y="52114"/>
                  </a:lnTo>
                  <a:lnTo>
                    <a:pt x="104539" y="53028"/>
                  </a:lnTo>
                  <a:lnTo>
                    <a:pt x="103067" y="54514"/>
                  </a:lnTo>
                  <a:lnTo>
                    <a:pt x="99877" y="54857"/>
                  </a:lnTo>
                  <a:lnTo>
                    <a:pt x="97668" y="55428"/>
                  </a:lnTo>
                  <a:lnTo>
                    <a:pt x="93987" y="56685"/>
                  </a:lnTo>
                  <a:lnTo>
                    <a:pt x="91288" y="57371"/>
                  </a:lnTo>
                  <a:lnTo>
                    <a:pt x="88588" y="58628"/>
                  </a:lnTo>
                  <a:lnTo>
                    <a:pt x="85889" y="59085"/>
                  </a:lnTo>
                  <a:lnTo>
                    <a:pt x="81472" y="59200"/>
                  </a:lnTo>
                  <a:lnTo>
                    <a:pt x="78036" y="59428"/>
                  </a:lnTo>
                  <a:lnTo>
                    <a:pt x="74601" y="63885"/>
                  </a:lnTo>
                  <a:lnTo>
                    <a:pt x="74110" y="65257"/>
                  </a:lnTo>
                  <a:lnTo>
                    <a:pt x="74601" y="66400"/>
                  </a:lnTo>
                  <a:lnTo>
                    <a:pt x="72392" y="67200"/>
                  </a:lnTo>
                  <a:lnTo>
                    <a:pt x="72638" y="68000"/>
                  </a:lnTo>
                  <a:lnTo>
                    <a:pt x="74110" y="69942"/>
                  </a:lnTo>
                  <a:lnTo>
                    <a:pt x="76564" y="72571"/>
                  </a:lnTo>
                  <a:lnTo>
                    <a:pt x="82208" y="74514"/>
                  </a:lnTo>
                  <a:lnTo>
                    <a:pt x="84171" y="75657"/>
                  </a:lnTo>
                  <a:lnTo>
                    <a:pt x="84662" y="77485"/>
                  </a:lnTo>
                  <a:lnTo>
                    <a:pt x="84417" y="79200"/>
                  </a:lnTo>
                  <a:lnTo>
                    <a:pt x="85153" y="80571"/>
                  </a:lnTo>
                  <a:lnTo>
                    <a:pt x="87361" y="80685"/>
                  </a:lnTo>
                  <a:lnTo>
                    <a:pt x="88343" y="81828"/>
                  </a:lnTo>
                  <a:lnTo>
                    <a:pt x="86871" y="82514"/>
                  </a:lnTo>
                  <a:lnTo>
                    <a:pt x="85398" y="84114"/>
                  </a:lnTo>
                  <a:lnTo>
                    <a:pt x="84662" y="85028"/>
                  </a:lnTo>
                  <a:lnTo>
                    <a:pt x="84662" y="86514"/>
                  </a:lnTo>
                  <a:lnTo>
                    <a:pt x="83926" y="86857"/>
                  </a:lnTo>
                  <a:lnTo>
                    <a:pt x="81717" y="87771"/>
                  </a:lnTo>
                  <a:lnTo>
                    <a:pt x="80736" y="88685"/>
                  </a:lnTo>
                  <a:lnTo>
                    <a:pt x="80490" y="90285"/>
                  </a:lnTo>
                  <a:lnTo>
                    <a:pt x="81963" y="92228"/>
                  </a:lnTo>
                  <a:lnTo>
                    <a:pt x="86625" y="93600"/>
                  </a:lnTo>
                  <a:lnTo>
                    <a:pt x="91042" y="95885"/>
                  </a:lnTo>
                  <a:lnTo>
                    <a:pt x="91779" y="96571"/>
                  </a:lnTo>
                  <a:lnTo>
                    <a:pt x="92269" y="97600"/>
                  </a:lnTo>
                  <a:lnTo>
                    <a:pt x="92515" y="101371"/>
                  </a:lnTo>
                  <a:lnTo>
                    <a:pt x="93987" y="103428"/>
                  </a:lnTo>
                  <a:lnTo>
                    <a:pt x="94723" y="103657"/>
                  </a:lnTo>
                  <a:lnTo>
                    <a:pt x="95950" y="105371"/>
                  </a:lnTo>
                  <a:lnTo>
                    <a:pt x="99631" y="109257"/>
                  </a:lnTo>
                  <a:lnTo>
                    <a:pt x="99141" y="110057"/>
                  </a:lnTo>
                  <a:lnTo>
                    <a:pt x="94723" y="113485"/>
                  </a:lnTo>
                  <a:lnTo>
                    <a:pt x="92024" y="114285"/>
                  </a:lnTo>
                  <a:lnTo>
                    <a:pt x="90061" y="115657"/>
                  </a:lnTo>
                  <a:lnTo>
                    <a:pt x="89570" y="117371"/>
                  </a:lnTo>
                  <a:lnTo>
                    <a:pt x="88343" y="118742"/>
                  </a:lnTo>
                  <a:lnTo>
                    <a:pt x="87116" y="119657"/>
                  </a:lnTo>
                  <a:lnTo>
                    <a:pt x="86871" y="120000"/>
                  </a:lnTo>
                  <a:lnTo>
                    <a:pt x="84417" y="119200"/>
                  </a:lnTo>
                  <a:lnTo>
                    <a:pt x="84662" y="117828"/>
                  </a:lnTo>
                  <a:lnTo>
                    <a:pt x="85644" y="116228"/>
                  </a:lnTo>
                  <a:lnTo>
                    <a:pt x="88098" y="113485"/>
                  </a:lnTo>
                  <a:lnTo>
                    <a:pt x="88098" y="112114"/>
                  </a:lnTo>
                  <a:lnTo>
                    <a:pt x="88588" y="110171"/>
                  </a:lnTo>
                  <a:lnTo>
                    <a:pt x="86134" y="109485"/>
                  </a:lnTo>
                  <a:lnTo>
                    <a:pt x="84417" y="108914"/>
                  </a:lnTo>
                  <a:lnTo>
                    <a:pt x="84662" y="108114"/>
                  </a:lnTo>
                  <a:lnTo>
                    <a:pt x="86871" y="108228"/>
                  </a:lnTo>
                  <a:lnTo>
                    <a:pt x="86134" y="107085"/>
                  </a:lnTo>
                  <a:lnTo>
                    <a:pt x="86871" y="105600"/>
                  </a:lnTo>
                  <a:lnTo>
                    <a:pt x="85644" y="102514"/>
                  </a:lnTo>
                  <a:lnTo>
                    <a:pt x="82944" y="99428"/>
                  </a:lnTo>
                  <a:lnTo>
                    <a:pt x="81717" y="97257"/>
                  </a:lnTo>
                  <a:lnTo>
                    <a:pt x="80736" y="97714"/>
                  </a:lnTo>
                  <a:lnTo>
                    <a:pt x="80245" y="98285"/>
                  </a:lnTo>
                  <a:lnTo>
                    <a:pt x="79018" y="96457"/>
                  </a:lnTo>
                  <a:lnTo>
                    <a:pt x="77791" y="93828"/>
                  </a:lnTo>
                  <a:lnTo>
                    <a:pt x="76319" y="92000"/>
                  </a:lnTo>
                  <a:lnTo>
                    <a:pt x="75092" y="89600"/>
                  </a:lnTo>
                  <a:lnTo>
                    <a:pt x="73865" y="86742"/>
                  </a:lnTo>
                  <a:lnTo>
                    <a:pt x="72883" y="82400"/>
                  </a:lnTo>
                  <a:lnTo>
                    <a:pt x="73374" y="79428"/>
                  </a:lnTo>
                  <a:lnTo>
                    <a:pt x="72392" y="79428"/>
                  </a:lnTo>
                  <a:lnTo>
                    <a:pt x="71411" y="79314"/>
                  </a:lnTo>
                  <a:lnTo>
                    <a:pt x="68466" y="78628"/>
                  </a:lnTo>
                  <a:lnTo>
                    <a:pt x="66012" y="77600"/>
                  </a:lnTo>
                  <a:lnTo>
                    <a:pt x="64294" y="76685"/>
                  </a:lnTo>
                  <a:lnTo>
                    <a:pt x="62331" y="76914"/>
                  </a:lnTo>
                  <a:lnTo>
                    <a:pt x="61595" y="74628"/>
                  </a:lnTo>
                  <a:lnTo>
                    <a:pt x="60368" y="73371"/>
                  </a:lnTo>
                  <a:lnTo>
                    <a:pt x="60368" y="75657"/>
                  </a:lnTo>
                  <a:lnTo>
                    <a:pt x="59141" y="78285"/>
                  </a:lnTo>
                  <a:lnTo>
                    <a:pt x="55460" y="79200"/>
                  </a:lnTo>
                  <a:lnTo>
                    <a:pt x="51779" y="80000"/>
                  </a:lnTo>
                  <a:lnTo>
                    <a:pt x="49079" y="81142"/>
                  </a:lnTo>
                  <a:lnTo>
                    <a:pt x="46380" y="81942"/>
                  </a:lnTo>
                  <a:lnTo>
                    <a:pt x="43926" y="82971"/>
                  </a:lnTo>
                  <a:lnTo>
                    <a:pt x="41717" y="84342"/>
                  </a:lnTo>
                  <a:lnTo>
                    <a:pt x="40490" y="83771"/>
                  </a:lnTo>
                  <a:lnTo>
                    <a:pt x="39018" y="84000"/>
                  </a:lnTo>
                  <a:lnTo>
                    <a:pt x="37791" y="83200"/>
                  </a:lnTo>
                  <a:lnTo>
                    <a:pt x="35828" y="84342"/>
                  </a:lnTo>
                  <a:lnTo>
                    <a:pt x="33374" y="83771"/>
                  </a:lnTo>
                  <a:lnTo>
                    <a:pt x="31165" y="83428"/>
                  </a:lnTo>
                  <a:lnTo>
                    <a:pt x="29938" y="82971"/>
                  </a:lnTo>
                  <a:lnTo>
                    <a:pt x="30674" y="81942"/>
                  </a:lnTo>
                  <a:lnTo>
                    <a:pt x="28466" y="82857"/>
                  </a:lnTo>
                  <a:lnTo>
                    <a:pt x="26748" y="82400"/>
                  </a:lnTo>
                  <a:lnTo>
                    <a:pt x="27484" y="80457"/>
                  </a:lnTo>
                  <a:close/>
                </a:path>
              </a:pathLst>
            </a:custGeom>
            <a:solidFill>
              <a:srgbClr val="4E5765"/>
            </a:solidFill>
            <a:ln w="9525" cap="flat" cmpd="sng">
              <a:solidFill>
                <a:srgbClr val="F6F8F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Clr>
                  <a:schemeClr val="dk1"/>
                </a:buClr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Shape 188"/>
            <p:cNvSpPr/>
            <p:nvPr/>
          </p:nvSpPr>
          <p:spPr>
            <a:xfrm>
              <a:off x="7038238" y="6185125"/>
              <a:ext cx="260481" cy="1912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9655" y="120000"/>
                  </a:moveTo>
                  <a:lnTo>
                    <a:pt x="47586" y="119493"/>
                  </a:lnTo>
                  <a:lnTo>
                    <a:pt x="46344" y="118481"/>
                  </a:lnTo>
                  <a:lnTo>
                    <a:pt x="43862" y="116455"/>
                  </a:lnTo>
                  <a:lnTo>
                    <a:pt x="36827" y="115949"/>
                  </a:lnTo>
                  <a:lnTo>
                    <a:pt x="33931" y="117468"/>
                  </a:lnTo>
                  <a:lnTo>
                    <a:pt x="29793" y="117468"/>
                  </a:lnTo>
                  <a:lnTo>
                    <a:pt x="29793" y="111898"/>
                  </a:lnTo>
                  <a:lnTo>
                    <a:pt x="31862" y="108354"/>
                  </a:lnTo>
                  <a:lnTo>
                    <a:pt x="31034" y="103291"/>
                  </a:lnTo>
                  <a:lnTo>
                    <a:pt x="28551" y="102278"/>
                  </a:lnTo>
                  <a:lnTo>
                    <a:pt x="26482" y="102784"/>
                  </a:lnTo>
                  <a:lnTo>
                    <a:pt x="24413" y="106835"/>
                  </a:lnTo>
                  <a:lnTo>
                    <a:pt x="20689" y="108354"/>
                  </a:lnTo>
                  <a:lnTo>
                    <a:pt x="16965" y="95189"/>
                  </a:lnTo>
                  <a:lnTo>
                    <a:pt x="16965" y="94177"/>
                  </a:lnTo>
                  <a:lnTo>
                    <a:pt x="18620" y="95696"/>
                  </a:lnTo>
                  <a:lnTo>
                    <a:pt x="18620" y="93164"/>
                  </a:lnTo>
                  <a:lnTo>
                    <a:pt x="14896" y="87594"/>
                  </a:lnTo>
                  <a:lnTo>
                    <a:pt x="14896" y="87088"/>
                  </a:lnTo>
                  <a:lnTo>
                    <a:pt x="15310" y="84050"/>
                  </a:lnTo>
                  <a:lnTo>
                    <a:pt x="15310" y="79493"/>
                  </a:lnTo>
                  <a:lnTo>
                    <a:pt x="12827" y="72405"/>
                  </a:lnTo>
                  <a:lnTo>
                    <a:pt x="10344" y="65316"/>
                  </a:lnTo>
                  <a:lnTo>
                    <a:pt x="4137" y="59746"/>
                  </a:lnTo>
                  <a:lnTo>
                    <a:pt x="1241" y="48607"/>
                  </a:lnTo>
                  <a:lnTo>
                    <a:pt x="0" y="43037"/>
                  </a:lnTo>
                  <a:lnTo>
                    <a:pt x="1241" y="33924"/>
                  </a:lnTo>
                  <a:lnTo>
                    <a:pt x="4137" y="31898"/>
                  </a:lnTo>
                  <a:lnTo>
                    <a:pt x="6206" y="26329"/>
                  </a:lnTo>
                  <a:lnTo>
                    <a:pt x="9517" y="24303"/>
                  </a:lnTo>
                  <a:lnTo>
                    <a:pt x="15310" y="14177"/>
                  </a:lnTo>
                  <a:lnTo>
                    <a:pt x="17793" y="11139"/>
                  </a:lnTo>
                  <a:lnTo>
                    <a:pt x="21517" y="9620"/>
                  </a:lnTo>
                  <a:lnTo>
                    <a:pt x="32689" y="10632"/>
                  </a:lnTo>
                  <a:lnTo>
                    <a:pt x="39310" y="12151"/>
                  </a:lnTo>
                  <a:lnTo>
                    <a:pt x="46758" y="10632"/>
                  </a:lnTo>
                  <a:lnTo>
                    <a:pt x="58344" y="10126"/>
                  </a:lnTo>
                  <a:lnTo>
                    <a:pt x="62068" y="15189"/>
                  </a:lnTo>
                  <a:lnTo>
                    <a:pt x="66620" y="12658"/>
                  </a:lnTo>
                  <a:lnTo>
                    <a:pt x="69931" y="16708"/>
                  </a:lnTo>
                  <a:lnTo>
                    <a:pt x="77379" y="18734"/>
                  </a:lnTo>
                  <a:lnTo>
                    <a:pt x="81931" y="20759"/>
                  </a:lnTo>
                  <a:lnTo>
                    <a:pt x="85655" y="19240"/>
                  </a:lnTo>
                  <a:lnTo>
                    <a:pt x="85655" y="12151"/>
                  </a:lnTo>
                  <a:lnTo>
                    <a:pt x="92275" y="7594"/>
                  </a:lnTo>
                  <a:lnTo>
                    <a:pt x="96827" y="5569"/>
                  </a:lnTo>
                  <a:lnTo>
                    <a:pt x="100137" y="5569"/>
                  </a:lnTo>
                  <a:lnTo>
                    <a:pt x="103862" y="10126"/>
                  </a:lnTo>
                  <a:lnTo>
                    <a:pt x="106758" y="10126"/>
                  </a:lnTo>
                  <a:lnTo>
                    <a:pt x="110896" y="7594"/>
                  </a:lnTo>
                  <a:lnTo>
                    <a:pt x="115448" y="3037"/>
                  </a:lnTo>
                  <a:lnTo>
                    <a:pt x="117103" y="0"/>
                  </a:lnTo>
                  <a:lnTo>
                    <a:pt x="116275" y="18734"/>
                  </a:lnTo>
                  <a:lnTo>
                    <a:pt x="117103" y="26835"/>
                  </a:lnTo>
                  <a:lnTo>
                    <a:pt x="120000" y="34430"/>
                  </a:lnTo>
                  <a:lnTo>
                    <a:pt x="119586" y="59240"/>
                  </a:lnTo>
                  <a:lnTo>
                    <a:pt x="118758" y="65316"/>
                  </a:lnTo>
                  <a:lnTo>
                    <a:pt x="116275" y="69873"/>
                  </a:lnTo>
                  <a:lnTo>
                    <a:pt x="112551" y="68354"/>
                  </a:lnTo>
                  <a:lnTo>
                    <a:pt x="108413" y="72911"/>
                  </a:lnTo>
                  <a:lnTo>
                    <a:pt x="105517" y="74936"/>
                  </a:lnTo>
                  <a:lnTo>
                    <a:pt x="102206" y="74936"/>
                  </a:lnTo>
                  <a:lnTo>
                    <a:pt x="94758" y="78987"/>
                  </a:lnTo>
                  <a:lnTo>
                    <a:pt x="94344" y="84050"/>
                  </a:lnTo>
                  <a:lnTo>
                    <a:pt x="86482" y="84556"/>
                  </a:lnTo>
                  <a:lnTo>
                    <a:pt x="82344" y="86582"/>
                  </a:lnTo>
                  <a:lnTo>
                    <a:pt x="81517" y="93164"/>
                  </a:lnTo>
                  <a:lnTo>
                    <a:pt x="81931" y="97721"/>
                  </a:lnTo>
                  <a:lnTo>
                    <a:pt x="82344" y="102278"/>
                  </a:lnTo>
                  <a:lnTo>
                    <a:pt x="79862" y="103291"/>
                  </a:lnTo>
                  <a:lnTo>
                    <a:pt x="76551" y="104810"/>
                  </a:lnTo>
                  <a:lnTo>
                    <a:pt x="72000" y="108354"/>
                  </a:lnTo>
                  <a:lnTo>
                    <a:pt x="67862" y="110379"/>
                  </a:lnTo>
                  <a:lnTo>
                    <a:pt x="64551" y="108860"/>
                  </a:lnTo>
                  <a:lnTo>
                    <a:pt x="61655" y="108860"/>
                  </a:lnTo>
                  <a:lnTo>
                    <a:pt x="61241" y="113924"/>
                  </a:lnTo>
                  <a:lnTo>
                    <a:pt x="59172" y="116455"/>
                  </a:lnTo>
                  <a:lnTo>
                    <a:pt x="56275" y="118481"/>
                  </a:lnTo>
                  <a:lnTo>
                    <a:pt x="51724" y="119493"/>
                  </a:lnTo>
                  <a:lnTo>
                    <a:pt x="49655" y="120000"/>
                  </a:lnTo>
                  <a:close/>
                </a:path>
              </a:pathLst>
            </a:custGeom>
            <a:solidFill>
              <a:srgbClr val="4E5765"/>
            </a:solidFill>
            <a:ln w="9525" cap="flat" cmpd="sng">
              <a:solidFill>
                <a:srgbClr val="F6F8F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Clr>
                  <a:schemeClr val="dk1"/>
                </a:buClr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Shape 189"/>
            <p:cNvSpPr/>
            <p:nvPr/>
          </p:nvSpPr>
          <p:spPr>
            <a:xfrm>
              <a:off x="6934945" y="5818837"/>
              <a:ext cx="354799" cy="3988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1959" y="734"/>
                  </a:moveTo>
                  <a:lnTo>
                    <a:pt x="35577" y="4653"/>
                  </a:lnTo>
                  <a:lnTo>
                    <a:pt x="40703" y="9551"/>
                  </a:lnTo>
                  <a:lnTo>
                    <a:pt x="43718" y="12000"/>
                  </a:lnTo>
                  <a:lnTo>
                    <a:pt x="45226" y="14448"/>
                  </a:lnTo>
                  <a:lnTo>
                    <a:pt x="44321" y="17387"/>
                  </a:lnTo>
                  <a:lnTo>
                    <a:pt x="44924" y="19346"/>
                  </a:lnTo>
                  <a:lnTo>
                    <a:pt x="49145" y="23020"/>
                  </a:lnTo>
                  <a:lnTo>
                    <a:pt x="55175" y="24000"/>
                  </a:lnTo>
                  <a:lnTo>
                    <a:pt x="61206" y="22775"/>
                  </a:lnTo>
                  <a:lnTo>
                    <a:pt x="66030" y="23020"/>
                  </a:lnTo>
                  <a:lnTo>
                    <a:pt x="68743" y="25714"/>
                  </a:lnTo>
                  <a:lnTo>
                    <a:pt x="70251" y="27918"/>
                  </a:lnTo>
                  <a:lnTo>
                    <a:pt x="70854" y="29632"/>
                  </a:lnTo>
                  <a:lnTo>
                    <a:pt x="73266" y="31102"/>
                  </a:lnTo>
                  <a:lnTo>
                    <a:pt x="74472" y="33306"/>
                  </a:lnTo>
                  <a:lnTo>
                    <a:pt x="76281" y="34775"/>
                  </a:lnTo>
                  <a:lnTo>
                    <a:pt x="75979" y="36979"/>
                  </a:lnTo>
                  <a:lnTo>
                    <a:pt x="71155" y="40897"/>
                  </a:lnTo>
                  <a:lnTo>
                    <a:pt x="69648" y="40897"/>
                  </a:lnTo>
                  <a:lnTo>
                    <a:pt x="66331" y="40163"/>
                  </a:lnTo>
                  <a:lnTo>
                    <a:pt x="64221" y="40897"/>
                  </a:lnTo>
                  <a:lnTo>
                    <a:pt x="63015" y="42122"/>
                  </a:lnTo>
                  <a:lnTo>
                    <a:pt x="61809" y="44326"/>
                  </a:lnTo>
                  <a:lnTo>
                    <a:pt x="62110" y="46040"/>
                  </a:lnTo>
                  <a:lnTo>
                    <a:pt x="64221" y="46530"/>
                  </a:lnTo>
                  <a:lnTo>
                    <a:pt x="66633" y="48000"/>
                  </a:lnTo>
                  <a:lnTo>
                    <a:pt x="72361" y="50448"/>
                  </a:lnTo>
                  <a:lnTo>
                    <a:pt x="80502" y="55346"/>
                  </a:lnTo>
                  <a:lnTo>
                    <a:pt x="81708" y="58530"/>
                  </a:lnTo>
                  <a:lnTo>
                    <a:pt x="88643" y="63673"/>
                  </a:lnTo>
                  <a:lnTo>
                    <a:pt x="89547" y="66122"/>
                  </a:lnTo>
                  <a:lnTo>
                    <a:pt x="94673" y="71020"/>
                  </a:lnTo>
                  <a:lnTo>
                    <a:pt x="96180" y="71265"/>
                  </a:lnTo>
                  <a:lnTo>
                    <a:pt x="101608" y="74204"/>
                  </a:lnTo>
                  <a:lnTo>
                    <a:pt x="103115" y="77632"/>
                  </a:lnTo>
                  <a:lnTo>
                    <a:pt x="104020" y="80571"/>
                  </a:lnTo>
                  <a:lnTo>
                    <a:pt x="103718" y="80816"/>
                  </a:lnTo>
                  <a:lnTo>
                    <a:pt x="104020" y="81061"/>
                  </a:lnTo>
                  <a:lnTo>
                    <a:pt x="105226" y="84489"/>
                  </a:lnTo>
                  <a:lnTo>
                    <a:pt x="107638" y="84489"/>
                  </a:lnTo>
                  <a:lnTo>
                    <a:pt x="111859" y="86938"/>
                  </a:lnTo>
                  <a:lnTo>
                    <a:pt x="114572" y="88897"/>
                  </a:lnTo>
                  <a:lnTo>
                    <a:pt x="115778" y="93061"/>
                  </a:lnTo>
                  <a:lnTo>
                    <a:pt x="119698" y="100163"/>
                  </a:lnTo>
                  <a:lnTo>
                    <a:pt x="120000" y="101877"/>
                  </a:lnTo>
                  <a:lnTo>
                    <a:pt x="120000" y="109959"/>
                  </a:lnTo>
                  <a:lnTo>
                    <a:pt x="118793" y="111428"/>
                  </a:lnTo>
                  <a:lnTo>
                    <a:pt x="115477" y="113632"/>
                  </a:lnTo>
                  <a:lnTo>
                    <a:pt x="112462" y="114857"/>
                  </a:lnTo>
                  <a:lnTo>
                    <a:pt x="110351" y="114857"/>
                  </a:lnTo>
                  <a:lnTo>
                    <a:pt x="107638" y="112653"/>
                  </a:lnTo>
                  <a:lnTo>
                    <a:pt x="105226" y="112653"/>
                  </a:lnTo>
                  <a:lnTo>
                    <a:pt x="101909" y="113632"/>
                  </a:lnTo>
                  <a:lnTo>
                    <a:pt x="97085" y="115836"/>
                  </a:lnTo>
                  <a:lnTo>
                    <a:pt x="97085" y="119265"/>
                  </a:lnTo>
                  <a:lnTo>
                    <a:pt x="94371" y="120000"/>
                  </a:lnTo>
                  <a:lnTo>
                    <a:pt x="91055" y="119020"/>
                  </a:lnTo>
                  <a:lnTo>
                    <a:pt x="85628" y="118040"/>
                  </a:lnTo>
                  <a:lnTo>
                    <a:pt x="83216" y="116081"/>
                  </a:lnTo>
                  <a:lnTo>
                    <a:pt x="83216" y="115102"/>
                  </a:lnTo>
                  <a:lnTo>
                    <a:pt x="84422" y="115102"/>
                  </a:lnTo>
                  <a:lnTo>
                    <a:pt x="86532" y="112408"/>
                  </a:lnTo>
                  <a:lnTo>
                    <a:pt x="86532" y="102122"/>
                  </a:lnTo>
                  <a:lnTo>
                    <a:pt x="87738" y="99673"/>
                  </a:lnTo>
                  <a:lnTo>
                    <a:pt x="87437" y="97469"/>
                  </a:lnTo>
                  <a:lnTo>
                    <a:pt x="87135" y="95755"/>
                  </a:lnTo>
                  <a:lnTo>
                    <a:pt x="85628" y="94285"/>
                  </a:lnTo>
                  <a:lnTo>
                    <a:pt x="83216" y="93061"/>
                  </a:lnTo>
                  <a:lnTo>
                    <a:pt x="82613" y="91346"/>
                  </a:lnTo>
                  <a:lnTo>
                    <a:pt x="79597" y="91102"/>
                  </a:lnTo>
                  <a:lnTo>
                    <a:pt x="77487" y="89877"/>
                  </a:lnTo>
                  <a:lnTo>
                    <a:pt x="75075" y="87428"/>
                  </a:lnTo>
                  <a:lnTo>
                    <a:pt x="74170" y="84734"/>
                  </a:lnTo>
                  <a:lnTo>
                    <a:pt x="74472" y="78612"/>
                  </a:lnTo>
                  <a:lnTo>
                    <a:pt x="74170" y="75428"/>
                  </a:lnTo>
                  <a:lnTo>
                    <a:pt x="72964" y="72489"/>
                  </a:lnTo>
                  <a:lnTo>
                    <a:pt x="71457" y="70040"/>
                  </a:lnTo>
                  <a:lnTo>
                    <a:pt x="69346" y="68816"/>
                  </a:lnTo>
                  <a:lnTo>
                    <a:pt x="68743" y="67102"/>
                  </a:lnTo>
                  <a:lnTo>
                    <a:pt x="66331" y="66122"/>
                  </a:lnTo>
                  <a:lnTo>
                    <a:pt x="64221" y="64408"/>
                  </a:lnTo>
                  <a:lnTo>
                    <a:pt x="62713" y="62448"/>
                  </a:lnTo>
                  <a:lnTo>
                    <a:pt x="58793" y="58775"/>
                  </a:lnTo>
                  <a:lnTo>
                    <a:pt x="55175" y="58530"/>
                  </a:lnTo>
                  <a:lnTo>
                    <a:pt x="51859" y="58775"/>
                  </a:lnTo>
                  <a:lnTo>
                    <a:pt x="48542" y="59510"/>
                  </a:lnTo>
                  <a:lnTo>
                    <a:pt x="47336" y="62204"/>
                  </a:lnTo>
                  <a:lnTo>
                    <a:pt x="45829" y="63183"/>
                  </a:lnTo>
                  <a:lnTo>
                    <a:pt x="43718" y="63918"/>
                  </a:lnTo>
                  <a:lnTo>
                    <a:pt x="40100" y="65387"/>
                  </a:lnTo>
                  <a:lnTo>
                    <a:pt x="37386" y="65387"/>
                  </a:lnTo>
                  <a:lnTo>
                    <a:pt x="34673" y="63918"/>
                  </a:lnTo>
                  <a:lnTo>
                    <a:pt x="32864" y="61469"/>
                  </a:lnTo>
                  <a:lnTo>
                    <a:pt x="30753" y="60979"/>
                  </a:lnTo>
                  <a:lnTo>
                    <a:pt x="28040" y="61469"/>
                  </a:lnTo>
                  <a:lnTo>
                    <a:pt x="24120" y="62693"/>
                  </a:lnTo>
                  <a:lnTo>
                    <a:pt x="20502" y="65877"/>
                  </a:lnTo>
                  <a:lnTo>
                    <a:pt x="16582" y="67102"/>
                  </a:lnTo>
                  <a:lnTo>
                    <a:pt x="14472" y="69306"/>
                  </a:lnTo>
                  <a:lnTo>
                    <a:pt x="12964" y="70285"/>
                  </a:lnTo>
                  <a:lnTo>
                    <a:pt x="13266" y="69061"/>
                  </a:lnTo>
                  <a:lnTo>
                    <a:pt x="12361" y="65877"/>
                  </a:lnTo>
                  <a:lnTo>
                    <a:pt x="13567" y="62448"/>
                  </a:lnTo>
                  <a:lnTo>
                    <a:pt x="14472" y="56571"/>
                  </a:lnTo>
                  <a:lnTo>
                    <a:pt x="15979" y="53877"/>
                  </a:lnTo>
                  <a:lnTo>
                    <a:pt x="15979" y="51673"/>
                  </a:lnTo>
                  <a:lnTo>
                    <a:pt x="16281" y="49469"/>
                  </a:lnTo>
                  <a:lnTo>
                    <a:pt x="15075" y="45551"/>
                  </a:lnTo>
                  <a:lnTo>
                    <a:pt x="16281" y="41387"/>
                  </a:lnTo>
                  <a:lnTo>
                    <a:pt x="15075" y="40408"/>
                  </a:lnTo>
                  <a:lnTo>
                    <a:pt x="8743" y="40408"/>
                  </a:lnTo>
                  <a:lnTo>
                    <a:pt x="6934" y="40163"/>
                  </a:lnTo>
                  <a:lnTo>
                    <a:pt x="6331" y="39918"/>
                  </a:lnTo>
                  <a:lnTo>
                    <a:pt x="6331" y="35510"/>
                  </a:lnTo>
                  <a:lnTo>
                    <a:pt x="5427" y="31836"/>
                  </a:lnTo>
                  <a:lnTo>
                    <a:pt x="3618" y="29632"/>
                  </a:lnTo>
                  <a:lnTo>
                    <a:pt x="2713" y="28408"/>
                  </a:lnTo>
                  <a:lnTo>
                    <a:pt x="603" y="29142"/>
                  </a:lnTo>
                  <a:lnTo>
                    <a:pt x="0" y="27673"/>
                  </a:lnTo>
                  <a:lnTo>
                    <a:pt x="301" y="25714"/>
                  </a:lnTo>
                  <a:lnTo>
                    <a:pt x="1206" y="25714"/>
                  </a:lnTo>
                  <a:lnTo>
                    <a:pt x="1507" y="24244"/>
                  </a:lnTo>
                  <a:lnTo>
                    <a:pt x="3015" y="23265"/>
                  </a:lnTo>
                  <a:lnTo>
                    <a:pt x="5125" y="22775"/>
                  </a:lnTo>
                  <a:lnTo>
                    <a:pt x="6934" y="22530"/>
                  </a:lnTo>
                  <a:lnTo>
                    <a:pt x="6331" y="20571"/>
                  </a:lnTo>
                  <a:lnTo>
                    <a:pt x="6331" y="19346"/>
                  </a:lnTo>
                  <a:lnTo>
                    <a:pt x="14472" y="14938"/>
                  </a:lnTo>
                  <a:lnTo>
                    <a:pt x="15979" y="13224"/>
                  </a:lnTo>
                  <a:lnTo>
                    <a:pt x="16281" y="12000"/>
                  </a:lnTo>
                  <a:lnTo>
                    <a:pt x="17788" y="18612"/>
                  </a:lnTo>
                  <a:lnTo>
                    <a:pt x="24120" y="17387"/>
                  </a:lnTo>
                  <a:lnTo>
                    <a:pt x="25326" y="16408"/>
                  </a:lnTo>
                  <a:lnTo>
                    <a:pt x="25628" y="12734"/>
                  </a:lnTo>
                  <a:lnTo>
                    <a:pt x="23819" y="8816"/>
                  </a:lnTo>
                  <a:lnTo>
                    <a:pt x="22914" y="4653"/>
                  </a:lnTo>
                  <a:lnTo>
                    <a:pt x="23216" y="1714"/>
                  </a:lnTo>
                  <a:lnTo>
                    <a:pt x="25929" y="0"/>
                  </a:lnTo>
                  <a:lnTo>
                    <a:pt x="31959" y="244"/>
                  </a:lnTo>
                  <a:lnTo>
                    <a:pt x="31959" y="734"/>
                  </a:lnTo>
                  <a:close/>
                </a:path>
              </a:pathLst>
            </a:custGeom>
            <a:solidFill>
              <a:srgbClr val="4E5765"/>
            </a:solidFill>
            <a:ln w="9525" cap="flat" cmpd="sng">
              <a:solidFill>
                <a:srgbClr val="F6F8F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Clr>
                  <a:schemeClr val="dk1"/>
                </a:buClr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0" name="Shape 190"/>
            <p:cNvGrpSpPr/>
            <p:nvPr/>
          </p:nvGrpSpPr>
          <p:grpSpPr>
            <a:xfrm>
              <a:off x="4994770" y="5074057"/>
              <a:ext cx="1800948" cy="1404100"/>
              <a:chOff x="3181" y="2052"/>
              <a:chExt cx="400" cy="344"/>
            </a:xfrm>
          </p:grpSpPr>
          <p:sp>
            <p:nvSpPr>
              <p:cNvPr id="191" name="Shape 191"/>
              <p:cNvSpPr/>
              <p:nvPr/>
            </p:nvSpPr>
            <p:spPr>
              <a:xfrm>
                <a:off x="3509" y="2230"/>
                <a:ext cx="1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7777"/>
                    </a:moveTo>
                    <a:lnTo>
                      <a:pt x="8571" y="115555"/>
                    </a:lnTo>
                    <a:lnTo>
                      <a:pt x="77142" y="120000"/>
                    </a:lnTo>
                    <a:lnTo>
                      <a:pt x="119999" y="93333"/>
                    </a:lnTo>
                    <a:lnTo>
                      <a:pt x="119999" y="53333"/>
                    </a:lnTo>
                    <a:lnTo>
                      <a:pt x="77142" y="13333"/>
                    </a:lnTo>
                    <a:lnTo>
                      <a:pt x="42857" y="0"/>
                    </a:lnTo>
                    <a:lnTo>
                      <a:pt x="0" y="17777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Shape 192"/>
              <p:cNvSpPr/>
              <p:nvPr/>
            </p:nvSpPr>
            <p:spPr>
              <a:xfrm>
                <a:off x="3261" y="2064"/>
                <a:ext cx="320" cy="33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2686" y="89295"/>
                    </a:moveTo>
                    <a:lnTo>
                      <a:pt x="22835" y="89440"/>
                    </a:lnTo>
                    <a:lnTo>
                      <a:pt x="23134" y="90307"/>
                    </a:lnTo>
                    <a:lnTo>
                      <a:pt x="23283" y="90451"/>
                    </a:lnTo>
                    <a:lnTo>
                      <a:pt x="23507" y="90234"/>
                    </a:lnTo>
                    <a:lnTo>
                      <a:pt x="23880" y="90307"/>
                    </a:lnTo>
                    <a:lnTo>
                      <a:pt x="23582" y="90668"/>
                    </a:lnTo>
                    <a:lnTo>
                      <a:pt x="23582" y="91029"/>
                    </a:lnTo>
                    <a:lnTo>
                      <a:pt x="24029" y="92546"/>
                    </a:lnTo>
                    <a:lnTo>
                      <a:pt x="24701" y="93413"/>
                    </a:lnTo>
                    <a:lnTo>
                      <a:pt x="25223" y="93702"/>
                    </a:lnTo>
                    <a:lnTo>
                      <a:pt x="25970" y="95291"/>
                    </a:lnTo>
                    <a:lnTo>
                      <a:pt x="26194" y="96375"/>
                    </a:lnTo>
                    <a:lnTo>
                      <a:pt x="26716" y="97025"/>
                    </a:lnTo>
                    <a:lnTo>
                      <a:pt x="27164" y="98109"/>
                    </a:lnTo>
                    <a:lnTo>
                      <a:pt x="27611" y="100276"/>
                    </a:lnTo>
                    <a:lnTo>
                      <a:pt x="28507" y="103022"/>
                    </a:lnTo>
                    <a:lnTo>
                      <a:pt x="28507" y="103239"/>
                    </a:lnTo>
                    <a:lnTo>
                      <a:pt x="29179" y="104322"/>
                    </a:lnTo>
                    <a:lnTo>
                      <a:pt x="29925" y="104972"/>
                    </a:lnTo>
                    <a:lnTo>
                      <a:pt x="31194" y="106562"/>
                    </a:lnTo>
                    <a:lnTo>
                      <a:pt x="31716" y="107934"/>
                    </a:lnTo>
                    <a:lnTo>
                      <a:pt x="32238" y="109741"/>
                    </a:lnTo>
                    <a:lnTo>
                      <a:pt x="33880" y="113570"/>
                    </a:lnTo>
                    <a:lnTo>
                      <a:pt x="34402" y="115593"/>
                    </a:lnTo>
                    <a:lnTo>
                      <a:pt x="34925" y="116604"/>
                    </a:lnTo>
                    <a:lnTo>
                      <a:pt x="35895" y="117977"/>
                    </a:lnTo>
                    <a:lnTo>
                      <a:pt x="36940" y="119205"/>
                    </a:lnTo>
                    <a:lnTo>
                      <a:pt x="37910" y="120000"/>
                    </a:lnTo>
                    <a:lnTo>
                      <a:pt x="39179" y="120000"/>
                    </a:lnTo>
                    <a:lnTo>
                      <a:pt x="39850" y="119422"/>
                    </a:lnTo>
                    <a:lnTo>
                      <a:pt x="39850" y="119205"/>
                    </a:lnTo>
                    <a:lnTo>
                      <a:pt x="40298" y="118988"/>
                    </a:lnTo>
                    <a:lnTo>
                      <a:pt x="40746" y="118627"/>
                    </a:lnTo>
                    <a:lnTo>
                      <a:pt x="40895" y="118193"/>
                    </a:lnTo>
                    <a:lnTo>
                      <a:pt x="40820" y="117904"/>
                    </a:lnTo>
                    <a:lnTo>
                      <a:pt x="41343" y="116387"/>
                    </a:lnTo>
                    <a:lnTo>
                      <a:pt x="43059" y="115593"/>
                    </a:lnTo>
                    <a:lnTo>
                      <a:pt x="44328" y="115448"/>
                    </a:lnTo>
                    <a:lnTo>
                      <a:pt x="44253" y="114726"/>
                    </a:lnTo>
                    <a:lnTo>
                      <a:pt x="44328" y="114003"/>
                    </a:lnTo>
                    <a:lnTo>
                      <a:pt x="45298" y="112703"/>
                    </a:lnTo>
                    <a:lnTo>
                      <a:pt x="45522" y="112125"/>
                    </a:lnTo>
                    <a:lnTo>
                      <a:pt x="45895" y="111330"/>
                    </a:lnTo>
                    <a:lnTo>
                      <a:pt x="46865" y="111186"/>
                    </a:lnTo>
                    <a:lnTo>
                      <a:pt x="47164" y="111402"/>
                    </a:lnTo>
                    <a:lnTo>
                      <a:pt x="47985" y="111402"/>
                    </a:lnTo>
                    <a:lnTo>
                      <a:pt x="47985" y="110174"/>
                    </a:lnTo>
                    <a:lnTo>
                      <a:pt x="47761" y="108079"/>
                    </a:lnTo>
                    <a:lnTo>
                      <a:pt x="47761" y="105984"/>
                    </a:lnTo>
                    <a:lnTo>
                      <a:pt x="47985" y="105189"/>
                    </a:lnTo>
                    <a:lnTo>
                      <a:pt x="48880" y="103383"/>
                    </a:lnTo>
                    <a:lnTo>
                      <a:pt x="49253" y="102372"/>
                    </a:lnTo>
                    <a:lnTo>
                      <a:pt x="49776" y="100421"/>
                    </a:lnTo>
                    <a:lnTo>
                      <a:pt x="49925" y="99771"/>
                    </a:lnTo>
                    <a:lnTo>
                      <a:pt x="49776" y="98832"/>
                    </a:lnTo>
                    <a:lnTo>
                      <a:pt x="49328" y="98470"/>
                    </a:lnTo>
                    <a:lnTo>
                      <a:pt x="49253" y="98109"/>
                    </a:lnTo>
                    <a:lnTo>
                      <a:pt x="49104" y="97965"/>
                    </a:lnTo>
                    <a:lnTo>
                      <a:pt x="49253" y="97676"/>
                    </a:lnTo>
                    <a:lnTo>
                      <a:pt x="49552" y="97965"/>
                    </a:lnTo>
                    <a:lnTo>
                      <a:pt x="48955" y="95653"/>
                    </a:lnTo>
                    <a:lnTo>
                      <a:pt x="49179" y="94930"/>
                    </a:lnTo>
                    <a:lnTo>
                      <a:pt x="49179" y="94208"/>
                    </a:lnTo>
                    <a:lnTo>
                      <a:pt x="49179" y="94063"/>
                    </a:lnTo>
                    <a:lnTo>
                      <a:pt x="48880" y="93702"/>
                    </a:lnTo>
                    <a:lnTo>
                      <a:pt x="48805" y="92763"/>
                    </a:lnTo>
                    <a:lnTo>
                      <a:pt x="48805" y="91173"/>
                    </a:lnTo>
                    <a:lnTo>
                      <a:pt x="49328" y="90379"/>
                    </a:lnTo>
                    <a:lnTo>
                      <a:pt x="50000" y="89440"/>
                    </a:lnTo>
                    <a:lnTo>
                      <a:pt x="50746" y="89078"/>
                    </a:lnTo>
                    <a:lnTo>
                      <a:pt x="51343" y="89006"/>
                    </a:lnTo>
                    <a:lnTo>
                      <a:pt x="52089" y="89440"/>
                    </a:lnTo>
                    <a:lnTo>
                      <a:pt x="52686" y="89151"/>
                    </a:lnTo>
                    <a:lnTo>
                      <a:pt x="53208" y="88284"/>
                    </a:lnTo>
                    <a:lnTo>
                      <a:pt x="53582" y="87272"/>
                    </a:lnTo>
                    <a:lnTo>
                      <a:pt x="53731" y="87272"/>
                    </a:lnTo>
                    <a:lnTo>
                      <a:pt x="54701" y="87055"/>
                    </a:lnTo>
                    <a:lnTo>
                      <a:pt x="55671" y="86839"/>
                    </a:lnTo>
                    <a:lnTo>
                      <a:pt x="57388" y="86189"/>
                    </a:lnTo>
                    <a:lnTo>
                      <a:pt x="57910" y="85611"/>
                    </a:lnTo>
                    <a:lnTo>
                      <a:pt x="57910" y="84816"/>
                    </a:lnTo>
                    <a:lnTo>
                      <a:pt x="58358" y="84093"/>
                    </a:lnTo>
                    <a:lnTo>
                      <a:pt x="59328" y="83443"/>
                    </a:lnTo>
                    <a:lnTo>
                      <a:pt x="61194" y="82071"/>
                    </a:lnTo>
                    <a:lnTo>
                      <a:pt x="62462" y="81131"/>
                    </a:lnTo>
                    <a:lnTo>
                      <a:pt x="63358" y="80120"/>
                    </a:lnTo>
                    <a:lnTo>
                      <a:pt x="64477" y="79325"/>
                    </a:lnTo>
                    <a:lnTo>
                      <a:pt x="65298" y="78892"/>
                    </a:lnTo>
                    <a:lnTo>
                      <a:pt x="65522" y="78603"/>
                    </a:lnTo>
                    <a:lnTo>
                      <a:pt x="65671" y="78531"/>
                    </a:lnTo>
                    <a:lnTo>
                      <a:pt x="66417" y="77808"/>
                    </a:lnTo>
                    <a:lnTo>
                      <a:pt x="69029" y="74701"/>
                    </a:lnTo>
                    <a:lnTo>
                      <a:pt x="70000" y="73979"/>
                    </a:lnTo>
                    <a:lnTo>
                      <a:pt x="72238" y="72751"/>
                    </a:lnTo>
                    <a:lnTo>
                      <a:pt x="73582" y="72317"/>
                    </a:lnTo>
                    <a:lnTo>
                      <a:pt x="74253" y="71956"/>
                    </a:lnTo>
                    <a:lnTo>
                      <a:pt x="74477" y="71956"/>
                    </a:lnTo>
                    <a:lnTo>
                      <a:pt x="75746" y="70872"/>
                    </a:lnTo>
                    <a:lnTo>
                      <a:pt x="76417" y="70078"/>
                    </a:lnTo>
                    <a:lnTo>
                      <a:pt x="76567" y="69644"/>
                    </a:lnTo>
                    <a:lnTo>
                      <a:pt x="77313" y="68850"/>
                    </a:lnTo>
                    <a:lnTo>
                      <a:pt x="76865" y="67116"/>
                    </a:lnTo>
                    <a:lnTo>
                      <a:pt x="77313" y="65960"/>
                    </a:lnTo>
                    <a:lnTo>
                      <a:pt x="79701" y="64804"/>
                    </a:lnTo>
                    <a:lnTo>
                      <a:pt x="80447" y="64587"/>
                    </a:lnTo>
                    <a:lnTo>
                      <a:pt x="80895" y="64226"/>
                    </a:lnTo>
                    <a:lnTo>
                      <a:pt x="81268" y="63576"/>
                    </a:lnTo>
                    <a:lnTo>
                      <a:pt x="81417" y="63142"/>
                    </a:lnTo>
                    <a:lnTo>
                      <a:pt x="81791" y="62709"/>
                    </a:lnTo>
                    <a:lnTo>
                      <a:pt x="82089" y="62709"/>
                    </a:lnTo>
                    <a:lnTo>
                      <a:pt x="81865" y="63576"/>
                    </a:lnTo>
                    <a:lnTo>
                      <a:pt x="81865" y="64515"/>
                    </a:lnTo>
                    <a:lnTo>
                      <a:pt x="82014" y="64587"/>
                    </a:lnTo>
                    <a:lnTo>
                      <a:pt x="82164" y="64587"/>
                    </a:lnTo>
                    <a:lnTo>
                      <a:pt x="82388" y="64659"/>
                    </a:lnTo>
                    <a:lnTo>
                      <a:pt x="82611" y="65165"/>
                    </a:lnTo>
                    <a:lnTo>
                      <a:pt x="83283" y="65093"/>
                    </a:lnTo>
                    <a:lnTo>
                      <a:pt x="83656" y="64804"/>
                    </a:lnTo>
                    <a:lnTo>
                      <a:pt x="83880" y="64948"/>
                    </a:lnTo>
                    <a:lnTo>
                      <a:pt x="84029" y="64298"/>
                    </a:lnTo>
                    <a:lnTo>
                      <a:pt x="84179" y="64009"/>
                    </a:lnTo>
                    <a:lnTo>
                      <a:pt x="84402" y="64732"/>
                    </a:lnTo>
                    <a:lnTo>
                      <a:pt x="84626" y="65021"/>
                    </a:lnTo>
                    <a:lnTo>
                      <a:pt x="85223" y="64804"/>
                    </a:lnTo>
                    <a:lnTo>
                      <a:pt x="84701" y="63865"/>
                    </a:lnTo>
                    <a:lnTo>
                      <a:pt x="84850" y="63431"/>
                    </a:lnTo>
                    <a:lnTo>
                      <a:pt x="84701" y="63142"/>
                    </a:lnTo>
                    <a:lnTo>
                      <a:pt x="84552" y="62347"/>
                    </a:lnTo>
                    <a:lnTo>
                      <a:pt x="84626" y="61697"/>
                    </a:lnTo>
                    <a:lnTo>
                      <a:pt x="84477" y="61119"/>
                    </a:lnTo>
                    <a:lnTo>
                      <a:pt x="84104" y="60758"/>
                    </a:lnTo>
                    <a:lnTo>
                      <a:pt x="83880" y="60108"/>
                    </a:lnTo>
                    <a:lnTo>
                      <a:pt x="83880" y="59458"/>
                    </a:lnTo>
                    <a:lnTo>
                      <a:pt x="84029" y="59241"/>
                    </a:lnTo>
                    <a:lnTo>
                      <a:pt x="84104" y="58085"/>
                    </a:lnTo>
                    <a:lnTo>
                      <a:pt x="84029" y="57796"/>
                    </a:lnTo>
                    <a:lnTo>
                      <a:pt x="83731" y="57724"/>
                    </a:lnTo>
                    <a:lnTo>
                      <a:pt x="83731" y="56640"/>
                    </a:lnTo>
                    <a:lnTo>
                      <a:pt x="83283" y="56207"/>
                    </a:lnTo>
                    <a:lnTo>
                      <a:pt x="83283" y="55629"/>
                    </a:lnTo>
                    <a:lnTo>
                      <a:pt x="83432" y="54834"/>
                    </a:lnTo>
                    <a:lnTo>
                      <a:pt x="83582" y="53317"/>
                    </a:lnTo>
                    <a:lnTo>
                      <a:pt x="82910" y="52594"/>
                    </a:lnTo>
                    <a:lnTo>
                      <a:pt x="82462" y="52233"/>
                    </a:lnTo>
                    <a:lnTo>
                      <a:pt x="81641" y="51872"/>
                    </a:lnTo>
                    <a:lnTo>
                      <a:pt x="80970" y="51583"/>
                    </a:lnTo>
                    <a:lnTo>
                      <a:pt x="80895" y="51149"/>
                    </a:lnTo>
                    <a:lnTo>
                      <a:pt x="80970" y="50788"/>
                    </a:lnTo>
                    <a:lnTo>
                      <a:pt x="81343" y="50210"/>
                    </a:lnTo>
                    <a:lnTo>
                      <a:pt x="81865" y="50138"/>
                    </a:lnTo>
                    <a:lnTo>
                      <a:pt x="82388" y="49849"/>
                    </a:lnTo>
                    <a:lnTo>
                      <a:pt x="82537" y="49343"/>
                    </a:lnTo>
                    <a:lnTo>
                      <a:pt x="84029" y="49199"/>
                    </a:lnTo>
                    <a:lnTo>
                      <a:pt x="84029" y="48621"/>
                    </a:lnTo>
                    <a:lnTo>
                      <a:pt x="83731" y="48332"/>
                    </a:lnTo>
                    <a:lnTo>
                      <a:pt x="83805" y="48043"/>
                    </a:lnTo>
                    <a:lnTo>
                      <a:pt x="82686" y="48187"/>
                    </a:lnTo>
                    <a:lnTo>
                      <a:pt x="82164" y="47826"/>
                    </a:lnTo>
                    <a:lnTo>
                      <a:pt x="82014" y="46815"/>
                    </a:lnTo>
                    <a:lnTo>
                      <a:pt x="81716" y="46526"/>
                    </a:lnTo>
                    <a:lnTo>
                      <a:pt x="82835" y="44792"/>
                    </a:lnTo>
                    <a:lnTo>
                      <a:pt x="82985" y="43925"/>
                    </a:lnTo>
                    <a:lnTo>
                      <a:pt x="83358" y="43708"/>
                    </a:lnTo>
                    <a:lnTo>
                      <a:pt x="84029" y="44936"/>
                    </a:lnTo>
                    <a:lnTo>
                      <a:pt x="84477" y="45514"/>
                    </a:lnTo>
                    <a:lnTo>
                      <a:pt x="84552" y="44936"/>
                    </a:lnTo>
                    <a:lnTo>
                      <a:pt x="84850" y="44069"/>
                    </a:lnTo>
                    <a:lnTo>
                      <a:pt x="85298" y="44286"/>
                    </a:lnTo>
                    <a:lnTo>
                      <a:pt x="85447" y="45298"/>
                    </a:lnTo>
                    <a:lnTo>
                      <a:pt x="86044" y="45948"/>
                    </a:lnTo>
                    <a:lnTo>
                      <a:pt x="86492" y="45659"/>
                    </a:lnTo>
                    <a:lnTo>
                      <a:pt x="87014" y="46092"/>
                    </a:lnTo>
                    <a:lnTo>
                      <a:pt x="87686" y="45081"/>
                    </a:lnTo>
                    <a:lnTo>
                      <a:pt x="87835" y="45370"/>
                    </a:lnTo>
                    <a:lnTo>
                      <a:pt x="88059" y="46815"/>
                    </a:lnTo>
                    <a:lnTo>
                      <a:pt x="88432" y="48187"/>
                    </a:lnTo>
                    <a:lnTo>
                      <a:pt x="88955" y="48765"/>
                    </a:lnTo>
                    <a:lnTo>
                      <a:pt x="89776" y="49127"/>
                    </a:lnTo>
                    <a:lnTo>
                      <a:pt x="92985" y="49416"/>
                    </a:lnTo>
                    <a:lnTo>
                      <a:pt x="93283" y="49199"/>
                    </a:lnTo>
                    <a:lnTo>
                      <a:pt x="94328" y="49054"/>
                    </a:lnTo>
                    <a:lnTo>
                      <a:pt x="96119" y="49199"/>
                    </a:lnTo>
                    <a:lnTo>
                      <a:pt x="97835" y="49488"/>
                    </a:lnTo>
                    <a:lnTo>
                      <a:pt x="98955" y="49921"/>
                    </a:lnTo>
                    <a:lnTo>
                      <a:pt x="98880" y="50282"/>
                    </a:lnTo>
                    <a:lnTo>
                      <a:pt x="98134" y="50644"/>
                    </a:lnTo>
                    <a:lnTo>
                      <a:pt x="97761" y="51583"/>
                    </a:lnTo>
                    <a:lnTo>
                      <a:pt x="96865" y="52667"/>
                    </a:lnTo>
                    <a:lnTo>
                      <a:pt x="96119" y="53389"/>
                    </a:lnTo>
                    <a:lnTo>
                      <a:pt x="95223" y="53750"/>
                    </a:lnTo>
                    <a:lnTo>
                      <a:pt x="94179" y="54473"/>
                    </a:lnTo>
                    <a:lnTo>
                      <a:pt x="94029" y="55051"/>
                    </a:lnTo>
                    <a:lnTo>
                      <a:pt x="94104" y="56207"/>
                    </a:lnTo>
                    <a:lnTo>
                      <a:pt x="94626" y="57652"/>
                    </a:lnTo>
                    <a:lnTo>
                      <a:pt x="95373" y="57724"/>
                    </a:lnTo>
                    <a:lnTo>
                      <a:pt x="95820" y="58446"/>
                    </a:lnTo>
                    <a:lnTo>
                      <a:pt x="96417" y="58807"/>
                    </a:lnTo>
                    <a:lnTo>
                      <a:pt x="96641" y="58302"/>
                    </a:lnTo>
                    <a:lnTo>
                      <a:pt x="97089" y="56785"/>
                    </a:lnTo>
                    <a:lnTo>
                      <a:pt x="97910" y="55701"/>
                    </a:lnTo>
                    <a:lnTo>
                      <a:pt x="98432" y="55773"/>
                    </a:lnTo>
                    <a:lnTo>
                      <a:pt x="98955" y="56785"/>
                    </a:lnTo>
                    <a:lnTo>
                      <a:pt x="99328" y="58013"/>
                    </a:lnTo>
                    <a:lnTo>
                      <a:pt x="99477" y="58591"/>
                    </a:lnTo>
                    <a:lnTo>
                      <a:pt x="99701" y="59169"/>
                    </a:lnTo>
                    <a:lnTo>
                      <a:pt x="100149" y="61192"/>
                    </a:lnTo>
                    <a:lnTo>
                      <a:pt x="100447" y="63648"/>
                    </a:lnTo>
                    <a:lnTo>
                      <a:pt x="100671" y="63431"/>
                    </a:lnTo>
                    <a:lnTo>
                      <a:pt x="101044" y="63070"/>
                    </a:lnTo>
                    <a:lnTo>
                      <a:pt x="101716" y="63214"/>
                    </a:lnTo>
                    <a:lnTo>
                      <a:pt x="102089" y="63142"/>
                    </a:lnTo>
                    <a:lnTo>
                      <a:pt x="102462" y="62709"/>
                    </a:lnTo>
                    <a:lnTo>
                      <a:pt x="102537" y="62275"/>
                    </a:lnTo>
                    <a:lnTo>
                      <a:pt x="102313" y="62275"/>
                    </a:lnTo>
                    <a:lnTo>
                      <a:pt x="102089" y="61553"/>
                    </a:lnTo>
                    <a:lnTo>
                      <a:pt x="102089" y="60397"/>
                    </a:lnTo>
                    <a:lnTo>
                      <a:pt x="102164" y="59458"/>
                    </a:lnTo>
                    <a:lnTo>
                      <a:pt x="102985" y="59530"/>
                    </a:lnTo>
                    <a:lnTo>
                      <a:pt x="103283" y="59169"/>
                    </a:lnTo>
                    <a:lnTo>
                      <a:pt x="103507" y="57724"/>
                    </a:lnTo>
                    <a:lnTo>
                      <a:pt x="103432" y="55845"/>
                    </a:lnTo>
                    <a:lnTo>
                      <a:pt x="103955" y="55340"/>
                    </a:lnTo>
                    <a:lnTo>
                      <a:pt x="105000" y="55051"/>
                    </a:lnTo>
                    <a:lnTo>
                      <a:pt x="105970" y="55267"/>
                    </a:lnTo>
                    <a:lnTo>
                      <a:pt x="106567" y="55267"/>
                    </a:lnTo>
                    <a:lnTo>
                      <a:pt x="106940" y="54906"/>
                    </a:lnTo>
                    <a:lnTo>
                      <a:pt x="107388" y="53461"/>
                    </a:lnTo>
                    <a:lnTo>
                      <a:pt x="108731" y="50933"/>
                    </a:lnTo>
                    <a:lnTo>
                      <a:pt x="109029" y="50138"/>
                    </a:lnTo>
                    <a:lnTo>
                      <a:pt x="108880" y="49416"/>
                    </a:lnTo>
                    <a:lnTo>
                      <a:pt x="109328" y="48765"/>
                    </a:lnTo>
                    <a:lnTo>
                      <a:pt x="110522" y="47971"/>
                    </a:lnTo>
                    <a:lnTo>
                      <a:pt x="110970" y="47104"/>
                    </a:lnTo>
                    <a:lnTo>
                      <a:pt x="110895" y="45081"/>
                    </a:lnTo>
                    <a:lnTo>
                      <a:pt x="111417" y="43925"/>
                    </a:lnTo>
                    <a:lnTo>
                      <a:pt x="112388" y="43130"/>
                    </a:lnTo>
                    <a:lnTo>
                      <a:pt x="113507" y="42552"/>
                    </a:lnTo>
                    <a:lnTo>
                      <a:pt x="114253" y="41974"/>
                    </a:lnTo>
                    <a:lnTo>
                      <a:pt x="114776" y="40963"/>
                    </a:lnTo>
                    <a:lnTo>
                      <a:pt x="116268" y="40674"/>
                    </a:lnTo>
                    <a:lnTo>
                      <a:pt x="117089" y="40457"/>
                    </a:lnTo>
                    <a:lnTo>
                      <a:pt x="118283" y="40818"/>
                    </a:lnTo>
                    <a:lnTo>
                      <a:pt x="118656" y="40457"/>
                    </a:lnTo>
                    <a:lnTo>
                      <a:pt x="118358" y="39301"/>
                    </a:lnTo>
                    <a:lnTo>
                      <a:pt x="118731" y="38290"/>
                    </a:lnTo>
                    <a:lnTo>
                      <a:pt x="119552" y="37928"/>
                    </a:lnTo>
                    <a:lnTo>
                      <a:pt x="120000" y="37423"/>
                    </a:lnTo>
                    <a:lnTo>
                      <a:pt x="120000" y="36556"/>
                    </a:lnTo>
                    <a:lnTo>
                      <a:pt x="119701" y="35617"/>
                    </a:lnTo>
                    <a:lnTo>
                      <a:pt x="118955" y="35400"/>
                    </a:lnTo>
                    <a:lnTo>
                      <a:pt x="117910" y="35400"/>
                    </a:lnTo>
                    <a:lnTo>
                      <a:pt x="117164" y="35111"/>
                    </a:lnTo>
                    <a:lnTo>
                      <a:pt x="115820" y="35111"/>
                    </a:lnTo>
                    <a:lnTo>
                      <a:pt x="115970" y="33955"/>
                    </a:lnTo>
                    <a:lnTo>
                      <a:pt x="116119" y="32871"/>
                    </a:lnTo>
                    <a:lnTo>
                      <a:pt x="115149" y="32727"/>
                    </a:lnTo>
                    <a:lnTo>
                      <a:pt x="115000" y="31932"/>
                    </a:lnTo>
                    <a:lnTo>
                      <a:pt x="115149" y="31354"/>
                    </a:lnTo>
                    <a:lnTo>
                      <a:pt x="114328" y="30487"/>
                    </a:lnTo>
                    <a:lnTo>
                      <a:pt x="113432" y="30776"/>
                    </a:lnTo>
                    <a:lnTo>
                      <a:pt x="112313" y="31499"/>
                    </a:lnTo>
                    <a:lnTo>
                      <a:pt x="111343" y="31715"/>
                    </a:lnTo>
                    <a:lnTo>
                      <a:pt x="109850" y="31860"/>
                    </a:lnTo>
                    <a:lnTo>
                      <a:pt x="109179" y="31715"/>
                    </a:lnTo>
                    <a:lnTo>
                      <a:pt x="108731" y="31354"/>
                    </a:lnTo>
                    <a:lnTo>
                      <a:pt x="108358" y="31282"/>
                    </a:lnTo>
                    <a:lnTo>
                      <a:pt x="107686" y="31643"/>
                    </a:lnTo>
                    <a:lnTo>
                      <a:pt x="107014" y="32077"/>
                    </a:lnTo>
                    <a:lnTo>
                      <a:pt x="106567" y="32871"/>
                    </a:lnTo>
                    <a:lnTo>
                      <a:pt x="105074" y="34099"/>
                    </a:lnTo>
                    <a:lnTo>
                      <a:pt x="103955" y="34388"/>
                    </a:lnTo>
                    <a:lnTo>
                      <a:pt x="102910" y="35544"/>
                    </a:lnTo>
                    <a:lnTo>
                      <a:pt x="102164" y="36050"/>
                    </a:lnTo>
                    <a:lnTo>
                      <a:pt x="101044" y="36628"/>
                    </a:lnTo>
                    <a:lnTo>
                      <a:pt x="100149" y="37206"/>
                    </a:lnTo>
                    <a:lnTo>
                      <a:pt x="98059" y="37712"/>
                    </a:lnTo>
                    <a:lnTo>
                      <a:pt x="96716" y="38073"/>
                    </a:lnTo>
                    <a:lnTo>
                      <a:pt x="96865" y="38217"/>
                    </a:lnTo>
                    <a:lnTo>
                      <a:pt x="96865" y="38362"/>
                    </a:lnTo>
                    <a:lnTo>
                      <a:pt x="96641" y="38868"/>
                    </a:lnTo>
                    <a:lnTo>
                      <a:pt x="96641" y="39012"/>
                    </a:lnTo>
                    <a:lnTo>
                      <a:pt x="96716" y="39157"/>
                    </a:lnTo>
                    <a:lnTo>
                      <a:pt x="98134" y="39735"/>
                    </a:lnTo>
                    <a:lnTo>
                      <a:pt x="98582" y="40168"/>
                    </a:lnTo>
                    <a:lnTo>
                      <a:pt x="98432" y="41180"/>
                    </a:lnTo>
                    <a:lnTo>
                      <a:pt x="98507" y="41468"/>
                    </a:lnTo>
                    <a:lnTo>
                      <a:pt x="98507" y="41685"/>
                    </a:lnTo>
                    <a:lnTo>
                      <a:pt x="97910" y="41974"/>
                    </a:lnTo>
                    <a:lnTo>
                      <a:pt x="96417" y="42191"/>
                    </a:lnTo>
                    <a:lnTo>
                      <a:pt x="95373" y="42263"/>
                    </a:lnTo>
                    <a:lnTo>
                      <a:pt x="93805" y="42552"/>
                    </a:lnTo>
                    <a:lnTo>
                      <a:pt x="93208" y="42624"/>
                    </a:lnTo>
                    <a:lnTo>
                      <a:pt x="92537" y="42624"/>
                    </a:lnTo>
                    <a:lnTo>
                      <a:pt x="91791" y="42408"/>
                    </a:lnTo>
                    <a:lnTo>
                      <a:pt x="91417" y="42408"/>
                    </a:lnTo>
                    <a:lnTo>
                      <a:pt x="89701" y="42986"/>
                    </a:lnTo>
                    <a:lnTo>
                      <a:pt x="88283" y="42986"/>
                    </a:lnTo>
                    <a:lnTo>
                      <a:pt x="86567" y="42769"/>
                    </a:lnTo>
                    <a:lnTo>
                      <a:pt x="85746" y="42480"/>
                    </a:lnTo>
                    <a:lnTo>
                      <a:pt x="85447" y="42263"/>
                    </a:lnTo>
                    <a:lnTo>
                      <a:pt x="85223" y="42263"/>
                    </a:lnTo>
                    <a:lnTo>
                      <a:pt x="85074" y="42191"/>
                    </a:lnTo>
                    <a:lnTo>
                      <a:pt x="85074" y="41685"/>
                    </a:lnTo>
                    <a:lnTo>
                      <a:pt x="85000" y="41468"/>
                    </a:lnTo>
                    <a:lnTo>
                      <a:pt x="84626" y="41396"/>
                    </a:lnTo>
                    <a:lnTo>
                      <a:pt x="84626" y="41035"/>
                    </a:lnTo>
                    <a:lnTo>
                      <a:pt x="85298" y="40457"/>
                    </a:lnTo>
                    <a:lnTo>
                      <a:pt x="85373" y="40168"/>
                    </a:lnTo>
                    <a:lnTo>
                      <a:pt x="85000" y="40168"/>
                    </a:lnTo>
                    <a:lnTo>
                      <a:pt x="84701" y="40024"/>
                    </a:lnTo>
                    <a:lnTo>
                      <a:pt x="84552" y="39807"/>
                    </a:lnTo>
                    <a:lnTo>
                      <a:pt x="84552" y="39301"/>
                    </a:lnTo>
                    <a:lnTo>
                      <a:pt x="84850" y="38362"/>
                    </a:lnTo>
                    <a:lnTo>
                      <a:pt x="84850" y="37928"/>
                    </a:lnTo>
                    <a:lnTo>
                      <a:pt x="84626" y="37206"/>
                    </a:lnTo>
                    <a:lnTo>
                      <a:pt x="84552" y="36989"/>
                    </a:lnTo>
                    <a:lnTo>
                      <a:pt x="84179" y="36773"/>
                    </a:lnTo>
                    <a:lnTo>
                      <a:pt x="83805" y="36917"/>
                    </a:lnTo>
                    <a:lnTo>
                      <a:pt x="83208" y="37350"/>
                    </a:lnTo>
                    <a:lnTo>
                      <a:pt x="82611" y="37350"/>
                    </a:lnTo>
                    <a:lnTo>
                      <a:pt x="82014" y="37567"/>
                    </a:lnTo>
                    <a:lnTo>
                      <a:pt x="81865" y="37712"/>
                    </a:lnTo>
                    <a:lnTo>
                      <a:pt x="81641" y="38217"/>
                    </a:lnTo>
                    <a:lnTo>
                      <a:pt x="81343" y="39084"/>
                    </a:lnTo>
                    <a:lnTo>
                      <a:pt x="81417" y="40168"/>
                    </a:lnTo>
                    <a:lnTo>
                      <a:pt x="81343" y="41180"/>
                    </a:lnTo>
                    <a:lnTo>
                      <a:pt x="81044" y="41468"/>
                    </a:lnTo>
                    <a:lnTo>
                      <a:pt x="81044" y="41757"/>
                    </a:lnTo>
                    <a:lnTo>
                      <a:pt x="81641" y="42046"/>
                    </a:lnTo>
                    <a:lnTo>
                      <a:pt x="82014" y="42769"/>
                    </a:lnTo>
                    <a:lnTo>
                      <a:pt x="82014" y="43275"/>
                    </a:lnTo>
                    <a:lnTo>
                      <a:pt x="81492" y="44069"/>
                    </a:lnTo>
                    <a:lnTo>
                      <a:pt x="81492" y="44286"/>
                    </a:lnTo>
                    <a:lnTo>
                      <a:pt x="80597" y="44142"/>
                    </a:lnTo>
                    <a:lnTo>
                      <a:pt x="79776" y="44358"/>
                    </a:lnTo>
                    <a:lnTo>
                      <a:pt x="78656" y="44286"/>
                    </a:lnTo>
                    <a:lnTo>
                      <a:pt x="78059" y="44431"/>
                    </a:lnTo>
                    <a:lnTo>
                      <a:pt x="77313" y="44069"/>
                    </a:lnTo>
                    <a:lnTo>
                      <a:pt x="76567" y="43997"/>
                    </a:lnTo>
                    <a:lnTo>
                      <a:pt x="76119" y="43997"/>
                    </a:lnTo>
                    <a:lnTo>
                      <a:pt x="72611" y="43419"/>
                    </a:lnTo>
                    <a:lnTo>
                      <a:pt x="72164" y="42986"/>
                    </a:lnTo>
                    <a:lnTo>
                      <a:pt x="71567" y="42769"/>
                    </a:lnTo>
                    <a:lnTo>
                      <a:pt x="70522" y="42841"/>
                    </a:lnTo>
                    <a:lnTo>
                      <a:pt x="69029" y="42552"/>
                    </a:lnTo>
                    <a:lnTo>
                      <a:pt x="68134" y="41974"/>
                    </a:lnTo>
                    <a:lnTo>
                      <a:pt x="67686" y="41613"/>
                    </a:lnTo>
                    <a:lnTo>
                      <a:pt x="66940" y="40602"/>
                    </a:lnTo>
                    <a:lnTo>
                      <a:pt x="66492" y="40313"/>
                    </a:lnTo>
                    <a:lnTo>
                      <a:pt x="65149" y="40096"/>
                    </a:lnTo>
                    <a:lnTo>
                      <a:pt x="64850" y="40096"/>
                    </a:lnTo>
                    <a:lnTo>
                      <a:pt x="64626" y="40313"/>
                    </a:lnTo>
                    <a:lnTo>
                      <a:pt x="64179" y="40240"/>
                    </a:lnTo>
                    <a:lnTo>
                      <a:pt x="63582" y="40024"/>
                    </a:lnTo>
                    <a:lnTo>
                      <a:pt x="62761" y="40024"/>
                    </a:lnTo>
                    <a:lnTo>
                      <a:pt x="62089" y="40313"/>
                    </a:lnTo>
                    <a:lnTo>
                      <a:pt x="61716" y="40313"/>
                    </a:lnTo>
                    <a:lnTo>
                      <a:pt x="60149" y="40024"/>
                    </a:lnTo>
                    <a:lnTo>
                      <a:pt x="59402" y="39084"/>
                    </a:lnTo>
                    <a:lnTo>
                      <a:pt x="59253" y="38940"/>
                    </a:lnTo>
                    <a:lnTo>
                      <a:pt x="58582" y="38868"/>
                    </a:lnTo>
                    <a:lnTo>
                      <a:pt x="58358" y="38868"/>
                    </a:lnTo>
                    <a:lnTo>
                      <a:pt x="57611" y="38290"/>
                    </a:lnTo>
                    <a:lnTo>
                      <a:pt x="56791" y="37928"/>
                    </a:lnTo>
                    <a:lnTo>
                      <a:pt x="56044" y="37856"/>
                    </a:lnTo>
                    <a:lnTo>
                      <a:pt x="55298" y="37495"/>
                    </a:lnTo>
                    <a:lnTo>
                      <a:pt x="54925" y="37206"/>
                    </a:lnTo>
                    <a:lnTo>
                      <a:pt x="54029" y="36195"/>
                    </a:lnTo>
                    <a:lnTo>
                      <a:pt x="53358" y="35761"/>
                    </a:lnTo>
                    <a:lnTo>
                      <a:pt x="52761" y="35472"/>
                    </a:lnTo>
                    <a:lnTo>
                      <a:pt x="52462" y="35183"/>
                    </a:lnTo>
                    <a:lnTo>
                      <a:pt x="51492" y="34677"/>
                    </a:lnTo>
                    <a:lnTo>
                      <a:pt x="51268" y="34677"/>
                    </a:lnTo>
                    <a:lnTo>
                      <a:pt x="51194" y="34966"/>
                    </a:lnTo>
                    <a:lnTo>
                      <a:pt x="50820" y="34966"/>
                    </a:lnTo>
                    <a:lnTo>
                      <a:pt x="50447" y="34677"/>
                    </a:lnTo>
                    <a:lnTo>
                      <a:pt x="50373" y="34244"/>
                    </a:lnTo>
                    <a:lnTo>
                      <a:pt x="50000" y="33883"/>
                    </a:lnTo>
                    <a:lnTo>
                      <a:pt x="49179" y="33810"/>
                    </a:lnTo>
                    <a:lnTo>
                      <a:pt x="49104" y="33594"/>
                    </a:lnTo>
                    <a:lnTo>
                      <a:pt x="49179" y="33088"/>
                    </a:lnTo>
                    <a:lnTo>
                      <a:pt x="49552" y="32510"/>
                    </a:lnTo>
                    <a:lnTo>
                      <a:pt x="49776" y="32438"/>
                    </a:lnTo>
                    <a:lnTo>
                      <a:pt x="49925" y="31932"/>
                    </a:lnTo>
                    <a:lnTo>
                      <a:pt x="50149" y="31643"/>
                    </a:lnTo>
                    <a:lnTo>
                      <a:pt x="49925" y="30993"/>
                    </a:lnTo>
                    <a:lnTo>
                      <a:pt x="50149" y="30487"/>
                    </a:lnTo>
                    <a:lnTo>
                      <a:pt x="50522" y="30054"/>
                    </a:lnTo>
                    <a:lnTo>
                      <a:pt x="50373" y="29548"/>
                    </a:lnTo>
                    <a:lnTo>
                      <a:pt x="50373" y="29259"/>
                    </a:lnTo>
                    <a:lnTo>
                      <a:pt x="50671" y="28898"/>
                    </a:lnTo>
                    <a:lnTo>
                      <a:pt x="51119" y="28898"/>
                    </a:lnTo>
                    <a:lnTo>
                      <a:pt x="51343" y="28392"/>
                    </a:lnTo>
                    <a:lnTo>
                      <a:pt x="51940" y="28031"/>
                    </a:lnTo>
                    <a:lnTo>
                      <a:pt x="52164" y="27597"/>
                    </a:lnTo>
                    <a:lnTo>
                      <a:pt x="52313" y="27236"/>
                    </a:lnTo>
                    <a:lnTo>
                      <a:pt x="52462" y="27092"/>
                    </a:lnTo>
                    <a:lnTo>
                      <a:pt x="52686" y="27236"/>
                    </a:lnTo>
                    <a:lnTo>
                      <a:pt x="53134" y="27092"/>
                    </a:lnTo>
                    <a:lnTo>
                      <a:pt x="52910" y="27019"/>
                    </a:lnTo>
                    <a:lnTo>
                      <a:pt x="51641" y="26658"/>
                    </a:lnTo>
                    <a:lnTo>
                      <a:pt x="51492" y="26514"/>
                    </a:lnTo>
                    <a:lnTo>
                      <a:pt x="51194" y="26080"/>
                    </a:lnTo>
                    <a:lnTo>
                      <a:pt x="50820" y="25936"/>
                    </a:lnTo>
                    <a:lnTo>
                      <a:pt x="49925" y="25285"/>
                    </a:lnTo>
                    <a:lnTo>
                      <a:pt x="49477" y="25285"/>
                    </a:lnTo>
                    <a:lnTo>
                      <a:pt x="48955" y="24996"/>
                    </a:lnTo>
                    <a:lnTo>
                      <a:pt x="48805" y="24708"/>
                    </a:lnTo>
                    <a:lnTo>
                      <a:pt x="48805" y="24491"/>
                    </a:lnTo>
                    <a:lnTo>
                      <a:pt x="48582" y="24202"/>
                    </a:lnTo>
                    <a:lnTo>
                      <a:pt x="48283" y="24202"/>
                    </a:lnTo>
                    <a:lnTo>
                      <a:pt x="48134" y="23985"/>
                    </a:lnTo>
                    <a:lnTo>
                      <a:pt x="47761" y="23841"/>
                    </a:lnTo>
                    <a:lnTo>
                      <a:pt x="47164" y="24130"/>
                    </a:lnTo>
                    <a:lnTo>
                      <a:pt x="47089" y="23985"/>
                    </a:lnTo>
                    <a:lnTo>
                      <a:pt x="46940" y="23552"/>
                    </a:lnTo>
                    <a:lnTo>
                      <a:pt x="46865" y="23479"/>
                    </a:lnTo>
                    <a:lnTo>
                      <a:pt x="46567" y="23407"/>
                    </a:lnTo>
                    <a:lnTo>
                      <a:pt x="46343" y="23479"/>
                    </a:lnTo>
                    <a:lnTo>
                      <a:pt x="45671" y="23407"/>
                    </a:lnTo>
                    <a:lnTo>
                      <a:pt x="45373" y="23479"/>
                    </a:lnTo>
                    <a:lnTo>
                      <a:pt x="44925" y="23768"/>
                    </a:lnTo>
                    <a:lnTo>
                      <a:pt x="44701" y="23768"/>
                    </a:lnTo>
                    <a:lnTo>
                      <a:pt x="44477" y="23552"/>
                    </a:lnTo>
                    <a:lnTo>
                      <a:pt x="44552" y="22829"/>
                    </a:lnTo>
                    <a:lnTo>
                      <a:pt x="44253" y="22612"/>
                    </a:lnTo>
                    <a:lnTo>
                      <a:pt x="43955" y="22179"/>
                    </a:lnTo>
                    <a:lnTo>
                      <a:pt x="43955" y="21962"/>
                    </a:lnTo>
                    <a:lnTo>
                      <a:pt x="43582" y="21601"/>
                    </a:lnTo>
                    <a:lnTo>
                      <a:pt x="43582" y="21240"/>
                    </a:lnTo>
                    <a:lnTo>
                      <a:pt x="43731" y="20734"/>
                    </a:lnTo>
                    <a:lnTo>
                      <a:pt x="43507" y="20301"/>
                    </a:lnTo>
                    <a:lnTo>
                      <a:pt x="43507" y="20012"/>
                    </a:lnTo>
                    <a:lnTo>
                      <a:pt x="43582" y="19506"/>
                    </a:lnTo>
                    <a:lnTo>
                      <a:pt x="43731" y="19072"/>
                    </a:lnTo>
                    <a:lnTo>
                      <a:pt x="43208" y="18350"/>
                    </a:lnTo>
                    <a:lnTo>
                      <a:pt x="42686" y="17772"/>
                    </a:lnTo>
                    <a:lnTo>
                      <a:pt x="42686" y="17122"/>
                    </a:lnTo>
                    <a:lnTo>
                      <a:pt x="42462" y="16544"/>
                    </a:lnTo>
                    <a:lnTo>
                      <a:pt x="42537" y="16327"/>
                    </a:lnTo>
                    <a:lnTo>
                      <a:pt x="43358" y="16183"/>
                    </a:lnTo>
                    <a:lnTo>
                      <a:pt x="43582" y="15966"/>
                    </a:lnTo>
                    <a:lnTo>
                      <a:pt x="43656" y="16038"/>
                    </a:lnTo>
                    <a:lnTo>
                      <a:pt x="43731" y="16544"/>
                    </a:lnTo>
                    <a:lnTo>
                      <a:pt x="43955" y="16905"/>
                    </a:lnTo>
                    <a:lnTo>
                      <a:pt x="44104" y="17122"/>
                    </a:lnTo>
                    <a:lnTo>
                      <a:pt x="44701" y="17266"/>
                    </a:lnTo>
                    <a:lnTo>
                      <a:pt x="44850" y="17194"/>
                    </a:lnTo>
                    <a:lnTo>
                      <a:pt x="45074" y="17122"/>
                    </a:lnTo>
                    <a:lnTo>
                      <a:pt x="45298" y="17194"/>
                    </a:lnTo>
                    <a:lnTo>
                      <a:pt x="45373" y="16760"/>
                    </a:lnTo>
                    <a:lnTo>
                      <a:pt x="45671" y="16544"/>
                    </a:lnTo>
                    <a:lnTo>
                      <a:pt x="45970" y="16110"/>
                    </a:lnTo>
                    <a:lnTo>
                      <a:pt x="46044" y="16110"/>
                    </a:lnTo>
                    <a:lnTo>
                      <a:pt x="46343" y="16472"/>
                    </a:lnTo>
                    <a:lnTo>
                      <a:pt x="46492" y="16472"/>
                    </a:lnTo>
                    <a:lnTo>
                      <a:pt x="47164" y="15677"/>
                    </a:lnTo>
                    <a:lnTo>
                      <a:pt x="47164" y="15532"/>
                    </a:lnTo>
                    <a:lnTo>
                      <a:pt x="46865" y="15027"/>
                    </a:lnTo>
                    <a:lnTo>
                      <a:pt x="46417" y="14449"/>
                    </a:lnTo>
                    <a:lnTo>
                      <a:pt x="46343" y="14087"/>
                    </a:lnTo>
                    <a:lnTo>
                      <a:pt x="46417" y="13871"/>
                    </a:lnTo>
                    <a:lnTo>
                      <a:pt x="46417" y="13654"/>
                    </a:lnTo>
                    <a:lnTo>
                      <a:pt x="45671" y="13293"/>
                    </a:lnTo>
                    <a:lnTo>
                      <a:pt x="45298" y="13365"/>
                    </a:lnTo>
                    <a:lnTo>
                      <a:pt x="45223" y="13076"/>
                    </a:lnTo>
                    <a:lnTo>
                      <a:pt x="44552" y="12570"/>
                    </a:lnTo>
                    <a:lnTo>
                      <a:pt x="44552" y="11487"/>
                    </a:lnTo>
                    <a:lnTo>
                      <a:pt x="44925" y="11414"/>
                    </a:lnTo>
                    <a:lnTo>
                      <a:pt x="44776" y="10981"/>
                    </a:lnTo>
                    <a:lnTo>
                      <a:pt x="44850" y="10764"/>
                    </a:lnTo>
                    <a:lnTo>
                      <a:pt x="44925" y="10692"/>
                    </a:lnTo>
                    <a:lnTo>
                      <a:pt x="44402" y="10186"/>
                    </a:lnTo>
                    <a:lnTo>
                      <a:pt x="44477" y="9753"/>
                    </a:lnTo>
                    <a:lnTo>
                      <a:pt x="44477" y="9608"/>
                    </a:lnTo>
                    <a:lnTo>
                      <a:pt x="45223" y="9608"/>
                    </a:lnTo>
                    <a:lnTo>
                      <a:pt x="45522" y="9391"/>
                    </a:lnTo>
                    <a:lnTo>
                      <a:pt x="46343" y="9608"/>
                    </a:lnTo>
                    <a:lnTo>
                      <a:pt x="46492" y="9464"/>
                    </a:lnTo>
                    <a:lnTo>
                      <a:pt x="46865" y="9102"/>
                    </a:lnTo>
                    <a:lnTo>
                      <a:pt x="47238" y="8380"/>
                    </a:lnTo>
                    <a:lnTo>
                      <a:pt x="47238" y="7585"/>
                    </a:lnTo>
                    <a:lnTo>
                      <a:pt x="47985" y="7513"/>
                    </a:lnTo>
                    <a:lnTo>
                      <a:pt x="48059" y="7441"/>
                    </a:lnTo>
                    <a:lnTo>
                      <a:pt x="47910" y="7224"/>
                    </a:lnTo>
                    <a:lnTo>
                      <a:pt x="47985" y="7007"/>
                    </a:lnTo>
                    <a:lnTo>
                      <a:pt x="48283" y="6791"/>
                    </a:lnTo>
                    <a:lnTo>
                      <a:pt x="48358" y="6646"/>
                    </a:lnTo>
                    <a:lnTo>
                      <a:pt x="48582" y="6357"/>
                    </a:lnTo>
                    <a:lnTo>
                      <a:pt x="49104" y="5996"/>
                    </a:lnTo>
                    <a:lnTo>
                      <a:pt x="49104" y="5562"/>
                    </a:lnTo>
                    <a:lnTo>
                      <a:pt x="49552" y="5129"/>
                    </a:lnTo>
                    <a:lnTo>
                      <a:pt x="49701" y="3756"/>
                    </a:lnTo>
                    <a:lnTo>
                      <a:pt x="49925" y="3612"/>
                    </a:lnTo>
                    <a:lnTo>
                      <a:pt x="49925" y="3106"/>
                    </a:lnTo>
                    <a:lnTo>
                      <a:pt x="50373" y="2528"/>
                    </a:lnTo>
                    <a:lnTo>
                      <a:pt x="50373" y="2311"/>
                    </a:lnTo>
                    <a:lnTo>
                      <a:pt x="50074" y="2095"/>
                    </a:lnTo>
                    <a:lnTo>
                      <a:pt x="49776" y="2095"/>
                    </a:lnTo>
                    <a:lnTo>
                      <a:pt x="49253" y="2745"/>
                    </a:lnTo>
                    <a:lnTo>
                      <a:pt x="49104" y="2745"/>
                    </a:lnTo>
                    <a:lnTo>
                      <a:pt x="48880" y="2456"/>
                    </a:lnTo>
                    <a:lnTo>
                      <a:pt x="48731" y="1661"/>
                    </a:lnTo>
                    <a:lnTo>
                      <a:pt x="48358" y="1950"/>
                    </a:lnTo>
                    <a:lnTo>
                      <a:pt x="48059" y="1950"/>
                    </a:lnTo>
                    <a:lnTo>
                      <a:pt x="47910" y="1589"/>
                    </a:lnTo>
                    <a:lnTo>
                      <a:pt x="47686" y="1589"/>
                    </a:lnTo>
                    <a:lnTo>
                      <a:pt x="47537" y="1444"/>
                    </a:lnTo>
                    <a:lnTo>
                      <a:pt x="47462" y="794"/>
                    </a:lnTo>
                    <a:lnTo>
                      <a:pt x="47164" y="650"/>
                    </a:lnTo>
                    <a:lnTo>
                      <a:pt x="47089" y="505"/>
                    </a:lnTo>
                    <a:lnTo>
                      <a:pt x="46865" y="433"/>
                    </a:lnTo>
                    <a:lnTo>
                      <a:pt x="46567" y="433"/>
                    </a:lnTo>
                    <a:lnTo>
                      <a:pt x="46343" y="72"/>
                    </a:lnTo>
                    <a:lnTo>
                      <a:pt x="46119" y="0"/>
                    </a:lnTo>
                    <a:lnTo>
                      <a:pt x="45895" y="0"/>
                    </a:lnTo>
                    <a:lnTo>
                      <a:pt x="45522" y="144"/>
                    </a:lnTo>
                    <a:lnTo>
                      <a:pt x="45074" y="144"/>
                    </a:lnTo>
                    <a:lnTo>
                      <a:pt x="44701" y="433"/>
                    </a:lnTo>
                    <a:lnTo>
                      <a:pt x="43656" y="433"/>
                    </a:lnTo>
                    <a:lnTo>
                      <a:pt x="42910" y="939"/>
                    </a:lnTo>
                    <a:lnTo>
                      <a:pt x="42089" y="1372"/>
                    </a:lnTo>
                    <a:lnTo>
                      <a:pt x="41567" y="1733"/>
                    </a:lnTo>
                    <a:lnTo>
                      <a:pt x="41194" y="2095"/>
                    </a:lnTo>
                    <a:lnTo>
                      <a:pt x="40820" y="2167"/>
                    </a:lnTo>
                    <a:lnTo>
                      <a:pt x="40522" y="2528"/>
                    </a:lnTo>
                    <a:lnTo>
                      <a:pt x="40000" y="2311"/>
                    </a:lnTo>
                    <a:lnTo>
                      <a:pt x="39626" y="2528"/>
                    </a:lnTo>
                    <a:lnTo>
                      <a:pt x="39253" y="2528"/>
                    </a:lnTo>
                    <a:lnTo>
                      <a:pt x="36716" y="4334"/>
                    </a:lnTo>
                    <a:lnTo>
                      <a:pt x="36417" y="4768"/>
                    </a:lnTo>
                    <a:lnTo>
                      <a:pt x="36492" y="4912"/>
                    </a:lnTo>
                    <a:lnTo>
                      <a:pt x="36492" y="5129"/>
                    </a:lnTo>
                    <a:lnTo>
                      <a:pt x="36268" y="5707"/>
                    </a:lnTo>
                    <a:lnTo>
                      <a:pt x="35970" y="5996"/>
                    </a:lnTo>
                    <a:lnTo>
                      <a:pt x="35671" y="5924"/>
                    </a:lnTo>
                    <a:lnTo>
                      <a:pt x="35447" y="5635"/>
                    </a:lnTo>
                    <a:lnTo>
                      <a:pt x="34029" y="5707"/>
                    </a:lnTo>
                    <a:lnTo>
                      <a:pt x="33880" y="5851"/>
                    </a:lnTo>
                    <a:lnTo>
                      <a:pt x="33507" y="6285"/>
                    </a:lnTo>
                    <a:lnTo>
                      <a:pt x="33283" y="6357"/>
                    </a:lnTo>
                    <a:lnTo>
                      <a:pt x="32835" y="6357"/>
                    </a:lnTo>
                    <a:lnTo>
                      <a:pt x="32313" y="6213"/>
                    </a:lnTo>
                    <a:lnTo>
                      <a:pt x="32014" y="6357"/>
                    </a:lnTo>
                    <a:lnTo>
                      <a:pt x="31865" y="6646"/>
                    </a:lnTo>
                    <a:lnTo>
                      <a:pt x="31567" y="6791"/>
                    </a:lnTo>
                    <a:lnTo>
                      <a:pt x="31417" y="6863"/>
                    </a:lnTo>
                    <a:lnTo>
                      <a:pt x="30895" y="6791"/>
                    </a:lnTo>
                    <a:lnTo>
                      <a:pt x="30671" y="6863"/>
                    </a:lnTo>
                    <a:lnTo>
                      <a:pt x="30373" y="6718"/>
                    </a:lnTo>
                    <a:lnTo>
                      <a:pt x="29477" y="6718"/>
                    </a:lnTo>
                    <a:lnTo>
                      <a:pt x="29104" y="6646"/>
                    </a:lnTo>
                    <a:lnTo>
                      <a:pt x="28731" y="6646"/>
                    </a:lnTo>
                    <a:lnTo>
                      <a:pt x="27611" y="5996"/>
                    </a:lnTo>
                    <a:lnTo>
                      <a:pt x="26865" y="5851"/>
                    </a:lnTo>
                    <a:lnTo>
                      <a:pt x="25522" y="5273"/>
                    </a:lnTo>
                    <a:lnTo>
                      <a:pt x="25149" y="5490"/>
                    </a:lnTo>
                    <a:lnTo>
                      <a:pt x="24850" y="5707"/>
                    </a:lnTo>
                    <a:lnTo>
                      <a:pt x="24328" y="5635"/>
                    </a:lnTo>
                    <a:lnTo>
                      <a:pt x="24029" y="5707"/>
                    </a:lnTo>
                    <a:lnTo>
                      <a:pt x="23955" y="5924"/>
                    </a:lnTo>
                    <a:lnTo>
                      <a:pt x="23880" y="6502"/>
                    </a:lnTo>
                    <a:lnTo>
                      <a:pt x="23283" y="7513"/>
                    </a:lnTo>
                    <a:lnTo>
                      <a:pt x="23283" y="7658"/>
                    </a:lnTo>
                    <a:lnTo>
                      <a:pt x="23955" y="7658"/>
                    </a:lnTo>
                    <a:lnTo>
                      <a:pt x="24104" y="8019"/>
                    </a:lnTo>
                    <a:lnTo>
                      <a:pt x="24104" y="8308"/>
                    </a:lnTo>
                    <a:lnTo>
                      <a:pt x="23805" y="8452"/>
                    </a:lnTo>
                    <a:lnTo>
                      <a:pt x="23656" y="8597"/>
                    </a:lnTo>
                    <a:lnTo>
                      <a:pt x="23656" y="8813"/>
                    </a:lnTo>
                    <a:lnTo>
                      <a:pt x="23880" y="9102"/>
                    </a:lnTo>
                    <a:lnTo>
                      <a:pt x="24029" y="9175"/>
                    </a:lnTo>
                    <a:lnTo>
                      <a:pt x="24850" y="9102"/>
                    </a:lnTo>
                    <a:lnTo>
                      <a:pt x="25074" y="9319"/>
                    </a:lnTo>
                    <a:lnTo>
                      <a:pt x="25149" y="9536"/>
                    </a:lnTo>
                    <a:lnTo>
                      <a:pt x="25149" y="9608"/>
                    </a:lnTo>
                    <a:lnTo>
                      <a:pt x="24776" y="9969"/>
                    </a:lnTo>
                    <a:lnTo>
                      <a:pt x="24328" y="10186"/>
                    </a:lnTo>
                    <a:lnTo>
                      <a:pt x="24253" y="10620"/>
                    </a:lnTo>
                    <a:lnTo>
                      <a:pt x="25149" y="11414"/>
                    </a:lnTo>
                    <a:lnTo>
                      <a:pt x="25149" y="11848"/>
                    </a:lnTo>
                    <a:lnTo>
                      <a:pt x="25074" y="12209"/>
                    </a:lnTo>
                    <a:lnTo>
                      <a:pt x="24029" y="12859"/>
                    </a:lnTo>
                    <a:lnTo>
                      <a:pt x="23955" y="13076"/>
                    </a:lnTo>
                    <a:lnTo>
                      <a:pt x="24626" y="13365"/>
                    </a:lnTo>
                    <a:lnTo>
                      <a:pt x="24850" y="14015"/>
                    </a:lnTo>
                    <a:lnTo>
                      <a:pt x="25597" y="14449"/>
                    </a:lnTo>
                    <a:lnTo>
                      <a:pt x="25522" y="14954"/>
                    </a:lnTo>
                    <a:lnTo>
                      <a:pt x="26044" y="15027"/>
                    </a:lnTo>
                    <a:lnTo>
                      <a:pt x="26268" y="15316"/>
                    </a:lnTo>
                    <a:lnTo>
                      <a:pt x="26716" y="15171"/>
                    </a:lnTo>
                    <a:lnTo>
                      <a:pt x="27089" y="15243"/>
                    </a:lnTo>
                    <a:lnTo>
                      <a:pt x="27089" y="15605"/>
                    </a:lnTo>
                    <a:lnTo>
                      <a:pt x="27014" y="16038"/>
                    </a:lnTo>
                    <a:lnTo>
                      <a:pt x="27238" y="16544"/>
                    </a:lnTo>
                    <a:lnTo>
                      <a:pt x="27313" y="16616"/>
                    </a:lnTo>
                    <a:lnTo>
                      <a:pt x="28656" y="16760"/>
                    </a:lnTo>
                    <a:lnTo>
                      <a:pt x="29029" y="16977"/>
                    </a:lnTo>
                    <a:lnTo>
                      <a:pt x="29402" y="16905"/>
                    </a:lnTo>
                    <a:lnTo>
                      <a:pt x="29850" y="17483"/>
                    </a:lnTo>
                    <a:lnTo>
                      <a:pt x="29701" y="17772"/>
                    </a:lnTo>
                    <a:lnTo>
                      <a:pt x="29925" y="18061"/>
                    </a:lnTo>
                    <a:lnTo>
                      <a:pt x="29552" y="18422"/>
                    </a:lnTo>
                    <a:lnTo>
                      <a:pt x="29402" y="18711"/>
                    </a:lnTo>
                    <a:lnTo>
                      <a:pt x="28805" y="18783"/>
                    </a:lnTo>
                    <a:lnTo>
                      <a:pt x="28507" y="18783"/>
                    </a:lnTo>
                    <a:lnTo>
                      <a:pt x="28358" y="18711"/>
                    </a:lnTo>
                    <a:lnTo>
                      <a:pt x="27985" y="18783"/>
                    </a:lnTo>
                    <a:lnTo>
                      <a:pt x="27835" y="18928"/>
                    </a:lnTo>
                    <a:lnTo>
                      <a:pt x="27014" y="19289"/>
                    </a:lnTo>
                    <a:lnTo>
                      <a:pt x="26716" y="19867"/>
                    </a:lnTo>
                    <a:lnTo>
                      <a:pt x="26641" y="20662"/>
                    </a:lnTo>
                    <a:lnTo>
                      <a:pt x="27014" y="21095"/>
                    </a:lnTo>
                    <a:lnTo>
                      <a:pt x="26865" y="21456"/>
                    </a:lnTo>
                    <a:lnTo>
                      <a:pt x="27089" y="21529"/>
                    </a:lnTo>
                    <a:lnTo>
                      <a:pt x="27164" y="21745"/>
                    </a:lnTo>
                    <a:lnTo>
                      <a:pt x="27089" y="21962"/>
                    </a:lnTo>
                    <a:lnTo>
                      <a:pt x="26716" y="22251"/>
                    </a:lnTo>
                    <a:lnTo>
                      <a:pt x="26641" y="22685"/>
                    </a:lnTo>
                    <a:lnTo>
                      <a:pt x="26641" y="22829"/>
                    </a:lnTo>
                    <a:lnTo>
                      <a:pt x="26791" y="22974"/>
                    </a:lnTo>
                    <a:lnTo>
                      <a:pt x="27537" y="22974"/>
                    </a:lnTo>
                    <a:lnTo>
                      <a:pt x="27686" y="23407"/>
                    </a:lnTo>
                    <a:lnTo>
                      <a:pt x="27537" y="23552"/>
                    </a:lnTo>
                    <a:lnTo>
                      <a:pt x="27238" y="23696"/>
                    </a:lnTo>
                    <a:lnTo>
                      <a:pt x="27014" y="23552"/>
                    </a:lnTo>
                    <a:lnTo>
                      <a:pt x="26791" y="23407"/>
                    </a:lnTo>
                    <a:lnTo>
                      <a:pt x="26641" y="23913"/>
                    </a:lnTo>
                    <a:lnTo>
                      <a:pt x="25597" y="24274"/>
                    </a:lnTo>
                    <a:lnTo>
                      <a:pt x="24701" y="25430"/>
                    </a:lnTo>
                    <a:lnTo>
                      <a:pt x="24328" y="25647"/>
                    </a:lnTo>
                    <a:lnTo>
                      <a:pt x="23955" y="26080"/>
                    </a:lnTo>
                    <a:lnTo>
                      <a:pt x="23656" y="26441"/>
                    </a:lnTo>
                    <a:lnTo>
                      <a:pt x="23582" y="26875"/>
                    </a:lnTo>
                    <a:lnTo>
                      <a:pt x="23656" y="27453"/>
                    </a:lnTo>
                    <a:lnTo>
                      <a:pt x="23432" y="28031"/>
                    </a:lnTo>
                    <a:lnTo>
                      <a:pt x="22761" y="28392"/>
                    </a:lnTo>
                    <a:lnTo>
                      <a:pt x="22238" y="28392"/>
                    </a:lnTo>
                    <a:lnTo>
                      <a:pt x="21791" y="28753"/>
                    </a:lnTo>
                    <a:lnTo>
                      <a:pt x="21417" y="29331"/>
                    </a:lnTo>
                    <a:lnTo>
                      <a:pt x="21119" y="30126"/>
                    </a:lnTo>
                    <a:lnTo>
                      <a:pt x="20671" y="30921"/>
                    </a:lnTo>
                    <a:lnTo>
                      <a:pt x="19552" y="32510"/>
                    </a:lnTo>
                    <a:lnTo>
                      <a:pt x="19104" y="33016"/>
                    </a:lnTo>
                    <a:lnTo>
                      <a:pt x="18208" y="33521"/>
                    </a:lnTo>
                    <a:lnTo>
                      <a:pt x="17388" y="34244"/>
                    </a:lnTo>
                    <a:lnTo>
                      <a:pt x="17089" y="34605"/>
                    </a:lnTo>
                    <a:lnTo>
                      <a:pt x="16343" y="35761"/>
                    </a:lnTo>
                    <a:lnTo>
                      <a:pt x="15820" y="36411"/>
                    </a:lnTo>
                    <a:lnTo>
                      <a:pt x="15223" y="37495"/>
                    </a:lnTo>
                    <a:lnTo>
                      <a:pt x="14850" y="37712"/>
                    </a:lnTo>
                    <a:lnTo>
                      <a:pt x="14552" y="37784"/>
                    </a:lnTo>
                    <a:lnTo>
                      <a:pt x="12835" y="37784"/>
                    </a:lnTo>
                    <a:lnTo>
                      <a:pt x="12611" y="37856"/>
                    </a:lnTo>
                    <a:lnTo>
                      <a:pt x="12014" y="38073"/>
                    </a:lnTo>
                    <a:lnTo>
                      <a:pt x="11641" y="38506"/>
                    </a:lnTo>
                    <a:lnTo>
                      <a:pt x="11343" y="38579"/>
                    </a:lnTo>
                    <a:lnTo>
                      <a:pt x="11119" y="38506"/>
                    </a:lnTo>
                    <a:lnTo>
                      <a:pt x="10970" y="38145"/>
                    </a:lnTo>
                    <a:lnTo>
                      <a:pt x="10373" y="37134"/>
                    </a:lnTo>
                    <a:lnTo>
                      <a:pt x="10149" y="36989"/>
                    </a:lnTo>
                    <a:lnTo>
                      <a:pt x="9850" y="37062"/>
                    </a:lnTo>
                    <a:lnTo>
                      <a:pt x="9104" y="37712"/>
                    </a:lnTo>
                    <a:lnTo>
                      <a:pt x="8805" y="38145"/>
                    </a:lnTo>
                    <a:lnTo>
                      <a:pt x="7985" y="38868"/>
                    </a:lnTo>
                    <a:lnTo>
                      <a:pt x="6940" y="40168"/>
                    </a:lnTo>
                    <a:lnTo>
                      <a:pt x="6343" y="40674"/>
                    </a:lnTo>
                    <a:lnTo>
                      <a:pt x="6194" y="41180"/>
                    </a:lnTo>
                    <a:lnTo>
                      <a:pt x="5895" y="42480"/>
                    </a:lnTo>
                    <a:lnTo>
                      <a:pt x="5895" y="42841"/>
                    </a:lnTo>
                    <a:lnTo>
                      <a:pt x="6044" y="43202"/>
                    </a:lnTo>
                    <a:lnTo>
                      <a:pt x="6567" y="43419"/>
                    </a:lnTo>
                    <a:lnTo>
                      <a:pt x="7014" y="43347"/>
                    </a:lnTo>
                    <a:lnTo>
                      <a:pt x="7537" y="43564"/>
                    </a:lnTo>
                    <a:lnTo>
                      <a:pt x="8283" y="43564"/>
                    </a:lnTo>
                    <a:lnTo>
                      <a:pt x="8432" y="43636"/>
                    </a:lnTo>
                    <a:lnTo>
                      <a:pt x="8731" y="43925"/>
                    </a:lnTo>
                    <a:lnTo>
                      <a:pt x="8805" y="44142"/>
                    </a:lnTo>
                    <a:lnTo>
                      <a:pt x="8805" y="44503"/>
                    </a:lnTo>
                    <a:lnTo>
                      <a:pt x="8358" y="45948"/>
                    </a:lnTo>
                    <a:lnTo>
                      <a:pt x="8358" y="46309"/>
                    </a:lnTo>
                    <a:lnTo>
                      <a:pt x="8432" y="46670"/>
                    </a:lnTo>
                    <a:lnTo>
                      <a:pt x="9179" y="47465"/>
                    </a:lnTo>
                    <a:lnTo>
                      <a:pt x="9477" y="47537"/>
                    </a:lnTo>
                    <a:lnTo>
                      <a:pt x="10223" y="47248"/>
                    </a:lnTo>
                    <a:lnTo>
                      <a:pt x="10373" y="47320"/>
                    </a:lnTo>
                    <a:lnTo>
                      <a:pt x="10597" y="47537"/>
                    </a:lnTo>
                    <a:lnTo>
                      <a:pt x="10597" y="48332"/>
                    </a:lnTo>
                    <a:lnTo>
                      <a:pt x="10671" y="48982"/>
                    </a:lnTo>
                    <a:lnTo>
                      <a:pt x="11044" y="49488"/>
                    </a:lnTo>
                    <a:lnTo>
                      <a:pt x="11194" y="49993"/>
                    </a:lnTo>
                    <a:lnTo>
                      <a:pt x="11567" y="50427"/>
                    </a:lnTo>
                    <a:lnTo>
                      <a:pt x="11940" y="50788"/>
                    </a:lnTo>
                    <a:lnTo>
                      <a:pt x="11940" y="51005"/>
                    </a:lnTo>
                    <a:lnTo>
                      <a:pt x="12238" y="51366"/>
                    </a:lnTo>
                    <a:lnTo>
                      <a:pt x="12313" y="51583"/>
                    </a:lnTo>
                    <a:lnTo>
                      <a:pt x="11940" y="51727"/>
                    </a:lnTo>
                    <a:lnTo>
                      <a:pt x="11940" y="51872"/>
                    </a:lnTo>
                    <a:lnTo>
                      <a:pt x="11940" y="52594"/>
                    </a:lnTo>
                    <a:lnTo>
                      <a:pt x="11865" y="52883"/>
                    </a:lnTo>
                    <a:lnTo>
                      <a:pt x="12388" y="52956"/>
                    </a:lnTo>
                    <a:lnTo>
                      <a:pt x="12388" y="53100"/>
                    </a:lnTo>
                    <a:lnTo>
                      <a:pt x="11865" y="53100"/>
                    </a:lnTo>
                    <a:lnTo>
                      <a:pt x="11492" y="53389"/>
                    </a:lnTo>
                    <a:lnTo>
                      <a:pt x="11492" y="53534"/>
                    </a:lnTo>
                    <a:lnTo>
                      <a:pt x="11194" y="53678"/>
                    </a:lnTo>
                    <a:lnTo>
                      <a:pt x="10970" y="53678"/>
                    </a:lnTo>
                    <a:lnTo>
                      <a:pt x="10447" y="53678"/>
                    </a:lnTo>
                    <a:lnTo>
                      <a:pt x="10373" y="53461"/>
                    </a:lnTo>
                    <a:lnTo>
                      <a:pt x="10298" y="53389"/>
                    </a:lnTo>
                    <a:lnTo>
                      <a:pt x="10373" y="52956"/>
                    </a:lnTo>
                    <a:lnTo>
                      <a:pt x="10373" y="52883"/>
                    </a:lnTo>
                    <a:lnTo>
                      <a:pt x="9850" y="52739"/>
                    </a:lnTo>
                    <a:lnTo>
                      <a:pt x="9477" y="53028"/>
                    </a:lnTo>
                    <a:lnTo>
                      <a:pt x="8582" y="53317"/>
                    </a:lnTo>
                    <a:lnTo>
                      <a:pt x="8283" y="53822"/>
                    </a:lnTo>
                    <a:lnTo>
                      <a:pt x="8208" y="53895"/>
                    </a:lnTo>
                    <a:lnTo>
                      <a:pt x="7985" y="53895"/>
                    </a:lnTo>
                    <a:lnTo>
                      <a:pt x="6940" y="53895"/>
                    </a:lnTo>
                    <a:lnTo>
                      <a:pt x="6268" y="53389"/>
                    </a:lnTo>
                    <a:lnTo>
                      <a:pt x="5820" y="53534"/>
                    </a:lnTo>
                    <a:lnTo>
                      <a:pt x="5522" y="53389"/>
                    </a:lnTo>
                    <a:lnTo>
                      <a:pt x="4626" y="53461"/>
                    </a:lnTo>
                    <a:lnTo>
                      <a:pt x="4328" y="53389"/>
                    </a:lnTo>
                    <a:lnTo>
                      <a:pt x="3880" y="53461"/>
                    </a:lnTo>
                    <a:lnTo>
                      <a:pt x="3582" y="53389"/>
                    </a:lnTo>
                    <a:lnTo>
                      <a:pt x="3507" y="53461"/>
                    </a:lnTo>
                    <a:lnTo>
                      <a:pt x="3432" y="53461"/>
                    </a:lnTo>
                    <a:lnTo>
                      <a:pt x="3208" y="53100"/>
                    </a:lnTo>
                    <a:lnTo>
                      <a:pt x="3059" y="53100"/>
                    </a:lnTo>
                    <a:lnTo>
                      <a:pt x="2985" y="53461"/>
                    </a:lnTo>
                    <a:lnTo>
                      <a:pt x="2985" y="54689"/>
                    </a:lnTo>
                    <a:lnTo>
                      <a:pt x="1492" y="54689"/>
                    </a:lnTo>
                    <a:lnTo>
                      <a:pt x="1194" y="54834"/>
                    </a:lnTo>
                    <a:lnTo>
                      <a:pt x="820" y="54689"/>
                    </a:lnTo>
                    <a:lnTo>
                      <a:pt x="671" y="55051"/>
                    </a:lnTo>
                    <a:lnTo>
                      <a:pt x="522" y="55195"/>
                    </a:lnTo>
                    <a:lnTo>
                      <a:pt x="373" y="55412"/>
                    </a:lnTo>
                    <a:lnTo>
                      <a:pt x="0" y="55701"/>
                    </a:lnTo>
                    <a:lnTo>
                      <a:pt x="0" y="55845"/>
                    </a:lnTo>
                    <a:lnTo>
                      <a:pt x="149" y="56496"/>
                    </a:lnTo>
                    <a:lnTo>
                      <a:pt x="671" y="56496"/>
                    </a:lnTo>
                    <a:lnTo>
                      <a:pt x="970" y="57146"/>
                    </a:lnTo>
                    <a:lnTo>
                      <a:pt x="2014" y="58446"/>
                    </a:lnTo>
                    <a:lnTo>
                      <a:pt x="2761" y="59241"/>
                    </a:lnTo>
                    <a:lnTo>
                      <a:pt x="3507" y="59602"/>
                    </a:lnTo>
                    <a:lnTo>
                      <a:pt x="5000" y="59747"/>
                    </a:lnTo>
                    <a:lnTo>
                      <a:pt x="6641" y="59602"/>
                    </a:lnTo>
                    <a:lnTo>
                      <a:pt x="7835" y="59313"/>
                    </a:lnTo>
                    <a:lnTo>
                      <a:pt x="8432" y="59096"/>
                    </a:lnTo>
                    <a:lnTo>
                      <a:pt x="8731" y="58518"/>
                    </a:lnTo>
                    <a:lnTo>
                      <a:pt x="9104" y="58374"/>
                    </a:lnTo>
                    <a:lnTo>
                      <a:pt x="9253" y="58807"/>
                    </a:lnTo>
                    <a:lnTo>
                      <a:pt x="8731" y="60252"/>
                    </a:lnTo>
                    <a:lnTo>
                      <a:pt x="7910" y="60903"/>
                    </a:lnTo>
                    <a:lnTo>
                      <a:pt x="7164" y="61408"/>
                    </a:lnTo>
                    <a:lnTo>
                      <a:pt x="6268" y="61553"/>
                    </a:lnTo>
                    <a:lnTo>
                      <a:pt x="5223" y="61697"/>
                    </a:lnTo>
                    <a:lnTo>
                      <a:pt x="4402" y="61914"/>
                    </a:lnTo>
                    <a:lnTo>
                      <a:pt x="3805" y="61408"/>
                    </a:lnTo>
                    <a:lnTo>
                      <a:pt x="3507" y="61697"/>
                    </a:lnTo>
                    <a:lnTo>
                      <a:pt x="3731" y="62853"/>
                    </a:lnTo>
                    <a:lnTo>
                      <a:pt x="6716" y="65815"/>
                    </a:lnTo>
                    <a:lnTo>
                      <a:pt x="7761" y="66899"/>
                    </a:lnTo>
                    <a:lnTo>
                      <a:pt x="9253" y="68199"/>
                    </a:lnTo>
                    <a:lnTo>
                      <a:pt x="9776" y="68272"/>
                    </a:lnTo>
                    <a:lnTo>
                      <a:pt x="11641" y="68416"/>
                    </a:lnTo>
                    <a:lnTo>
                      <a:pt x="12462" y="68199"/>
                    </a:lnTo>
                    <a:lnTo>
                      <a:pt x="12985" y="68127"/>
                    </a:lnTo>
                    <a:lnTo>
                      <a:pt x="13656" y="67621"/>
                    </a:lnTo>
                    <a:lnTo>
                      <a:pt x="14179" y="67621"/>
                    </a:lnTo>
                    <a:lnTo>
                      <a:pt x="15447" y="66754"/>
                    </a:lnTo>
                    <a:lnTo>
                      <a:pt x="15895" y="66177"/>
                    </a:lnTo>
                    <a:lnTo>
                      <a:pt x="16268" y="65454"/>
                    </a:lnTo>
                    <a:lnTo>
                      <a:pt x="16343" y="63503"/>
                    </a:lnTo>
                    <a:lnTo>
                      <a:pt x="16567" y="62636"/>
                    </a:lnTo>
                    <a:lnTo>
                      <a:pt x="16716" y="61553"/>
                    </a:lnTo>
                    <a:lnTo>
                      <a:pt x="16865" y="61842"/>
                    </a:lnTo>
                    <a:lnTo>
                      <a:pt x="17089" y="61914"/>
                    </a:lnTo>
                    <a:lnTo>
                      <a:pt x="19253" y="61986"/>
                    </a:lnTo>
                    <a:lnTo>
                      <a:pt x="19402" y="62059"/>
                    </a:lnTo>
                    <a:lnTo>
                      <a:pt x="18880" y="62564"/>
                    </a:lnTo>
                    <a:lnTo>
                      <a:pt x="18059" y="62564"/>
                    </a:lnTo>
                    <a:lnTo>
                      <a:pt x="17835" y="63503"/>
                    </a:lnTo>
                    <a:lnTo>
                      <a:pt x="17985" y="63576"/>
                    </a:lnTo>
                    <a:lnTo>
                      <a:pt x="17910" y="64370"/>
                    </a:lnTo>
                    <a:lnTo>
                      <a:pt x="18059" y="64587"/>
                    </a:lnTo>
                    <a:lnTo>
                      <a:pt x="18582" y="64804"/>
                    </a:lnTo>
                    <a:lnTo>
                      <a:pt x="18059" y="65815"/>
                    </a:lnTo>
                    <a:lnTo>
                      <a:pt x="18059" y="66610"/>
                    </a:lnTo>
                    <a:lnTo>
                      <a:pt x="18059" y="66754"/>
                    </a:lnTo>
                    <a:lnTo>
                      <a:pt x="18358" y="66754"/>
                    </a:lnTo>
                    <a:lnTo>
                      <a:pt x="18582" y="67043"/>
                    </a:lnTo>
                    <a:lnTo>
                      <a:pt x="18582" y="67477"/>
                    </a:lnTo>
                    <a:lnTo>
                      <a:pt x="19029" y="68777"/>
                    </a:lnTo>
                    <a:lnTo>
                      <a:pt x="19104" y="69572"/>
                    </a:lnTo>
                    <a:lnTo>
                      <a:pt x="19104" y="70150"/>
                    </a:lnTo>
                    <a:lnTo>
                      <a:pt x="18656" y="71306"/>
                    </a:lnTo>
                    <a:lnTo>
                      <a:pt x="18432" y="72101"/>
                    </a:lnTo>
                    <a:lnTo>
                      <a:pt x="18432" y="72895"/>
                    </a:lnTo>
                    <a:lnTo>
                      <a:pt x="18731" y="74268"/>
                    </a:lnTo>
                    <a:lnTo>
                      <a:pt x="18880" y="74485"/>
                    </a:lnTo>
                    <a:lnTo>
                      <a:pt x="18880" y="75641"/>
                    </a:lnTo>
                    <a:lnTo>
                      <a:pt x="19179" y="75424"/>
                    </a:lnTo>
                    <a:lnTo>
                      <a:pt x="19477" y="75207"/>
                    </a:lnTo>
                    <a:lnTo>
                      <a:pt x="19552" y="75496"/>
                    </a:lnTo>
                    <a:lnTo>
                      <a:pt x="19626" y="76002"/>
                    </a:lnTo>
                    <a:lnTo>
                      <a:pt x="19477" y="76291"/>
                    </a:lnTo>
                    <a:lnTo>
                      <a:pt x="19477" y="76580"/>
                    </a:lnTo>
                    <a:lnTo>
                      <a:pt x="19402" y="76941"/>
                    </a:lnTo>
                    <a:lnTo>
                      <a:pt x="19179" y="78314"/>
                    </a:lnTo>
                    <a:lnTo>
                      <a:pt x="19626" y="78964"/>
                    </a:lnTo>
                    <a:lnTo>
                      <a:pt x="19552" y="79181"/>
                    </a:lnTo>
                    <a:lnTo>
                      <a:pt x="19776" y="80481"/>
                    </a:lnTo>
                    <a:lnTo>
                      <a:pt x="19850" y="80481"/>
                    </a:lnTo>
                    <a:lnTo>
                      <a:pt x="20373" y="82287"/>
                    </a:lnTo>
                    <a:lnTo>
                      <a:pt x="20597" y="82865"/>
                    </a:lnTo>
                    <a:lnTo>
                      <a:pt x="20597" y="83588"/>
                    </a:lnTo>
                    <a:lnTo>
                      <a:pt x="20746" y="84021"/>
                    </a:lnTo>
                    <a:lnTo>
                      <a:pt x="21044" y="86116"/>
                    </a:lnTo>
                    <a:lnTo>
                      <a:pt x="21194" y="86767"/>
                    </a:lnTo>
                    <a:lnTo>
                      <a:pt x="21567" y="87561"/>
                    </a:lnTo>
                    <a:lnTo>
                      <a:pt x="21865" y="87706"/>
                    </a:lnTo>
                    <a:lnTo>
                      <a:pt x="22014" y="88500"/>
                    </a:lnTo>
                    <a:lnTo>
                      <a:pt x="22686" y="89295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Shape 193"/>
              <p:cNvSpPr/>
              <p:nvPr/>
            </p:nvSpPr>
            <p:spPr>
              <a:xfrm>
                <a:off x="3181" y="2052"/>
                <a:ext cx="182" cy="16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472" y="107885"/>
                    </a:moveTo>
                    <a:lnTo>
                      <a:pt x="5472" y="105890"/>
                    </a:lnTo>
                    <a:lnTo>
                      <a:pt x="5732" y="104038"/>
                    </a:lnTo>
                    <a:lnTo>
                      <a:pt x="7166" y="99904"/>
                    </a:lnTo>
                    <a:lnTo>
                      <a:pt x="8338" y="98194"/>
                    </a:lnTo>
                    <a:lnTo>
                      <a:pt x="10032" y="96769"/>
                    </a:lnTo>
                    <a:lnTo>
                      <a:pt x="11856" y="96057"/>
                    </a:lnTo>
                    <a:lnTo>
                      <a:pt x="13811" y="95201"/>
                    </a:lnTo>
                    <a:lnTo>
                      <a:pt x="15374" y="94774"/>
                    </a:lnTo>
                    <a:lnTo>
                      <a:pt x="17068" y="93064"/>
                    </a:lnTo>
                    <a:lnTo>
                      <a:pt x="17459" y="92209"/>
                    </a:lnTo>
                    <a:lnTo>
                      <a:pt x="17328" y="90783"/>
                    </a:lnTo>
                    <a:lnTo>
                      <a:pt x="16677" y="90071"/>
                    </a:lnTo>
                    <a:lnTo>
                      <a:pt x="14071" y="89501"/>
                    </a:lnTo>
                    <a:lnTo>
                      <a:pt x="14201" y="87505"/>
                    </a:lnTo>
                    <a:lnTo>
                      <a:pt x="14071" y="85368"/>
                    </a:lnTo>
                    <a:lnTo>
                      <a:pt x="13420" y="81662"/>
                    </a:lnTo>
                    <a:lnTo>
                      <a:pt x="12768" y="80807"/>
                    </a:lnTo>
                    <a:lnTo>
                      <a:pt x="9250" y="79524"/>
                    </a:lnTo>
                    <a:lnTo>
                      <a:pt x="7166" y="78384"/>
                    </a:lnTo>
                    <a:lnTo>
                      <a:pt x="5602" y="76959"/>
                    </a:lnTo>
                    <a:lnTo>
                      <a:pt x="2866" y="70831"/>
                    </a:lnTo>
                    <a:lnTo>
                      <a:pt x="1042" y="69121"/>
                    </a:lnTo>
                    <a:lnTo>
                      <a:pt x="0" y="67695"/>
                    </a:lnTo>
                    <a:lnTo>
                      <a:pt x="521" y="66983"/>
                    </a:lnTo>
                    <a:lnTo>
                      <a:pt x="8208" y="69263"/>
                    </a:lnTo>
                    <a:lnTo>
                      <a:pt x="10553" y="70688"/>
                    </a:lnTo>
                    <a:lnTo>
                      <a:pt x="11465" y="70831"/>
                    </a:lnTo>
                    <a:lnTo>
                      <a:pt x="11986" y="70688"/>
                    </a:lnTo>
                    <a:lnTo>
                      <a:pt x="12508" y="70261"/>
                    </a:lnTo>
                    <a:lnTo>
                      <a:pt x="12899" y="70118"/>
                    </a:lnTo>
                    <a:lnTo>
                      <a:pt x="14201" y="70118"/>
                    </a:lnTo>
                    <a:lnTo>
                      <a:pt x="15374" y="69976"/>
                    </a:lnTo>
                    <a:lnTo>
                      <a:pt x="16938" y="69976"/>
                    </a:lnTo>
                    <a:lnTo>
                      <a:pt x="18762" y="69833"/>
                    </a:lnTo>
                    <a:lnTo>
                      <a:pt x="20977" y="69833"/>
                    </a:lnTo>
                    <a:lnTo>
                      <a:pt x="23061" y="70831"/>
                    </a:lnTo>
                    <a:lnTo>
                      <a:pt x="23452" y="70546"/>
                    </a:lnTo>
                    <a:lnTo>
                      <a:pt x="23973" y="69833"/>
                    </a:lnTo>
                    <a:lnTo>
                      <a:pt x="24364" y="69406"/>
                    </a:lnTo>
                    <a:lnTo>
                      <a:pt x="25276" y="69121"/>
                    </a:lnTo>
                    <a:lnTo>
                      <a:pt x="26840" y="69121"/>
                    </a:lnTo>
                    <a:lnTo>
                      <a:pt x="30228" y="69263"/>
                    </a:lnTo>
                    <a:lnTo>
                      <a:pt x="32312" y="68693"/>
                    </a:lnTo>
                    <a:lnTo>
                      <a:pt x="34918" y="67695"/>
                    </a:lnTo>
                    <a:lnTo>
                      <a:pt x="38175" y="66983"/>
                    </a:lnTo>
                    <a:lnTo>
                      <a:pt x="39348" y="66128"/>
                    </a:lnTo>
                    <a:lnTo>
                      <a:pt x="39348" y="65273"/>
                    </a:lnTo>
                    <a:lnTo>
                      <a:pt x="38827" y="64703"/>
                    </a:lnTo>
                    <a:lnTo>
                      <a:pt x="38827" y="64133"/>
                    </a:lnTo>
                    <a:lnTo>
                      <a:pt x="39348" y="61425"/>
                    </a:lnTo>
                    <a:lnTo>
                      <a:pt x="39218" y="59572"/>
                    </a:lnTo>
                    <a:lnTo>
                      <a:pt x="39739" y="57577"/>
                    </a:lnTo>
                    <a:lnTo>
                      <a:pt x="40130" y="56722"/>
                    </a:lnTo>
                    <a:lnTo>
                      <a:pt x="41563" y="55439"/>
                    </a:lnTo>
                    <a:lnTo>
                      <a:pt x="42345" y="53871"/>
                    </a:lnTo>
                    <a:lnTo>
                      <a:pt x="43387" y="53301"/>
                    </a:lnTo>
                    <a:lnTo>
                      <a:pt x="43778" y="53729"/>
                    </a:lnTo>
                    <a:lnTo>
                      <a:pt x="43778" y="54156"/>
                    </a:lnTo>
                    <a:lnTo>
                      <a:pt x="45342" y="54441"/>
                    </a:lnTo>
                    <a:lnTo>
                      <a:pt x="46775" y="54014"/>
                    </a:lnTo>
                    <a:lnTo>
                      <a:pt x="48208" y="53729"/>
                    </a:lnTo>
                    <a:lnTo>
                      <a:pt x="49120" y="53444"/>
                    </a:lnTo>
                    <a:lnTo>
                      <a:pt x="49381" y="53159"/>
                    </a:lnTo>
                    <a:lnTo>
                      <a:pt x="49381" y="52874"/>
                    </a:lnTo>
                    <a:lnTo>
                      <a:pt x="48469" y="52446"/>
                    </a:lnTo>
                    <a:lnTo>
                      <a:pt x="48338" y="52161"/>
                    </a:lnTo>
                    <a:lnTo>
                      <a:pt x="48859" y="51591"/>
                    </a:lnTo>
                    <a:lnTo>
                      <a:pt x="51074" y="50308"/>
                    </a:lnTo>
                    <a:lnTo>
                      <a:pt x="51335" y="49596"/>
                    </a:lnTo>
                    <a:lnTo>
                      <a:pt x="51986" y="49311"/>
                    </a:lnTo>
                    <a:lnTo>
                      <a:pt x="52768" y="49311"/>
                    </a:lnTo>
                    <a:lnTo>
                      <a:pt x="54853" y="50023"/>
                    </a:lnTo>
                    <a:lnTo>
                      <a:pt x="54853" y="49596"/>
                    </a:lnTo>
                    <a:lnTo>
                      <a:pt x="54462" y="49453"/>
                    </a:lnTo>
                    <a:lnTo>
                      <a:pt x="54723" y="48883"/>
                    </a:lnTo>
                    <a:lnTo>
                      <a:pt x="55244" y="48883"/>
                    </a:lnTo>
                    <a:lnTo>
                      <a:pt x="56156" y="49596"/>
                    </a:lnTo>
                    <a:lnTo>
                      <a:pt x="56286" y="50166"/>
                    </a:lnTo>
                    <a:lnTo>
                      <a:pt x="56677" y="50736"/>
                    </a:lnTo>
                    <a:lnTo>
                      <a:pt x="57459" y="51021"/>
                    </a:lnTo>
                    <a:lnTo>
                      <a:pt x="57719" y="51021"/>
                    </a:lnTo>
                    <a:lnTo>
                      <a:pt x="60325" y="48028"/>
                    </a:lnTo>
                    <a:lnTo>
                      <a:pt x="60325" y="47600"/>
                    </a:lnTo>
                    <a:lnTo>
                      <a:pt x="60065" y="46033"/>
                    </a:lnTo>
                    <a:lnTo>
                      <a:pt x="59804" y="43467"/>
                    </a:lnTo>
                    <a:lnTo>
                      <a:pt x="60065" y="43040"/>
                    </a:lnTo>
                    <a:lnTo>
                      <a:pt x="60456" y="42327"/>
                    </a:lnTo>
                    <a:lnTo>
                      <a:pt x="60846" y="41615"/>
                    </a:lnTo>
                    <a:lnTo>
                      <a:pt x="61107" y="41615"/>
                    </a:lnTo>
                    <a:lnTo>
                      <a:pt x="61237" y="41045"/>
                    </a:lnTo>
                    <a:lnTo>
                      <a:pt x="61107" y="40190"/>
                    </a:lnTo>
                    <a:lnTo>
                      <a:pt x="61237" y="39477"/>
                    </a:lnTo>
                    <a:lnTo>
                      <a:pt x="62019" y="39192"/>
                    </a:lnTo>
                    <a:lnTo>
                      <a:pt x="62280" y="37197"/>
                    </a:lnTo>
                    <a:lnTo>
                      <a:pt x="63843" y="36769"/>
                    </a:lnTo>
                    <a:lnTo>
                      <a:pt x="64755" y="36912"/>
                    </a:lnTo>
                    <a:lnTo>
                      <a:pt x="66058" y="35771"/>
                    </a:lnTo>
                    <a:lnTo>
                      <a:pt x="67100" y="35486"/>
                    </a:lnTo>
                    <a:lnTo>
                      <a:pt x="67622" y="34631"/>
                    </a:lnTo>
                    <a:lnTo>
                      <a:pt x="67622" y="34061"/>
                    </a:lnTo>
                    <a:lnTo>
                      <a:pt x="67100" y="33349"/>
                    </a:lnTo>
                    <a:lnTo>
                      <a:pt x="66449" y="31068"/>
                    </a:lnTo>
                    <a:lnTo>
                      <a:pt x="65928" y="31068"/>
                    </a:lnTo>
                    <a:lnTo>
                      <a:pt x="65146" y="29643"/>
                    </a:lnTo>
                    <a:lnTo>
                      <a:pt x="65016" y="29216"/>
                    </a:lnTo>
                    <a:lnTo>
                      <a:pt x="65146" y="28503"/>
                    </a:lnTo>
                    <a:lnTo>
                      <a:pt x="65667" y="28076"/>
                    </a:lnTo>
                    <a:lnTo>
                      <a:pt x="66188" y="28361"/>
                    </a:lnTo>
                    <a:lnTo>
                      <a:pt x="68664" y="28931"/>
                    </a:lnTo>
                    <a:lnTo>
                      <a:pt x="70097" y="29216"/>
                    </a:lnTo>
                    <a:lnTo>
                      <a:pt x="71530" y="28788"/>
                    </a:lnTo>
                    <a:lnTo>
                      <a:pt x="72312" y="28361"/>
                    </a:lnTo>
                    <a:lnTo>
                      <a:pt x="73224" y="26935"/>
                    </a:lnTo>
                    <a:lnTo>
                      <a:pt x="73224" y="25795"/>
                    </a:lnTo>
                    <a:lnTo>
                      <a:pt x="73745" y="25368"/>
                    </a:lnTo>
                    <a:lnTo>
                      <a:pt x="73224" y="24940"/>
                    </a:lnTo>
                    <a:lnTo>
                      <a:pt x="72703" y="24655"/>
                    </a:lnTo>
                    <a:lnTo>
                      <a:pt x="72703" y="23800"/>
                    </a:lnTo>
                    <a:lnTo>
                      <a:pt x="73094" y="23230"/>
                    </a:lnTo>
                    <a:lnTo>
                      <a:pt x="73615" y="22232"/>
                    </a:lnTo>
                    <a:lnTo>
                      <a:pt x="74527" y="20950"/>
                    </a:lnTo>
                    <a:lnTo>
                      <a:pt x="75700" y="20095"/>
                    </a:lnTo>
                    <a:lnTo>
                      <a:pt x="76482" y="18954"/>
                    </a:lnTo>
                    <a:lnTo>
                      <a:pt x="77003" y="17957"/>
                    </a:lnTo>
                    <a:lnTo>
                      <a:pt x="77003" y="17102"/>
                    </a:lnTo>
                    <a:lnTo>
                      <a:pt x="76612" y="16532"/>
                    </a:lnTo>
                    <a:lnTo>
                      <a:pt x="76612" y="16247"/>
                    </a:lnTo>
                    <a:lnTo>
                      <a:pt x="77263" y="14964"/>
                    </a:lnTo>
                    <a:lnTo>
                      <a:pt x="77263" y="14821"/>
                    </a:lnTo>
                    <a:lnTo>
                      <a:pt x="76612" y="13396"/>
                    </a:lnTo>
                    <a:lnTo>
                      <a:pt x="76221" y="11543"/>
                    </a:lnTo>
                    <a:lnTo>
                      <a:pt x="75309" y="10403"/>
                    </a:lnTo>
                    <a:lnTo>
                      <a:pt x="74267" y="9548"/>
                    </a:lnTo>
                    <a:lnTo>
                      <a:pt x="74136" y="9406"/>
                    </a:lnTo>
                    <a:lnTo>
                      <a:pt x="74267" y="8551"/>
                    </a:lnTo>
                    <a:lnTo>
                      <a:pt x="74788" y="7980"/>
                    </a:lnTo>
                    <a:lnTo>
                      <a:pt x="77003" y="6128"/>
                    </a:lnTo>
                    <a:lnTo>
                      <a:pt x="77003" y="5415"/>
                    </a:lnTo>
                    <a:lnTo>
                      <a:pt x="77133" y="5130"/>
                    </a:lnTo>
                    <a:lnTo>
                      <a:pt x="77785" y="5130"/>
                    </a:lnTo>
                    <a:lnTo>
                      <a:pt x="78436" y="5558"/>
                    </a:lnTo>
                    <a:lnTo>
                      <a:pt x="78827" y="5415"/>
                    </a:lnTo>
                    <a:lnTo>
                      <a:pt x="78697" y="4845"/>
                    </a:lnTo>
                    <a:lnTo>
                      <a:pt x="78827" y="4560"/>
                    </a:lnTo>
                    <a:lnTo>
                      <a:pt x="80130" y="4133"/>
                    </a:lnTo>
                    <a:lnTo>
                      <a:pt x="80651" y="3562"/>
                    </a:lnTo>
                    <a:lnTo>
                      <a:pt x="80651" y="3277"/>
                    </a:lnTo>
                    <a:lnTo>
                      <a:pt x="81302" y="3135"/>
                    </a:lnTo>
                    <a:lnTo>
                      <a:pt x="81824" y="2707"/>
                    </a:lnTo>
                    <a:lnTo>
                      <a:pt x="82866" y="2565"/>
                    </a:lnTo>
                    <a:lnTo>
                      <a:pt x="84039" y="1710"/>
                    </a:lnTo>
                    <a:lnTo>
                      <a:pt x="84951" y="1710"/>
                    </a:lnTo>
                    <a:lnTo>
                      <a:pt x="86254" y="997"/>
                    </a:lnTo>
                    <a:lnTo>
                      <a:pt x="86775" y="1140"/>
                    </a:lnTo>
                    <a:lnTo>
                      <a:pt x="91335" y="855"/>
                    </a:lnTo>
                    <a:lnTo>
                      <a:pt x="91856" y="997"/>
                    </a:lnTo>
                    <a:lnTo>
                      <a:pt x="92768" y="855"/>
                    </a:lnTo>
                    <a:lnTo>
                      <a:pt x="94592" y="1567"/>
                    </a:lnTo>
                    <a:lnTo>
                      <a:pt x="95244" y="1567"/>
                    </a:lnTo>
                    <a:lnTo>
                      <a:pt x="96026" y="855"/>
                    </a:lnTo>
                    <a:lnTo>
                      <a:pt x="96547" y="855"/>
                    </a:lnTo>
                    <a:lnTo>
                      <a:pt x="97198" y="285"/>
                    </a:lnTo>
                    <a:lnTo>
                      <a:pt x="98371" y="570"/>
                    </a:lnTo>
                    <a:lnTo>
                      <a:pt x="98631" y="0"/>
                    </a:lnTo>
                    <a:lnTo>
                      <a:pt x="98371" y="142"/>
                    </a:lnTo>
                    <a:lnTo>
                      <a:pt x="99804" y="570"/>
                    </a:lnTo>
                    <a:lnTo>
                      <a:pt x="101628" y="285"/>
                    </a:lnTo>
                    <a:lnTo>
                      <a:pt x="102149" y="427"/>
                    </a:lnTo>
                    <a:lnTo>
                      <a:pt x="102801" y="855"/>
                    </a:lnTo>
                    <a:lnTo>
                      <a:pt x="103713" y="570"/>
                    </a:lnTo>
                    <a:lnTo>
                      <a:pt x="103973" y="997"/>
                    </a:lnTo>
                    <a:lnTo>
                      <a:pt x="103973" y="2707"/>
                    </a:lnTo>
                    <a:lnTo>
                      <a:pt x="104234" y="2850"/>
                    </a:lnTo>
                    <a:lnTo>
                      <a:pt x="105016" y="2280"/>
                    </a:lnTo>
                    <a:lnTo>
                      <a:pt x="105667" y="2280"/>
                    </a:lnTo>
                    <a:lnTo>
                      <a:pt x="107100" y="3277"/>
                    </a:lnTo>
                    <a:lnTo>
                      <a:pt x="107882" y="4133"/>
                    </a:lnTo>
                    <a:lnTo>
                      <a:pt x="108143" y="4988"/>
                    </a:lnTo>
                    <a:lnTo>
                      <a:pt x="108143" y="5843"/>
                    </a:lnTo>
                    <a:lnTo>
                      <a:pt x="107882" y="6698"/>
                    </a:lnTo>
                    <a:lnTo>
                      <a:pt x="108143" y="7125"/>
                    </a:lnTo>
                    <a:lnTo>
                      <a:pt x="108403" y="7838"/>
                    </a:lnTo>
                    <a:lnTo>
                      <a:pt x="108143" y="8408"/>
                    </a:lnTo>
                    <a:lnTo>
                      <a:pt x="107491" y="8551"/>
                    </a:lnTo>
                    <a:lnTo>
                      <a:pt x="107491" y="8836"/>
                    </a:lnTo>
                    <a:lnTo>
                      <a:pt x="107752" y="9406"/>
                    </a:lnTo>
                    <a:lnTo>
                      <a:pt x="108664" y="9548"/>
                    </a:lnTo>
                    <a:lnTo>
                      <a:pt x="109446" y="11116"/>
                    </a:lnTo>
                    <a:lnTo>
                      <a:pt x="109967" y="11258"/>
                    </a:lnTo>
                    <a:lnTo>
                      <a:pt x="110618" y="11116"/>
                    </a:lnTo>
                    <a:lnTo>
                      <a:pt x="111009" y="11116"/>
                    </a:lnTo>
                    <a:lnTo>
                      <a:pt x="111661" y="10546"/>
                    </a:lnTo>
                    <a:lnTo>
                      <a:pt x="112182" y="10403"/>
                    </a:lnTo>
                    <a:lnTo>
                      <a:pt x="112312" y="10973"/>
                    </a:lnTo>
                    <a:lnTo>
                      <a:pt x="112312" y="11828"/>
                    </a:lnTo>
                    <a:lnTo>
                      <a:pt x="113615" y="12684"/>
                    </a:lnTo>
                    <a:lnTo>
                      <a:pt x="115830" y="13539"/>
                    </a:lnTo>
                    <a:lnTo>
                      <a:pt x="116872" y="14251"/>
                    </a:lnTo>
                    <a:lnTo>
                      <a:pt x="117654" y="14109"/>
                    </a:lnTo>
                    <a:lnTo>
                      <a:pt x="118566" y="14821"/>
                    </a:lnTo>
                    <a:lnTo>
                      <a:pt x="120000" y="14964"/>
                    </a:lnTo>
                    <a:lnTo>
                      <a:pt x="115570" y="18527"/>
                    </a:lnTo>
                    <a:lnTo>
                      <a:pt x="115048" y="19382"/>
                    </a:lnTo>
                    <a:lnTo>
                      <a:pt x="115179" y="19667"/>
                    </a:lnTo>
                    <a:lnTo>
                      <a:pt x="115179" y="20095"/>
                    </a:lnTo>
                    <a:lnTo>
                      <a:pt x="114788" y="21235"/>
                    </a:lnTo>
                    <a:lnTo>
                      <a:pt x="114267" y="21805"/>
                    </a:lnTo>
                    <a:lnTo>
                      <a:pt x="113745" y="21662"/>
                    </a:lnTo>
                    <a:lnTo>
                      <a:pt x="113355" y="21092"/>
                    </a:lnTo>
                    <a:lnTo>
                      <a:pt x="110879" y="21235"/>
                    </a:lnTo>
                    <a:lnTo>
                      <a:pt x="110618" y="21520"/>
                    </a:lnTo>
                    <a:lnTo>
                      <a:pt x="109967" y="22375"/>
                    </a:lnTo>
                    <a:lnTo>
                      <a:pt x="109576" y="22517"/>
                    </a:lnTo>
                    <a:lnTo>
                      <a:pt x="108794" y="22517"/>
                    </a:lnTo>
                    <a:lnTo>
                      <a:pt x="107882" y="22232"/>
                    </a:lnTo>
                    <a:lnTo>
                      <a:pt x="107361" y="22517"/>
                    </a:lnTo>
                    <a:lnTo>
                      <a:pt x="107100" y="23087"/>
                    </a:lnTo>
                    <a:lnTo>
                      <a:pt x="106579" y="23372"/>
                    </a:lnTo>
                    <a:lnTo>
                      <a:pt x="106319" y="23515"/>
                    </a:lnTo>
                    <a:lnTo>
                      <a:pt x="105407" y="23372"/>
                    </a:lnTo>
                    <a:lnTo>
                      <a:pt x="105016" y="23515"/>
                    </a:lnTo>
                    <a:lnTo>
                      <a:pt x="104495" y="23230"/>
                    </a:lnTo>
                    <a:lnTo>
                      <a:pt x="102931" y="23230"/>
                    </a:lnTo>
                    <a:lnTo>
                      <a:pt x="102280" y="23087"/>
                    </a:lnTo>
                    <a:lnTo>
                      <a:pt x="101628" y="23087"/>
                    </a:lnTo>
                    <a:lnTo>
                      <a:pt x="99674" y="21805"/>
                    </a:lnTo>
                    <a:lnTo>
                      <a:pt x="98371" y="21520"/>
                    </a:lnTo>
                    <a:lnTo>
                      <a:pt x="96026" y="20380"/>
                    </a:lnTo>
                    <a:lnTo>
                      <a:pt x="95374" y="20807"/>
                    </a:lnTo>
                    <a:lnTo>
                      <a:pt x="94853" y="21235"/>
                    </a:lnTo>
                    <a:lnTo>
                      <a:pt x="93941" y="21092"/>
                    </a:lnTo>
                    <a:lnTo>
                      <a:pt x="93420" y="21235"/>
                    </a:lnTo>
                    <a:lnTo>
                      <a:pt x="93289" y="21662"/>
                    </a:lnTo>
                    <a:lnTo>
                      <a:pt x="93159" y="22802"/>
                    </a:lnTo>
                    <a:lnTo>
                      <a:pt x="92117" y="24798"/>
                    </a:lnTo>
                    <a:lnTo>
                      <a:pt x="92117" y="25083"/>
                    </a:lnTo>
                    <a:lnTo>
                      <a:pt x="93289" y="25083"/>
                    </a:lnTo>
                    <a:lnTo>
                      <a:pt x="93550" y="25795"/>
                    </a:lnTo>
                    <a:lnTo>
                      <a:pt x="93550" y="26365"/>
                    </a:lnTo>
                    <a:lnTo>
                      <a:pt x="93029" y="26650"/>
                    </a:lnTo>
                    <a:lnTo>
                      <a:pt x="92768" y="26935"/>
                    </a:lnTo>
                    <a:lnTo>
                      <a:pt x="92768" y="27363"/>
                    </a:lnTo>
                    <a:lnTo>
                      <a:pt x="93159" y="27933"/>
                    </a:lnTo>
                    <a:lnTo>
                      <a:pt x="93420" y="28076"/>
                    </a:lnTo>
                    <a:lnTo>
                      <a:pt x="94853" y="27933"/>
                    </a:lnTo>
                    <a:lnTo>
                      <a:pt x="95244" y="28361"/>
                    </a:lnTo>
                    <a:lnTo>
                      <a:pt x="95374" y="28788"/>
                    </a:lnTo>
                    <a:lnTo>
                      <a:pt x="95374" y="28931"/>
                    </a:lnTo>
                    <a:lnTo>
                      <a:pt x="94723" y="29643"/>
                    </a:lnTo>
                    <a:lnTo>
                      <a:pt x="93941" y="30071"/>
                    </a:lnTo>
                    <a:lnTo>
                      <a:pt x="93811" y="30926"/>
                    </a:lnTo>
                    <a:lnTo>
                      <a:pt x="95374" y="32494"/>
                    </a:lnTo>
                    <a:lnTo>
                      <a:pt x="95374" y="33349"/>
                    </a:lnTo>
                    <a:lnTo>
                      <a:pt x="95244" y="34061"/>
                    </a:lnTo>
                    <a:lnTo>
                      <a:pt x="93420" y="35344"/>
                    </a:lnTo>
                    <a:lnTo>
                      <a:pt x="93289" y="35771"/>
                    </a:lnTo>
                    <a:lnTo>
                      <a:pt x="94462" y="36342"/>
                    </a:lnTo>
                    <a:lnTo>
                      <a:pt x="94853" y="37624"/>
                    </a:lnTo>
                    <a:lnTo>
                      <a:pt x="96156" y="38479"/>
                    </a:lnTo>
                    <a:lnTo>
                      <a:pt x="96026" y="39477"/>
                    </a:lnTo>
                    <a:lnTo>
                      <a:pt x="96938" y="39619"/>
                    </a:lnTo>
                    <a:lnTo>
                      <a:pt x="97328" y="40190"/>
                    </a:lnTo>
                    <a:lnTo>
                      <a:pt x="98110" y="39904"/>
                    </a:lnTo>
                    <a:lnTo>
                      <a:pt x="98762" y="40047"/>
                    </a:lnTo>
                    <a:lnTo>
                      <a:pt x="98762" y="40760"/>
                    </a:lnTo>
                    <a:lnTo>
                      <a:pt x="98631" y="41615"/>
                    </a:lnTo>
                    <a:lnTo>
                      <a:pt x="99022" y="42612"/>
                    </a:lnTo>
                    <a:lnTo>
                      <a:pt x="99153" y="42755"/>
                    </a:lnTo>
                    <a:lnTo>
                      <a:pt x="101498" y="43040"/>
                    </a:lnTo>
                    <a:lnTo>
                      <a:pt x="102149" y="43467"/>
                    </a:lnTo>
                    <a:lnTo>
                      <a:pt x="102801" y="43325"/>
                    </a:lnTo>
                    <a:lnTo>
                      <a:pt x="103583" y="44465"/>
                    </a:lnTo>
                    <a:lnTo>
                      <a:pt x="103322" y="45035"/>
                    </a:lnTo>
                    <a:lnTo>
                      <a:pt x="103713" y="45605"/>
                    </a:lnTo>
                    <a:lnTo>
                      <a:pt x="103061" y="46318"/>
                    </a:lnTo>
                    <a:lnTo>
                      <a:pt x="102801" y="46888"/>
                    </a:lnTo>
                    <a:lnTo>
                      <a:pt x="101758" y="47030"/>
                    </a:lnTo>
                    <a:lnTo>
                      <a:pt x="101237" y="47030"/>
                    </a:lnTo>
                    <a:lnTo>
                      <a:pt x="100977" y="46888"/>
                    </a:lnTo>
                    <a:lnTo>
                      <a:pt x="100325" y="47030"/>
                    </a:lnTo>
                    <a:lnTo>
                      <a:pt x="100065" y="47315"/>
                    </a:lnTo>
                    <a:lnTo>
                      <a:pt x="98631" y="48028"/>
                    </a:lnTo>
                    <a:lnTo>
                      <a:pt x="98110" y="49168"/>
                    </a:lnTo>
                    <a:lnTo>
                      <a:pt x="97980" y="50736"/>
                    </a:lnTo>
                    <a:lnTo>
                      <a:pt x="98631" y="51591"/>
                    </a:lnTo>
                    <a:lnTo>
                      <a:pt x="98371" y="52304"/>
                    </a:lnTo>
                    <a:lnTo>
                      <a:pt x="98762" y="52446"/>
                    </a:lnTo>
                    <a:lnTo>
                      <a:pt x="98892" y="52874"/>
                    </a:lnTo>
                    <a:lnTo>
                      <a:pt x="98762" y="53301"/>
                    </a:lnTo>
                    <a:lnTo>
                      <a:pt x="98110" y="53871"/>
                    </a:lnTo>
                    <a:lnTo>
                      <a:pt x="97980" y="54726"/>
                    </a:lnTo>
                    <a:lnTo>
                      <a:pt x="97980" y="55011"/>
                    </a:lnTo>
                    <a:lnTo>
                      <a:pt x="98241" y="55296"/>
                    </a:lnTo>
                    <a:lnTo>
                      <a:pt x="99543" y="55296"/>
                    </a:lnTo>
                    <a:lnTo>
                      <a:pt x="99804" y="56152"/>
                    </a:lnTo>
                    <a:lnTo>
                      <a:pt x="99543" y="56437"/>
                    </a:lnTo>
                    <a:lnTo>
                      <a:pt x="99022" y="56722"/>
                    </a:lnTo>
                    <a:lnTo>
                      <a:pt x="98631" y="56437"/>
                    </a:lnTo>
                    <a:lnTo>
                      <a:pt x="98241" y="56152"/>
                    </a:lnTo>
                    <a:lnTo>
                      <a:pt x="97980" y="57149"/>
                    </a:lnTo>
                    <a:lnTo>
                      <a:pt x="96156" y="57862"/>
                    </a:lnTo>
                    <a:lnTo>
                      <a:pt x="94592" y="60142"/>
                    </a:lnTo>
                    <a:lnTo>
                      <a:pt x="93941" y="60570"/>
                    </a:lnTo>
                    <a:lnTo>
                      <a:pt x="93289" y="61425"/>
                    </a:lnTo>
                    <a:lnTo>
                      <a:pt x="92768" y="62137"/>
                    </a:lnTo>
                    <a:lnTo>
                      <a:pt x="92638" y="62992"/>
                    </a:lnTo>
                    <a:lnTo>
                      <a:pt x="92768" y="64133"/>
                    </a:lnTo>
                    <a:lnTo>
                      <a:pt x="92377" y="65273"/>
                    </a:lnTo>
                    <a:lnTo>
                      <a:pt x="91205" y="65985"/>
                    </a:lnTo>
                    <a:lnTo>
                      <a:pt x="90293" y="65985"/>
                    </a:lnTo>
                    <a:lnTo>
                      <a:pt x="89511" y="66698"/>
                    </a:lnTo>
                    <a:lnTo>
                      <a:pt x="88859" y="67838"/>
                    </a:lnTo>
                    <a:lnTo>
                      <a:pt x="88338" y="69406"/>
                    </a:lnTo>
                    <a:lnTo>
                      <a:pt x="87557" y="70973"/>
                    </a:lnTo>
                    <a:lnTo>
                      <a:pt x="85602" y="74109"/>
                    </a:lnTo>
                    <a:lnTo>
                      <a:pt x="84820" y="75106"/>
                    </a:lnTo>
                    <a:lnTo>
                      <a:pt x="83257" y="76104"/>
                    </a:lnTo>
                    <a:lnTo>
                      <a:pt x="81824" y="77529"/>
                    </a:lnTo>
                    <a:lnTo>
                      <a:pt x="81302" y="78242"/>
                    </a:lnTo>
                    <a:lnTo>
                      <a:pt x="80000" y="80522"/>
                    </a:lnTo>
                    <a:lnTo>
                      <a:pt x="79087" y="81805"/>
                    </a:lnTo>
                    <a:lnTo>
                      <a:pt x="78045" y="83942"/>
                    </a:lnTo>
                    <a:lnTo>
                      <a:pt x="77394" y="84370"/>
                    </a:lnTo>
                    <a:lnTo>
                      <a:pt x="76872" y="84513"/>
                    </a:lnTo>
                    <a:lnTo>
                      <a:pt x="73876" y="84513"/>
                    </a:lnTo>
                    <a:lnTo>
                      <a:pt x="73485" y="84655"/>
                    </a:lnTo>
                    <a:lnTo>
                      <a:pt x="72442" y="85083"/>
                    </a:lnTo>
                    <a:lnTo>
                      <a:pt x="71791" y="85938"/>
                    </a:lnTo>
                    <a:lnTo>
                      <a:pt x="71270" y="86080"/>
                    </a:lnTo>
                    <a:lnTo>
                      <a:pt x="70879" y="85938"/>
                    </a:lnTo>
                    <a:lnTo>
                      <a:pt x="70618" y="85225"/>
                    </a:lnTo>
                    <a:lnTo>
                      <a:pt x="69576" y="83230"/>
                    </a:lnTo>
                    <a:lnTo>
                      <a:pt x="69185" y="82945"/>
                    </a:lnTo>
                    <a:lnTo>
                      <a:pt x="68664" y="83087"/>
                    </a:lnTo>
                    <a:lnTo>
                      <a:pt x="67361" y="84370"/>
                    </a:lnTo>
                    <a:lnTo>
                      <a:pt x="66840" y="85225"/>
                    </a:lnTo>
                    <a:lnTo>
                      <a:pt x="65407" y="86650"/>
                    </a:lnTo>
                    <a:lnTo>
                      <a:pt x="63583" y="89216"/>
                    </a:lnTo>
                    <a:lnTo>
                      <a:pt x="62540" y="90213"/>
                    </a:lnTo>
                    <a:lnTo>
                      <a:pt x="62280" y="91211"/>
                    </a:lnTo>
                    <a:lnTo>
                      <a:pt x="61758" y="93776"/>
                    </a:lnTo>
                    <a:lnTo>
                      <a:pt x="61758" y="94489"/>
                    </a:lnTo>
                    <a:lnTo>
                      <a:pt x="62019" y="95201"/>
                    </a:lnTo>
                    <a:lnTo>
                      <a:pt x="62931" y="95629"/>
                    </a:lnTo>
                    <a:lnTo>
                      <a:pt x="63713" y="95486"/>
                    </a:lnTo>
                    <a:lnTo>
                      <a:pt x="64625" y="95914"/>
                    </a:lnTo>
                    <a:lnTo>
                      <a:pt x="65928" y="95914"/>
                    </a:lnTo>
                    <a:lnTo>
                      <a:pt x="66188" y="96057"/>
                    </a:lnTo>
                    <a:lnTo>
                      <a:pt x="66710" y="96627"/>
                    </a:lnTo>
                    <a:lnTo>
                      <a:pt x="66840" y="97054"/>
                    </a:lnTo>
                    <a:lnTo>
                      <a:pt x="66840" y="97767"/>
                    </a:lnTo>
                    <a:lnTo>
                      <a:pt x="66058" y="100617"/>
                    </a:lnTo>
                    <a:lnTo>
                      <a:pt x="66058" y="101330"/>
                    </a:lnTo>
                    <a:lnTo>
                      <a:pt x="66188" y="102042"/>
                    </a:lnTo>
                    <a:lnTo>
                      <a:pt x="67491" y="103610"/>
                    </a:lnTo>
                    <a:lnTo>
                      <a:pt x="68013" y="103752"/>
                    </a:lnTo>
                    <a:lnTo>
                      <a:pt x="69315" y="103182"/>
                    </a:lnTo>
                    <a:lnTo>
                      <a:pt x="69576" y="103325"/>
                    </a:lnTo>
                    <a:lnTo>
                      <a:pt x="69967" y="103752"/>
                    </a:lnTo>
                    <a:lnTo>
                      <a:pt x="69967" y="105320"/>
                    </a:lnTo>
                    <a:lnTo>
                      <a:pt x="70097" y="106603"/>
                    </a:lnTo>
                    <a:lnTo>
                      <a:pt x="70749" y="107600"/>
                    </a:lnTo>
                    <a:lnTo>
                      <a:pt x="71009" y="108598"/>
                    </a:lnTo>
                    <a:lnTo>
                      <a:pt x="71661" y="109453"/>
                    </a:lnTo>
                    <a:lnTo>
                      <a:pt x="72312" y="110166"/>
                    </a:lnTo>
                    <a:lnTo>
                      <a:pt x="72312" y="110593"/>
                    </a:lnTo>
                    <a:lnTo>
                      <a:pt x="72833" y="111306"/>
                    </a:lnTo>
                    <a:lnTo>
                      <a:pt x="72964" y="111733"/>
                    </a:lnTo>
                    <a:lnTo>
                      <a:pt x="72312" y="112019"/>
                    </a:lnTo>
                    <a:lnTo>
                      <a:pt x="72312" y="112304"/>
                    </a:lnTo>
                    <a:lnTo>
                      <a:pt x="72312" y="113729"/>
                    </a:lnTo>
                    <a:lnTo>
                      <a:pt x="72182" y="114299"/>
                    </a:lnTo>
                    <a:lnTo>
                      <a:pt x="73094" y="114441"/>
                    </a:lnTo>
                    <a:lnTo>
                      <a:pt x="73094" y="114726"/>
                    </a:lnTo>
                    <a:lnTo>
                      <a:pt x="72182" y="114726"/>
                    </a:lnTo>
                    <a:lnTo>
                      <a:pt x="71530" y="115296"/>
                    </a:lnTo>
                    <a:lnTo>
                      <a:pt x="71530" y="115581"/>
                    </a:lnTo>
                    <a:lnTo>
                      <a:pt x="71009" y="115866"/>
                    </a:lnTo>
                    <a:lnTo>
                      <a:pt x="70618" y="115866"/>
                    </a:lnTo>
                    <a:lnTo>
                      <a:pt x="69706" y="115866"/>
                    </a:lnTo>
                    <a:lnTo>
                      <a:pt x="69576" y="115439"/>
                    </a:lnTo>
                    <a:lnTo>
                      <a:pt x="69446" y="115296"/>
                    </a:lnTo>
                    <a:lnTo>
                      <a:pt x="69576" y="114441"/>
                    </a:lnTo>
                    <a:lnTo>
                      <a:pt x="69576" y="114299"/>
                    </a:lnTo>
                    <a:lnTo>
                      <a:pt x="68664" y="114014"/>
                    </a:lnTo>
                    <a:lnTo>
                      <a:pt x="68013" y="114584"/>
                    </a:lnTo>
                    <a:lnTo>
                      <a:pt x="66449" y="115154"/>
                    </a:lnTo>
                    <a:lnTo>
                      <a:pt x="65928" y="116152"/>
                    </a:lnTo>
                    <a:lnTo>
                      <a:pt x="65798" y="116294"/>
                    </a:lnTo>
                    <a:lnTo>
                      <a:pt x="65407" y="116294"/>
                    </a:lnTo>
                    <a:lnTo>
                      <a:pt x="63583" y="116294"/>
                    </a:lnTo>
                    <a:lnTo>
                      <a:pt x="62410" y="115296"/>
                    </a:lnTo>
                    <a:lnTo>
                      <a:pt x="61628" y="115581"/>
                    </a:lnTo>
                    <a:lnTo>
                      <a:pt x="61107" y="115296"/>
                    </a:lnTo>
                    <a:lnTo>
                      <a:pt x="59543" y="115439"/>
                    </a:lnTo>
                    <a:lnTo>
                      <a:pt x="59022" y="115296"/>
                    </a:lnTo>
                    <a:lnTo>
                      <a:pt x="58241" y="115439"/>
                    </a:lnTo>
                    <a:lnTo>
                      <a:pt x="57719" y="115296"/>
                    </a:lnTo>
                    <a:lnTo>
                      <a:pt x="57589" y="115439"/>
                    </a:lnTo>
                    <a:lnTo>
                      <a:pt x="57459" y="115439"/>
                    </a:lnTo>
                    <a:lnTo>
                      <a:pt x="57068" y="114726"/>
                    </a:lnTo>
                    <a:lnTo>
                      <a:pt x="56807" y="114726"/>
                    </a:lnTo>
                    <a:lnTo>
                      <a:pt x="56677" y="115439"/>
                    </a:lnTo>
                    <a:lnTo>
                      <a:pt x="56677" y="117862"/>
                    </a:lnTo>
                    <a:lnTo>
                      <a:pt x="54071" y="117862"/>
                    </a:lnTo>
                    <a:lnTo>
                      <a:pt x="53550" y="118147"/>
                    </a:lnTo>
                    <a:lnTo>
                      <a:pt x="52899" y="117862"/>
                    </a:lnTo>
                    <a:lnTo>
                      <a:pt x="52638" y="118574"/>
                    </a:lnTo>
                    <a:lnTo>
                      <a:pt x="52377" y="118859"/>
                    </a:lnTo>
                    <a:lnTo>
                      <a:pt x="52117" y="119287"/>
                    </a:lnTo>
                    <a:lnTo>
                      <a:pt x="51465" y="119857"/>
                    </a:lnTo>
                    <a:lnTo>
                      <a:pt x="50944" y="120000"/>
                    </a:lnTo>
                    <a:lnTo>
                      <a:pt x="49250" y="119287"/>
                    </a:lnTo>
                    <a:lnTo>
                      <a:pt x="47817" y="119144"/>
                    </a:lnTo>
                    <a:lnTo>
                      <a:pt x="47296" y="118859"/>
                    </a:lnTo>
                    <a:lnTo>
                      <a:pt x="47166" y="117862"/>
                    </a:lnTo>
                    <a:lnTo>
                      <a:pt x="46905" y="117434"/>
                    </a:lnTo>
                    <a:lnTo>
                      <a:pt x="46254" y="116864"/>
                    </a:lnTo>
                    <a:lnTo>
                      <a:pt x="45602" y="115154"/>
                    </a:lnTo>
                    <a:lnTo>
                      <a:pt x="44820" y="112731"/>
                    </a:lnTo>
                    <a:lnTo>
                      <a:pt x="44820" y="111733"/>
                    </a:lnTo>
                    <a:lnTo>
                      <a:pt x="44299" y="111733"/>
                    </a:lnTo>
                    <a:lnTo>
                      <a:pt x="42866" y="111306"/>
                    </a:lnTo>
                    <a:lnTo>
                      <a:pt x="41954" y="110593"/>
                    </a:lnTo>
                    <a:lnTo>
                      <a:pt x="41433" y="107743"/>
                    </a:lnTo>
                    <a:lnTo>
                      <a:pt x="41172" y="107030"/>
                    </a:lnTo>
                    <a:lnTo>
                      <a:pt x="40130" y="106175"/>
                    </a:lnTo>
                    <a:lnTo>
                      <a:pt x="39348" y="105605"/>
                    </a:lnTo>
                    <a:lnTo>
                      <a:pt x="38045" y="105463"/>
                    </a:lnTo>
                    <a:lnTo>
                      <a:pt x="35309" y="106033"/>
                    </a:lnTo>
                    <a:lnTo>
                      <a:pt x="32573" y="106033"/>
                    </a:lnTo>
                    <a:lnTo>
                      <a:pt x="30749" y="106888"/>
                    </a:lnTo>
                    <a:lnTo>
                      <a:pt x="29576" y="106603"/>
                    </a:lnTo>
                    <a:lnTo>
                      <a:pt x="27622" y="106318"/>
                    </a:lnTo>
                    <a:lnTo>
                      <a:pt x="26710" y="108171"/>
                    </a:lnTo>
                    <a:lnTo>
                      <a:pt x="26058" y="107315"/>
                    </a:lnTo>
                    <a:lnTo>
                      <a:pt x="24495" y="107315"/>
                    </a:lnTo>
                    <a:lnTo>
                      <a:pt x="23192" y="106175"/>
                    </a:lnTo>
                    <a:lnTo>
                      <a:pt x="21368" y="106318"/>
                    </a:lnTo>
                    <a:lnTo>
                      <a:pt x="19674" y="106175"/>
                    </a:lnTo>
                    <a:lnTo>
                      <a:pt x="18762" y="107315"/>
                    </a:lnTo>
                    <a:lnTo>
                      <a:pt x="16938" y="107600"/>
                    </a:lnTo>
                    <a:lnTo>
                      <a:pt x="13289" y="107030"/>
                    </a:lnTo>
                    <a:lnTo>
                      <a:pt x="11856" y="107030"/>
                    </a:lnTo>
                    <a:lnTo>
                      <a:pt x="9902" y="108171"/>
                    </a:lnTo>
                    <a:lnTo>
                      <a:pt x="8990" y="107600"/>
                    </a:lnTo>
                    <a:lnTo>
                      <a:pt x="7947" y="108456"/>
                    </a:lnTo>
                    <a:lnTo>
                      <a:pt x="6905" y="108456"/>
                    </a:lnTo>
                    <a:lnTo>
                      <a:pt x="6254" y="109026"/>
                    </a:lnTo>
                    <a:lnTo>
                      <a:pt x="5863" y="108171"/>
                    </a:lnTo>
                    <a:lnTo>
                      <a:pt x="5472" y="107885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Shape 194"/>
              <p:cNvSpPr/>
              <p:nvPr/>
            </p:nvSpPr>
            <p:spPr>
              <a:xfrm>
                <a:off x="3488" y="2163"/>
                <a:ext cx="36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240" y="39183"/>
                    </a:moveTo>
                    <a:lnTo>
                      <a:pt x="105240" y="36734"/>
                    </a:lnTo>
                    <a:lnTo>
                      <a:pt x="96256" y="26938"/>
                    </a:lnTo>
                    <a:lnTo>
                      <a:pt x="94973" y="22040"/>
                    </a:lnTo>
                    <a:lnTo>
                      <a:pt x="93048" y="20816"/>
                    </a:lnTo>
                    <a:lnTo>
                      <a:pt x="83422" y="25714"/>
                    </a:lnTo>
                    <a:lnTo>
                      <a:pt x="80855" y="25714"/>
                    </a:lnTo>
                    <a:lnTo>
                      <a:pt x="71871" y="19591"/>
                    </a:lnTo>
                    <a:lnTo>
                      <a:pt x="61604" y="18367"/>
                    </a:lnTo>
                    <a:lnTo>
                      <a:pt x="57112" y="12244"/>
                    </a:lnTo>
                    <a:lnTo>
                      <a:pt x="57112" y="8571"/>
                    </a:lnTo>
                    <a:lnTo>
                      <a:pt x="54545" y="1224"/>
                    </a:lnTo>
                    <a:lnTo>
                      <a:pt x="50695" y="0"/>
                    </a:lnTo>
                    <a:lnTo>
                      <a:pt x="41711" y="1224"/>
                    </a:lnTo>
                    <a:lnTo>
                      <a:pt x="34010" y="7346"/>
                    </a:lnTo>
                    <a:lnTo>
                      <a:pt x="26951" y="20816"/>
                    </a:lnTo>
                    <a:lnTo>
                      <a:pt x="20534" y="40408"/>
                    </a:lnTo>
                    <a:lnTo>
                      <a:pt x="7058" y="64897"/>
                    </a:lnTo>
                    <a:lnTo>
                      <a:pt x="6417" y="72244"/>
                    </a:lnTo>
                    <a:lnTo>
                      <a:pt x="5775" y="77142"/>
                    </a:lnTo>
                    <a:lnTo>
                      <a:pt x="0" y="86938"/>
                    </a:lnTo>
                    <a:lnTo>
                      <a:pt x="0" y="93061"/>
                    </a:lnTo>
                    <a:lnTo>
                      <a:pt x="3208" y="94285"/>
                    </a:lnTo>
                    <a:lnTo>
                      <a:pt x="3850" y="97959"/>
                    </a:lnTo>
                    <a:lnTo>
                      <a:pt x="3850" y="106530"/>
                    </a:lnTo>
                    <a:lnTo>
                      <a:pt x="5133" y="107755"/>
                    </a:lnTo>
                    <a:lnTo>
                      <a:pt x="7058" y="107755"/>
                    </a:lnTo>
                    <a:lnTo>
                      <a:pt x="9625" y="111428"/>
                    </a:lnTo>
                    <a:lnTo>
                      <a:pt x="16684" y="116326"/>
                    </a:lnTo>
                    <a:lnTo>
                      <a:pt x="31443" y="119999"/>
                    </a:lnTo>
                    <a:lnTo>
                      <a:pt x="43636" y="119999"/>
                    </a:lnTo>
                    <a:lnTo>
                      <a:pt x="58395" y="110204"/>
                    </a:lnTo>
                    <a:lnTo>
                      <a:pt x="61604" y="110204"/>
                    </a:lnTo>
                    <a:lnTo>
                      <a:pt x="68021" y="113877"/>
                    </a:lnTo>
                    <a:lnTo>
                      <a:pt x="73796" y="113877"/>
                    </a:lnTo>
                    <a:lnTo>
                      <a:pt x="78930" y="112653"/>
                    </a:lnTo>
                    <a:lnTo>
                      <a:pt x="92406" y="107755"/>
                    </a:lnTo>
                    <a:lnTo>
                      <a:pt x="101390" y="106530"/>
                    </a:lnTo>
                    <a:lnTo>
                      <a:pt x="114224" y="102857"/>
                    </a:lnTo>
                    <a:lnTo>
                      <a:pt x="119358" y="97959"/>
                    </a:lnTo>
                    <a:lnTo>
                      <a:pt x="119358" y="94285"/>
                    </a:lnTo>
                    <a:lnTo>
                      <a:pt x="118716" y="89387"/>
                    </a:lnTo>
                    <a:lnTo>
                      <a:pt x="120000" y="72244"/>
                    </a:lnTo>
                    <a:lnTo>
                      <a:pt x="116149" y="64897"/>
                    </a:lnTo>
                    <a:lnTo>
                      <a:pt x="103957" y="55102"/>
                    </a:lnTo>
                    <a:lnTo>
                      <a:pt x="103315" y="52653"/>
                    </a:lnTo>
                    <a:lnTo>
                      <a:pt x="103315" y="50204"/>
                    </a:lnTo>
                    <a:lnTo>
                      <a:pt x="105240" y="41632"/>
                    </a:lnTo>
                    <a:lnTo>
                      <a:pt x="105240" y="39183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Shape 195"/>
              <p:cNvSpPr/>
              <p:nvPr/>
            </p:nvSpPr>
            <p:spPr>
              <a:xfrm>
                <a:off x="3393" y="2138"/>
                <a:ext cx="88" cy="4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455" y="74262"/>
                    </a:moveTo>
                    <a:lnTo>
                      <a:pt x="118639" y="77704"/>
                    </a:lnTo>
                    <a:lnTo>
                      <a:pt x="117551" y="83606"/>
                    </a:lnTo>
                    <a:lnTo>
                      <a:pt x="117823" y="90983"/>
                    </a:lnTo>
                    <a:lnTo>
                      <a:pt x="117551" y="97868"/>
                    </a:lnTo>
                    <a:lnTo>
                      <a:pt x="116462" y="99836"/>
                    </a:lnTo>
                    <a:lnTo>
                      <a:pt x="116462" y="101803"/>
                    </a:lnTo>
                    <a:lnTo>
                      <a:pt x="118639" y="103770"/>
                    </a:lnTo>
                    <a:lnTo>
                      <a:pt x="119999" y="108688"/>
                    </a:lnTo>
                    <a:lnTo>
                      <a:pt x="119999" y="112131"/>
                    </a:lnTo>
                    <a:lnTo>
                      <a:pt x="118095" y="117540"/>
                    </a:lnTo>
                    <a:lnTo>
                      <a:pt x="118095" y="119016"/>
                    </a:lnTo>
                    <a:lnTo>
                      <a:pt x="114829" y="118032"/>
                    </a:lnTo>
                    <a:lnTo>
                      <a:pt x="111836" y="119508"/>
                    </a:lnTo>
                    <a:lnTo>
                      <a:pt x="107755" y="119016"/>
                    </a:lnTo>
                    <a:lnTo>
                      <a:pt x="105578" y="120000"/>
                    </a:lnTo>
                    <a:lnTo>
                      <a:pt x="102857" y="117540"/>
                    </a:lnTo>
                    <a:lnTo>
                      <a:pt x="100136" y="117049"/>
                    </a:lnTo>
                    <a:lnTo>
                      <a:pt x="98503" y="117049"/>
                    </a:lnTo>
                    <a:lnTo>
                      <a:pt x="85714" y="113114"/>
                    </a:lnTo>
                    <a:lnTo>
                      <a:pt x="83809" y="110163"/>
                    </a:lnTo>
                    <a:lnTo>
                      <a:pt x="81360" y="108688"/>
                    </a:lnTo>
                    <a:lnTo>
                      <a:pt x="78095" y="109180"/>
                    </a:lnTo>
                    <a:lnTo>
                      <a:pt x="72653" y="107213"/>
                    </a:lnTo>
                    <a:lnTo>
                      <a:pt x="69387" y="103278"/>
                    </a:lnTo>
                    <a:lnTo>
                      <a:pt x="67755" y="100819"/>
                    </a:lnTo>
                    <a:lnTo>
                      <a:pt x="65034" y="93934"/>
                    </a:lnTo>
                    <a:lnTo>
                      <a:pt x="63129" y="91967"/>
                    </a:lnTo>
                    <a:lnTo>
                      <a:pt x="57959" y="90491"/>
                    </a:lnTo>
                    <a:lnTo>
                      <a:pt x="57414" y="90491"/>
                    </a:lnTo>
                    <a:lnTo>
                      <a:pt x="56598" y="91967"/>
                    </a:lnTo>
                    <a:lnTo>
                      <a:pt x="54965" y="91475"/>
                    </a:lnTo>
                    <a:lnTo>
                      <a:pt x="52244" y="90491"/>
                    </a:lnTo>
                    <a:lnTo>
                      <a:pt x="49795" y="90000"/>
                    </a:lnTo>
                    <a:lnTo>
                      <a:pt x="47074" y="91967"/>
                    </a:lnTo>
                    <a:lnTo>
                      <a:pt x="45714" y="91967"/>
                    </a:lnTo>
                    <a:lnTo>
                      <a:pt x="40272" y="90000"/>
                    </a:lnTo>
                    <a:lnTo>
                      <a:pt x="37551" y="83606"/>
                    </a:lnTo>
                    <a:lnTo>
                      <a:pt x="37006" y="82622"/>
                    </a:lnTo>
                    <a:lnTo>
                      <a:pt x="34557" y="82131"/>
                    </a:lnTo>
                    <a:lnTo>
                      <a:pt x="33741" y="82131"/>
                    </a:lnTo>
                    <a:lnTo>
                      <a:pt x="31020" y="78196"/>
                    </a:lnTo>
                    <a:lnTo>
                      <a:pt x="28027" y="75737"/>
                    </a:lnTo>
                    <a:lnTo>
                      <a:pt x="25306" y="75245"/>
                    </a:lnTo>
                    <a:lnTo>
                      <a:pt x="22585" y="72786"/>
                    </a:lnTo>
                    <a:lnTo>
                      <a:pt x="21224" y="70819"/>
                    </a:lnTo>
                    <a:lnTo>
                      <a:pt x="17959" y="63934"/>
                    </a:lnTo>
                    <a:lnTo>
                      <a:pt x="15510" y="60983"/>
                    </a:lnTo>
                    <a:lnTo>
                      <a:pt x="13333" y="59016"/>
                    </a:lnTo>
                    <a:lnTo>
                      <a:pt x="12244" y="57049"/>
                    </a:lnTo>
                    <a:lnTo>
                      <a:pt x="8707" y="53606"/>
                    </a:lnTo>
                    <a:lnTo>
                      <a:pt x="7619" y="53606"/>
                    </a:lnTo>
                    <a:lnTo>
                      <a:pt x="7619" y="55573"/>
                    </a:lnTo>
                    <a:lnTo>
                      <a:pt x="6258" y="55573"/>
                    </a:lnTo>
                    <a:lnTo>
                      <a:pt x="4897" y="53606"/>
                    </a:lnTo>
                    <a:lnTo>
                      <a:pt x="4625" y="50655"/>
                    </a:lnTo>
                    <a:lnTo>
                      <a:pt x="3265" y="48196"/>
                    </a:lnTo>
                    <a:lnTo>
                      <a:pt x="272" y="47704"/>
                    </a:lnTo>
                    <a:lnTo>
                      <a:pt x="0" y="46229"/>
                    </a:lnTo>
                    <a:lnTo>
                      <a:pt x="272" y="42786"/>
                    </a:lnTo>
                    <a:lnTo>
                      <a:pt x="1632" y="38852"/>
                    </a:lnTo>
                    <a:lnTo>
                      <a:pt x="2448" y="38360"/>
                    </a:lnTo>
                    <a:lnTo>
                      <a:pt x="2993" y="34918"/>
                    </a:lnTo>
                    <a:lnTo>
                      <a:pt x="3809" y="32950"/>
                    </a:lnTo>
                    <a:lnTo>
                      <a:pt x="2993" y="28524"/>
                    </a:lnTo>
                    <a:lnTo>
                      <a:pt x="3809" y="25081"/>
                    </a:lnTo>
                    <a:lnTo>
                      <a:pt x="5170" y="22131"/>
                    </a:lnTo>
                    <a:lnTo>
                      <a:pt x="4625" y="18688"/>
                    </a:lnTo>
                    <a:lnTo>
                      <a:pt x="4625" y="16721"/>
                    </a:lnTo>
                    <a:lnTo>
                      <a:pt x="5714" y="14262"/>
                    </a:lnTo>
                    <a:lnTo>
                      <a:pt x="7346" y="14262"/>
                    </a:lnTo>
                    <a:lnTo>
                      <a:pt x="8163" y="10819"/>
                    </a:lnTo>
                    <a:lnTo>
                      <a:pt x="10340" y="8360"/>
                    </a:lnTo>
                    <a:lnTo>
                      <a:pt x="11156" y="5409"/>
                    </a:lnTo>
                    <a:lnTo>
                      <a:pt x="11700" y="2950"/>
                    </a:lnTo>
                    <a:lnTo>
                      <a:pt x="12244" y="1967"/>
                    </a:lnTo>
                    <a:lnTo>
                      <a:pt x="13061" y="3442"/>
                    </a:lnTo>
                    <a:lnTo>
                      <a:pt x="14693" y="1967"/>
                    </a:lnTo>
                    <a:lnTo>
                      <a:pt x="15238" y="2950"/>
                    </a:lnTo>
                    <a:lnTo>
                      <a:pt x="16054" y="5409"/>
                    </a:lnTo>
                    <a:lnTo>
                      <a:pt x="18231" y="8852"/>
                    </a:lnTo>
                    <a:lnTo>
                      <a:pt x="18503" y="6885"/>
                    </a:lnTo>
                    <a:lnTo>
                      <a:pt x="18231" y="5901"/>
                    </a:lnTo>
                    <a:lnTo>
                      <a:pt x="19319" y="3934"/>
                    </a:lnTo>
                    <a:lnTo>
                      <a:pt x="19319" y="983"/>
                    </a:lnTo>
                    <a:lnTo>
                      <a:pt x="19319" y="491"/>
                    </a:lnTo>
                    <a:lnTo>
                      <a:pt x="19863" y="0"/>
                    </a:lnTo>
                    <a:lnTo>
                      <a:pt x="24217" y="983"/>
                    </a:lnTo>
                    <a:lnTo>
                      <a:pt x="25034" y="1475"/>
                    </a:lnTo>
                    <a:lnTo>
                      <a:pt x="29931" y="3442"/>
                    </a:lnTo>
                    <a:lnTo>
                      <a:pt x="35374" y="6393"/>
                    </a:lnTo>
                    <a:lnTo>
                      <a:pt x="36734" y="7377"/>
                    </a:lnTo>
                    <a:lnTo>
                      <a:pt x="38367" y="11803"/>
                    </a:lnTo>
                    <a:lnTo>
                      <a:pt x="41088" y="16229"/>
                    </a:lnTo>
                    <a:lnTo>
                      <a:pt x="44353" y="17704"/>
                    </a:lnTo>
                    <a:lnTo>
                      <a:pt x="47346" y="22622"/>
                    </a:lnTo>
                    <a:lnTo>
                      <a:pt x="49251" y="27049"/>
                    </a:lnTo>
                    <a:lnTo>
                      <a:pt x="50068" y="35409"/>
                    </a:lnTo>
                    <a:lnTo>
                      <a:pt x="50612" y="37868"/>
                    </a:lnTo>
                    <a:lnTo>
                      <a:pt x="52244" y="38852"/>
                    </a:lnTo>
                    <a:lnTo>
                      <a:pt x="53333" y="38852"/>
                    </a:lnTo>
                    <a:lnTo>
                      <a:pt x="54421" y="36393"/>
                    </a:lnTo>
                    <a:lnTo>
                      <a:pt x="55510" y="35901"/>
                    </a:lnTo>
                    <a:lnTo>
                      <a:pt x="56326" y="34426"/>
                    </a:lnTo>
                    <a:lnTo>
                      <a:pt x="56326" y="32950"/>
                    </a:lnTo>
                    <a:lnTo>
                      <a:pt x="57414" y="30983"/>
                    </a:lnTo>
                    <a:lnTo>
                      <a:pt x="58503" y="31967"/>
                    </a:lnTo>
                    <a:lnTo>
                      <a:pt x="60136" y="30983"/>
                    </a:lnTo>
                    <a:lnTo>
                      <a:pt x="61768" y="31967"/>
                    </a:lnTo>
                    <a:lnTo>
                      <a:pt x="62312" y="32950"/>
                    </a:lnTo>
                    <a:lnTo>
                      <a:pt x="61496" y="35901"/>
                    </a:lnTo>
                    <a:lnTo>
                      <a:pt x="61768" y="38852"/>
                    </a:lnTo>
                    <a:lnTo>
                      <a:pt x="60952" y="45245"/>
                    </a:lnTo>
                    <a:lnTo>
                      <a:pt x="61496" y="46721"/>
                    </a:lnTo>
                    <a:lnTo>
                      <a:pt x="62857" y="45737"/>
                    </a:lnTo>
                    <a:lnTo>
                      <a:pt x="63401" y="48196"/>
                    </a:lnTo>
                    <a:lnTo>
                      <a:pt x="63945" y="49672"/>
                    </a:lnTo>
                    <a:lnTo>
                      <a:pt x="65306" y="49672"/>
                    </a:lnTo>
                    <a:lnTo>
                      <a:pt x="66666" y="51639"/>
                    </a:lnTo>
                    <a:lnTo>
                      <a:pt x="68299" y="51147"/>
                    </a:lnTo>
                    <a:lnTo>
                      <a:pt x="70476" y="52131"/>
                    </a:lnTo>
                    <a:lnTo>
                      <a:pt x="72653" y="53114"/>
                    </a:lnTo>
                    <a:lnTo>
                      <a:pt x="74013" y="52131"/>
                    </a:lnTo>
                    <a:lnTo>
                      <a:pt x="75374" y="50655"/>
                    </a:lnTo>
                    <a:lnTo>
                      <a:pt x="76190" y="51147"/>
                    </a:lnTo>
                    <a:lnTo>
                      <a:pt x="75374" y="57540"/>
                    </a:lnTo>
                    <a:lnTo>
                      <a:pt x="75646" y="60983"/>
                    </a:lnTo>
                    <a:lnTo>
                      <a:pt x="79727" y="65409"/>
                    </a:lnTo>
                    <a:lnTo>
                      <a:pt x="81904" y="64426"/>
                    </a:lnTo>
                    <a:lnTo>
                      <a:pt x="83809" y="64918"/>
                    </a:lnTo>
                    <a:lnTo>
                      <a:pt x="85442" y="67868"/>
                    </a:lnTo>
                    <a:lnTo>
                      <a:pt x="85714" y="69836"/>
                    </a:lnTo>
                    <a:lnTo>
                      <a:pt x="86802" y="72786"/>
                    </a:lnTo>
                    <a:lnTo>
                      <a:pt x="87891" y="74262"/>
                    </a:lnTo>
                    <a:lnTo>
                      <a:pt x="89523" y="73278"/>
                    </a:lnTo>
                    <a:lnTo>
                      <a:pt x="90612" y="72295"/>
                    </a:lnTo>
                    <a:lnTo>
                      <a:pt x="92244" y="74262"/>
                    </a:lnTo>
                    <a:lnTo>
                      <a:pt x="93605" y="73278"/>
                    </a:lnTo>
                    <a:lnTo>
                      <a:pt x="95238" y="74754"/>
                    </a:lnTo>
                    <a:lnTo>
                      <a:pt x="95782" y="74262"/>
                    </a:lnTo>
                    <a:lnTo>
                      <a:pt x="96870" y="70819"/>
                    </a:lnTo>
                    <a:lnTo>
                      <a:pt x="98231" y="70327"/>
                    </a:lnTo>
                    <a:lnTo>
                      <a:pt x="100408" y="70819"/>
                    </a:lnTo>
                    <a:lnTo>
                      <a:pt x="102585" y="74262"/>
                    </a:lnTo>
                    <a:lnTo>
                      <a:pt x="105306" y="75245"/>
                    </a:lnTo>
                    <a:lnTo>
                      <a:pt x="107210" y="77213"/>
                    </a:lnTo>
                    <a:lnTo>
                      <a:pt x="108299" y="77704"/>
                    </a:lnTo>
                    <a:lnTo>
                      <a:pt x="110204" y="76721"/>
                    </a:lnTo>
                    <a:lnTo>
                      <a:pt x="114013" y="78196"/>
                    </a:lnTo>
                    <a:lnTo>
                      <a:pt x="114829" y="78196"/>
                    </a:lnTo>
                    <a:lnTo>
                      <a:pt x="116462" y="74262"/>
                    </a:lnTo>
                    <a:lnTo>
                      <a:pt x="118639" y="73278"/>
                    </a:lnTo>
                    <a:lnTo>
                      <a:pt x="119455" y="74262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Shape 196"/>
              <p:cNvSpPr/>
              <p:nvPr/>
            </p:nvSpPr>
            <p:spPr>
              <a:xfrm>
                <a:off x="3479" y="2187"/>
                <a:ext cx="52" cy="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1297" y="119287"/>
                    </a:moveTo>
                    <a:lnTo>
                      <a:pt x="110381" y="120000"/>
                    </a:lnTo>
                    <a:lnTo>
                      <a:pt x="106717" y="113590"/>
                    </a:lnTo>
                    <a:lnTo>
                      <a:pt x="103511" y="103620"/>
                    </a:lnTo>
                    <a:lnTo>
                      <a:pt x="103053" y="98278"/>
                    </a:lnTo>
                    <a:lnTo>
                      <a:pt x="101221" y="91513"/>
                    </a:lnTo>
                    <a:lnTo>
                      <a:pt x="93435" y="81899"/>
                    </a:lnTo>
                    <a:lnTo>
                      <a:pt x="90687" y="80118"/>
                    </a:lnTo>
                    <a:lnTo>
                      <a:pt x="85648" y="81543"/>
                    </a:lnTo>
                    <a:lnTo>
                      <a:pt x="79694" y="81899"/>
                    </a:lnTo>
                    <a:lnTo>
                      <a:pt x="76030" y="80118"/>
                    </a:lnTo>
                    <a:lnTo>
                      <a:pt x="73740" y="76557"/>
                    </a:lnTo>
                    <a:lnTo>
                      <a:pt x="71908" y="77626"/>
                    </a:lnTo>
                    <a:lnTo>
                      <a:pt x="70076" y="80830"/>
                    </a:lnTo>
                    <a:lnTo>
                      <a:pt x="66870" y="83323"/>
                    </a:lnTo>
                    <a:lnTo>
                      <a:pt x="68244" y="87596"/>
                    </a:lnTo>
                    <a:lnTo>
                      <a:pt x="68244" y="91513"/>
                    </a:lnTo>
                    <a:lnTo>
                      <a:pt x="59083" y="100771"/>
                    </a:lnTo>
                    <a:lnTo>
                      <a:pt x="57251" y="99703"/>
                    </a:lnTo>
                    <a:lnTo>
                      <a:pt x="52671" y="95074"/>
                    </a:lnTo>
                    <a:lnTo>
                      <a:pt x="50381" y="97566"/>
                    </a:lnTo>
                    <a:lnTo>
                      <a:pt x="49465" y="99347"/>
                    </a:lnTo>
                    <a:lnTo>
                      <a:pt x="45343" y="102551"/>
                    </a:lnTo>
                    <a:lnTo>
                      <a:pt x="43969" y="99703"/>
                    </a:lnTo>
                    <a:lnTo>
                      <a:pt x="41679" y="101483"/>
                    </a:lnTo>
                    <a:lnTo>
                      <a:pt x="36641" y="101127"/>
                    </a:lnTo>
                    <a:lnTo>
                      <a:pt x="36183" y="102908"/>
                    </a:lnTo>
                    <a:lnTo>
                      <a:pt x="34351" y="101839"/>
                    </a:lnTo>
                    <a:lnTo>
                      <a:pt x="32519" y="102551"/>
                    </a:lnTo>
                    <a:lnTo>
                      <a:pt x="31603" y="103620"/>
                    </a:lnTo>
                    <a:lnTo>
                      <a:pt x="29770" y="104688"/>
                    </a:lnTo>
                    <a:lnTo>
                      <a:pt x="26564" y="103976"/>
                    </a:lnTo>
                    <a:lnTo>
                      <a:pt x="23358" y="99347"/>
                    </a:lnTo>
                    <a:lnTo>
                      <a:pt x="24274" y="97210"/>
                    </a:lnTo>
                    <a:lnTo>
                      <a:pt x="23358" y="95786"/>
                    </a:lnTo>
                    <a:lnTo>
                      <a:pt x="22442" y="91869"/>
                    </a:lnTo>
                    <a:lnTo>
                      <a:pt x="22900" y="89376"/>
                    </a:lnTo>
                    <a:lnTo>
                      <a:pt x="21984" y="85816"/>
                    </a:lnTo>
                    <a:lnTo>
                      <a:pt x="19694" y="84035"/>
                    </a:lnTo>
                    <a:lnTo>
                      <a:pt x="18320" y="80830"/>
                    </a:lnTo>
                    <a:lnTo>
                      <a:pt x="18320" y="77626"/>
                    </a:lnTo>
                    <a:lnTo>
                      <a:pt x="19236" y="76557"/>
                    </a:lnTo>
                    <a:lnTo>
                      <a:pt x="19694" y="70860"/>
                    </a:lnTo>
                    <a:lnTo>
                      <a:pt x="19236" y="69436"/>
                    </a:lnTo>
                    <a:lnTo>
                      <a:pt x="17404" y="69080"/>
                    </a:lnTo>
                    <a:lnTo>
                      <a:pt x="17404" y="63738"/>
                    </a:lnTo>
                    <a:lnTo>
                      <a:pt x="14656" y="61602"/>
                    </a:lnTo>
                    <a:lnTo>
                      <a:pt x="14656" y="58753"/>
                    </a:lnTo>
                    <a:lnTo>
                      <a:pt x="15572" y="54836"/>
                    </a:lnTo>
                    <a:lnTo>
                      <a:pt x="16488" y="47359"/>
                    </a:lnTo>
                    <a:lnTo>
                      <a:pt x="12366" y="43798"/>
                    </a:lnTo>
                    <a:lnTo>
                      <a:pt x="9618" y="42017"/>
                    </a:lnTo>
                    <a:lnTo>
                      <a:pt x="4580" y="40237"/>
                    </a:lnTo>
                    <a:lnTo>
                      <a:pt x="458" y="38813"/>
                    </a:lnTo>
                    <a:lnTo>
                      <a:pt x="0" y="36676"/>
                    </a:lnTo>
                    <a:lnTo>
                      <a:pt x="458" y="34896"/>
                    </a:lnTo>
                    <a:lnTo>
                      <a:pt x="2748" y="32047"/>
                    </a:lnTo>
                    <a:lnTo>
                      <a:pt x="5954" y="31691"/>
                    </a:lnTo>
                    <a:lnTo>
                      <a:pt x="9160" y="30267"/>
                    </a:lnTo>
                    <a:lnTo>
                      <a:pt x="10076" y="27774"/>
                    </a:lnTo>
                    <a:lnTo>
                      <a:pt x="19236" y="27062"/>
                    </a:lnTo>
                    <a:lnTo>
                      <a:pt x="19236" y="24213"/>
                    </a:lnTo>
                    <a:lnTo>
                      <a:pt x="17404" y="22789"/>
                    </a:lnTo>
                    <a:lnTo>
                      <a:pt x="17862" y="21364"/>
                    </a:lnTo>
                    <a:lnTo>
                      <a:pt x="10992" y="22077"/>
                    </a:lnTo>
                    <a:lnTo>
                      <a:pt x="7786" y="20296"/>
                    </a:lnTo>
                    <a:lnTo>
                      <a:pt x="6870" y="15311"/>
                    </a:lnTo>
                    <a:lnTo>
                      <a:pt x="5038" y="13887"/>
                    </a:lnTo>
                    <a:lnTo>
                      <a:pt x="11908" y="5341"/>
                    </a:lnTo>
                    <a:lnTo>
                      <a:pt x="12824" y="1068"/>
                    </a:lnTo>
                    <a:lnTo>
                      <a:pt x="14656" y="0"/>
                    </a:lnTo>
                    <a:lnTo>
                      <a:pt x="19236" y="6053"/>
                    </a:lnTo>
                    <a:lnTo>
                      <a:pt x="21984" y="8902"/>
                    </a:lnTo>
                    <a:lnTo>
                      <a:pt x="22442" y="6053"/>
                    </a:lnTo>
                    <a:lnTo>
                      <a:pt x="24274" y="1780"/>
                    </a:lnTo>
                    <a:lnTo>
                      <a:pt x="27022" y="2848"/>
                    </a:lnTo>
                    <a:lnTo>
                      <a:pt x="27938" y="7833"/>
                    </a:lnTo>
                    <a:lnTo>
                      <a:pt x="31603" y="11038"/>
                    </a:lnTo>
                    <a:lnTo>
                      <a:pt x="33893" y="9614"/>
                    </a:lnTo>
                    <a:lnTo>
                      <a:pt x="37557" y="11750"/>
                    </a:lnTo>
                    <a:lnTo>
                      <a:pt x="41679" y="6765"/>
                    </a:lnTo>
                    <a:lnTo>
                      <a:pt x="42595" y="8189"/>
                    </a:lnTo>
                    <a:lnTo>
                      <a:pt x="43969" y="15311"/>
                    </a:lnTo>
                    <a:lnTo>
                      <a:pt x="46259" y="22077"/>
                    </a:lnTo>
                    <a:lnTo>
                      <a:pt x="49007" y="24925"/>
                    </a:lnTo>
                    <a:lnTo>
                      <a:pt x="54045" y="26706"/>
                    </a:lnTo>
                    <a:lnTo>
                      <a:pt x="74198" y="28130"/>
                    </a:lnTo>
                    <a:lnTo>
                      <a:pt x="76030" y="27062"/>
                    </a:lnTo>
                    <a:lnTo>
                      <a:pt x="82442" y="26350"/>
                    </a:lnTo>
                    <a:lnTo>
                      <a:pt x="92977" y="27062"/>
                    </a:lnTo>
                    <a:lnTo>
                      <a:pt x="103969" y="28486"/>
                    </a:lnTo>
                    <a:lnTo>
                      <a:pt x="110839" y="30623"/>
                    </a:lnTo>
                    <a:lnTo>
                      <a:pt x="109465" y="32403"/>
                    </a:lnTo>
                    <a:lnTo>
                      <a:pt x="105801" y="34183"/>
                    </a:lnTo>
                    <a:lnTo>
                      <a:pt x="103511" y="38813"/>
                    </a:lnTo>
                    <a:lnTo>
                      <a:pt x="98015" y="44154"/>
                    </a:lnTo>
                    <a:lnTo>
                      <a:pt x="92977" y="47715"/>
                    </a:lnTo>
                    <a:lnTo>
                      <a:pt x="87938" y="49851"/>
                    </a:lnTo>
                    <a:lnTo>
                      <a:pt x="81526" y="53056"/>
                    </a:lnTo>
                    <a:lnTo>
                      <a:pt x="80610" y="55905"/>
                    </a:lnTo>
                    <a:lnTo>
                      <a:pt x="81068" y="61602"/>
                    </a:lnTo>
                    <a:lnTo>
                      <a:pt x="84274" y="68724"/>
                    </a:lnTo>
                    <a:lnTo>
                      <a:pt x="88854" y="69080"/>
                    </a:lnTo>
                    <a:lnTo>
                      <a:pt x="91145" y="72640"/>
                    </a:lnTo>
                    <a:lnTo>
                      <a:pt x="94351" y="74777"/>
                    </a:lnTo>
                    <a:lnTo>
                      <a:pt x="96641" y="71928"/>
                    </a:lnTo>
                    <a:lnTo>
                      <a:pt x="99389" y="64451"/>
                    </a:lnTo>
                    <a:lnTo>
                      <a:pt x="104427" y="59109"/>
                    </a:lnTo>
                    <a:lnTo>
                      <a:pt x="106717" y="59465"/>
                    </a:lnTo>
                    <a:lnTo>
                      <a:pt x="110381" y="64451"/>
                    </a:lnTo>
                    <a:lnTo>
                      <a:pt x="112671" y="70504"/>
                    </a:lnTo>
                    <a:lnTo>
                      <a:pt x="114045" y="73353"/>
                    </a:lnTo>
                    <a:lnTo>
                      <a:pt x="115419" y="76557"/>
                    </a:lnTo>
                    <a:lnTo>
                      <a:pt x="118167" y="86528"/>
                    </a:lnTo>
                    <a:lnTo>
                      <a:pt x="120000" y="98278"/>
                    </a:lnTo>
                    <a:lnTo>
                      <a:pt x="119083" y="99347"/>
                    </a:lnTo>
                    <a:lnTo>
                      <a:pt x="120000" y="109673"/>
                    </a:lnTo>
                    <a:lnTo>
                      <a:pt x="114503" y="108605"/>
                    </a:lnTo>
                    <a:lnTo>
                      <a:pt x="111755" y="110385"/>
                    </a:lnTo>
                    <a:lnTo>
                      <a:pt x="111297" y="113234"/>
                    </a:lnTo>
                    <a:lnTo>
                      <a:pt x="111297" y="119287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7" name="Shape 197"/>
            <p:cNvSpPr/>
            <p:nvPr/>
          </p:nvSpPr>
          <p:spPr>
            <a:xfrm>
              <a:off x="7914011" y="5684530"/>
              <a:ext cx="85332" cy="16279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2783" y="0"/>
                  </a:moveTo>
                  <a:lnTo>
                    <a:pt x="101443" y="2412"/>
                  </a:lnTo>
                  <a:lnTo>
                    <a:pt x="107628" y="5427"/>
                  </a:lnTo>
                  <a:lnTo>
                    <a:pt x="113814" y="5427"/>
                  </a:lnTo>
                  <a:lnTo>
                    <a:pt x="116288" y="6030"/>
                  </a:lnTo>
                  <a:lnTo>
                    <a:pt x="120000" y="9045"/>
                  </a:lnTo>
                  <a:lnTo>
                    <a:pt x="120000" y="10854"/>
                  </a:lnTo>
                  <a:lnTo>
                    <a:pt x="115051" y="15678"/>
                  </a:lnTo>
                  <a:lnTo>
                    <a:pt x="115051" y="19296"/>
                  </a:lnTo>
                  <a:lnTo>
                    <a:pt x="116288" y="24723"/>
                  </a:lnTo>
                  <a:lnTo>
                    <a:pt x="113814" y="30150"/>
                  </a:lnTo>
                  <a:lnTo>
                    <a:pt x="102680" y="41608"/>
                  </a:lnTo>
                  <a:lnTo>
                    <a:pt x="97731" y="57286"/>
                  </a:lnTo>
                  <a:lnTo>
                    <a:pt x="94020" y="68743"/>
                  </a:lnTo>
                  <a:lnTo>
                    <a:pt x="84123" y="78994"/>
                  </a:lnTo>
                  <a:lnTo>
                    <a:pt x="70515" y="90452"/>
                  </a:lnTo>
                  <a:lnTo>
                    <a:pt x="63092" y="95879"/>
                  </a:lnTo>
                  <a:lnTo>
                    <a:pt x="59381" y="101306"/>
                  </a:lnTo>
                  <a:lnTo>
                    <a:pt x="49484" y="120000"/>
                  </a:lnTo>
                  <a:lnTo>
                    <a:pt x="44536" y="117587"/>
                  </a:lnTo>
                  <a:lnTo>
                    <a:pt x="40824" y="109748"/>
                  </a:lnTo>
                  <a:lnTo>
                    <a:pt x="30927" y="102512"/>
                  </a:lnTo>
                  <a:lnTo>
                    <a:pt x="19793" y="98291"/>
                  </a:lnTo>
                  <a:lnTo>
                    <a:pt x="7422" y="88643"/>
                  </a:lnTo>
                  <a:lnTo>
                    <a:pt x="1237" y="73567"/>
                  </a:lnTo>
                  <a:lnTo>
                    <a:pt x="0" y="61507"/>
                  </a:lnTo>
                  <a:lnTo>
                    <a:pt x="2474" y="55477"/>
                  </a:lnTo>
                  <a:lnTo>
                    <a:pt x="11134" y="45829"/>
                  </a:lnTo>
                  <a:lnTo>
                    <a:pt x="59381" y="10251"/>
                  </a:lnTo>
                  <a:lnTo>
                    <a:pt x="80412" y="4221"/>
                  </a:lnTo>
                  <a:lnTo>
                    <a:pt x="84123" y="1809"/>
                  </a:lnTo>
                  <a:lnTo>
                    <a:pt x="92783" y="0"/>
                  </a:lnTo>
                  <a:close/>
                </a:path>
              </a:pathLst>
            </a:custGeom>
            <a:solidFill>
              <a:srgbClr val="4E5765"/>
            </a:solidFill>
            <a:ln w="9525" cap="flat" cmpd="sng">
              <a:solidFill>
                <a:srgbClr val="F6F8F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Clr>
                  <a:schemeClr val="dk1"/>
                </a:buClr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8" name="Shape 198"/>
            <p:cNvGrpSpPr/>
            <p:nvPr/>
          </p:nvGrpSpPr>
          <p:grpSpPr>
            <a:xfrm>
              <a:off x="8385583" y="4573463"/>
              <a:ext cx="803937" cy="822108"/>
              <a:chOff x="3938" y="1929"/>
              <a:chExt cx="177" cy="200"/>
            </a:xfrm>
          </p:grpSpPr>
          <p:sp>
            <p:nvSpPr>
              <p:cNvPr id="199" name="Shape 199"/>
              <p:cNvSpPr/>
              <p:nvPr/>
            </p:nvSpPr>
            <p:spPr>
              <a:xfrm>
                <a:off x="4050" y="1929"/>
                <a:ext cx="66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636" y="42214"/>
                    </a:moveTo>
                    <a:lnTo>
                      <a:pt x="109454" y="36742"/>
                    </a:lnTo>
                    <a:lnTo>
                      <a:pt x="110909" y="37915"/>
                    </a:lnTo>
                    <a:lnTo>
                      <a:pt x="108727" y="44169"/>
                    </a:lnTo>
                    <a:lnTo>
                      <a:pt x="105818" y="50423"/>
                    </a:lnTo>
                    <a:lnTo>
                      <a:pt x="106909" y="55114"/>
                    </a:lnTo>
                    <a:lnTo>
                      <a:pt x="110545" y="57850"/>
                    </a:lnTo>
                    <a:lnTo>
                      <a:pt x="110545" y="64104"/>
                    </a:lnTo>
                    <a:lnTo>
                      <a:pt x="114545" y="64104"/>
                    </a:lnTo>
                    <a:lnTo>
                      <a:pt x="120000" y="62149"/>
                    </a:lnTo>
                    <a:lnTo>
                      <a:pt x="118181" y="66449"/>
                    </a:lnTo>
                    <a:lnTo>
                      <a:pt x="112000" y="69185"/>
                    </a:lnTo>
                    <a:lnTo>
                      <a:pt x="106545" y="73485"/>
                    </a:lnTo>
                    <a:lnTo>
                      <a:pt x="102909" y="74657"/>
                    </a:lnTo>
                    <a:lnTo>
                      <a:pt x="100727" y="73094"/>
                    </a:lnTo>
                    <a:lnTo>
                      <a:pt x="98545" y="76221"/>
                    </a:lnTo>
                    <a:lnTo>
                      <a:pt x="92363" y="75439"/>
                    </a:lnTo>
                    <a:lnTo>
                      <a:pt x="86545" y="76221"/>
                    </a:lnTo>
                    <a:lnTo>
                      <a:pt x="81090" y="79739"/>
                    </a:lnTo>
                    <a:lnTo>
                      <a:pt x="75636" y="87166"/>
                    </a:lnTo>
                    <a:lnTo>
                      <a:pt x="72363" y="94201"/>
                    </a:lnTo>
                    <a:lnTo>
                      <a:pt x="70909" y="101237"/>
                    </a:lnTo>
                    <a:lnTo>
                      <a:pt x="68727" y="104755"/>
                    </a:lnTo>
                    <a:lnTo>
                      <a:pt x="58909" y="96938"/>
                    </a:lnTo>
                    <a:lnTo>
                      <a:pt x="51636" y="94201"/>
                    </a:lnTo>
                    <a:lnTo>
                      <a:pt x="41454" y="87557"/>
                    </a:lnTo>
                    <a:lnTo>
                      <a:pt x="35272" y="86384"/>
                    </a:lnTo>
                    <a:lnTo>
                      <a:pt x="30545" y="88729"/>
                    </a:lnTo>
                    <a:lnTo>
                      <a:pt x="26909" y="92247"/>
                    </a:lnTo>
                    <a:lnTo>
                      <a:pt x="22909" y="91856"/>
                    </a:lnTo>
                    <a:lnTo>
                      <a:pt x="18909" y="87947"/>
                    </a:lnTo>
                    <a:lnTo>
                      <a:pt x="13090" y="88338"/>
                    </a:lnTo>
                    <a:lnTo>
                      <a:pt x="10181" y="93811"/>
                    </a:lnTo>
                    <a:lnTo>
                      <a:pt x="12363" y="98110"/>
                    </a:lnTo>
                    <a:lnTo>
                      <a:pt x="20727" y="102410"/>
                    </a:lnTo>
                    <a:lnTo>
                      <a:pt x="26909" y="108273"/>
                    </a:lnTo>
                    <a:lnTo>
                      <a:pt x="25818" y="111009"/>
                    </a:lnTo>
                    <a:lnTo>
                      <a:pt x="21454" y="110618"/>
                    </a:lnTo>
                    <a:lnTo>
                      <a:pt x="18181" y="110618"/>
                    </a:lnTo>
                    <a:lnTo>
                      <a:pt x="14545" y="112964"/>
                    </a:lnTo>
                    <a:lnTo>
                      <a:pt x="12727" y="116091"/>
                    </a:lnTo>
                    <a:lnTo>
                      <a:pt x="8000" y="119999"/>
                    </a:lnTo>
                    <a:lnTo>
                      <a:pt x="5090" y="119218"/>
                    </a:lnTo>
                    <a:lnTo>
                      <a:pt x="4000" y="115309"/>
                    </a:lnTo>
                    <a:lnTo>
                      <a:pt x="6545" y="103192"/>
                    </a:lnTo>
                    <a:lnTo>
                      <a:pt x="0" y="96547"/>
                    </a:lnTo>
                    <a:lnTo>
                      <a:pt x="727" y="87557"/>
                    </a:lnTo>
                    <a:lnTo>
                      <a:pt x="4000" y="83648"/>
                    </a:lnTo>
                    <a:lnTo>
                      <a:pt x="8727" y="80912"/>
                    </a:lnTo>
                    <a:lnTo>
                      <a:pt x="12363" y="76221"/>
                    </a:lnTo>
                    <a:lnTo>
                      <a:pt x="13818" y="71921"/>
                    </a:lnTo>
                    <a:lnTo>
                      <a:pt x="11272" y="68794"/>
                    </a:lnTo>
                    <a:lnTo>
                      <a:pt x="12363" y="65276"/>
                    </a:lnTo>
                    <a:lnTo>
                      <a:pt x="17090" y="66840"/>
                    </a:lnTo>
                    <a:lnTo>
                      <a:pt x="21818" y="68403"/>
                    </a:lnTo>
                    <a:lnTo>
                      <a:pt x="29454" y="68403"/>
                    </a:lnTo>
                    <a:lnTo>
                      <a:pt x="32000" y="62540"/>
                    </a:lnTo>
                    <a:lnTo>
                      <a:pt x="31636" y="57068"/>
                    </a:lnTo>
                    <a:lnTo>
                      <a:pt x="31636" y="52768"/>
                    </a:lnTo>
                    <a:lnTo>
                      <a:pt x="34181" y="49641"/>
                    </a:lnTo>
                    <a:lnTo>
                      <a:pt x="36363" y="42996"/>
                    </a:lnTo>
                    <a:lnTo>
                      <a:pt x="37090" y="35179"/>
                    </a:lnTo>
                    <a:lnTo>
                      <a:pt x="39636" y="22671"/>
                    </a:lnTo>
                    <a:lnTo>
                      <a:pt x="36000" y="9771"/>
                    </a:lnTo>
                    <a:lnTo>
                      <a:pt x="36000" y="5863"/>
                    </a:lnTo>
                    <a:lnTo>
                      <a:pt x="40000" y="1172"/>
                    </a:lnTo>
                    <a:lnTo>
                      <a:pt x="41818" y="0"/>
                    </a:lnTo>
                    <a:lnTo>
                      <a:pt x="44363" y="3127"/>
                    </a:lnTo>
                    <a:lnTo>
                      <a:pt x="45818" y="5863"/>
                    </a:lnTo>
                    <a:lnTo>
                      <a:pt x="49090" y="8599"/>
                    </a:lnTo>
                    <a:lnTo>
                      <a:pt x="57454" y="21107"/>
                    </a:lnTo>
                    <a:lnTo>
                      <a:pt x="65090" y="29315"/>
                    </a:lnTo>
                    <a:lnTo>
                      <a:pt x="72363" y="35960"/>
                    </a:lnTo>
                    <a:lnTo>
                      <a:pt x="80727" y="40260"/>
                    </a:lnTo>
                    <a:lnTo>
                      <a:pt x="88727" y="42214"/>
                    </a:lnTo>
                    <a:lnTo>
                      <a:pt x="90909" y="45342"/>
                    </a:lnTo>
                    <a:lnTo>
                      <a:pt x="94909" y="47296"/>
                    </a:lnTo>
                    <a:lnTo>
                      <a:pt x="98909" y="46123"/>
                    </a:lnTo>
                    <a:lnTo>
                      <a:pt x="103636" y="42214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Shape 200"/>
              <p:cNvSpPr/>
              <p:nvPr/>
            </p:nvSpPr>
            <p:spPr>
              <a:xfrm>
                <a:off x="3952" y="1987"/>
                <a:ext cx="121" cy="11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624" y="1304"/>
                    </a:moveTo>
                    <a:lnTo>
                      <a:pt x="112756" y="1304"/>
                    </a:lnTo>
                    <a:lnTo>
                      <a:pt x="113148" y="2826"/>
                    </a:lnTo>
                    <a:lnTo>
                      <a:pt x="112756" y="8043"/>
                    </a:lnTo>
                    <a:lnTo>
                      <a:pt x="112952" y="11521"/>
                    </a:lnTo>
                    <a:lnTo>
                      <a:pt x="113931" y="15000"/>
                    </a:lnTo>
                    <a:lnTo>
                      <a:pt x="115889" y="18043"/>
                    </a:lnTo>
                    <a:lnTo>
                      <a:pt x="117063" y="20869"/>
                    </a:lnTo>
                    <a:lnTo>
                      <a:pt x="118825" y="25652"/>
                    </a:lnTo>
                    <a:lnTo>
                      <a:pt x="120000" y="31086"/>
                    </a:lnTo>
                    <a:lnTo>
                      <a:pt x="119804" y="33260"/>
                    </a:lnTo>
                    <a:lnTo>
                      <a:pt x="119021" y="34782"/>
                    </a:lnTo>
                    <a:lnTo>
                      <a:pt x="118825" y="37173"/>
                    </a:lnTo>
                    <a:lnTo>
                      <a:pt x="117259" y="39130"/>
                    </a:lnTo>
                    <a:lnTo>
                      <a:pt x="116084" y="39130"/>
                    </a:lnTo>
                    <a:lnTo>
                      <a:pt x="114518" y="45217"/>
                    </a:lnTo>
                    <a:lnTo>
                      <a:pt x="114127" y="48695"/>
                    </a:lnTo>
                    <a:lnTo>
                      <a:pt x="111778" y="48478"/>
                    </a:lnTo>
                    <a:lnTo>
                      <a:pt x="108841" y="50434"/>
                    </a:lnTo>
                    <a:lnTo>
                      <a:pt x="107862" y="54565"/>
                    </a:lnTo>
                    <a:lnTo>
                      <a:pt x="108450" y="58260"/>
                    </a:lnTo>
                    <a:lnTo>
                      <a:pt x="108841" y="61739"/>
                    </a:lnTo>
                    <a:lnTo>
                      <a:pt x="108841" y="66304"/>
                    </a:lnTo>
                    <a:lnTo>
                      <a:pt x="109233" y="68913"/>
                    </a:lnTo>
                    <a:lnTo>
                      <a:pt x="107275" y="71086"/>
                    </a:lnTo>
                    <a:lnTo>
                      <a:pt x="105513" y="75434"/>
                    </a:lnTo>
                    <a:lnTo>
                      <a:pt x="104730" y="79347"/>
                    </a:lnTo>
                    <a:lnTo>
                      <a:pt x="104730" y="83913"/>
                    </a:lnTo>
                    <a:lnTo>
                      <a:pt x="106296" y="86304"/>
                    </a:lnTo>
                    <a:lnTo>
                      <a:pt x="106688" y="87826"/>
                    </a:lnTo>
                    <a:lnTo>
                      <a:pt x="105122" y="88913"/>
                    </a:lnTo>
                    <a:lnTo>
                      <a:pt x="103164" y="92391"/>
                    </a:lnTo>
                    <a:lnTo>
                      <a:pt x="101990" y="95434"/>
                    </a:lnTo>
                    <a:lnTo>
                      <a:pt x="96704" y="99782"/>
                    </a:lnTo>
                    <a:lnTo>
                      <a:pt x="96117" y="97608"/>
                    </a:lnTo>
                    <a:lnTo>
                      <a:pt x="96900" y="92391"/>
                    </a:lnTo>
                    <a:lnTo>
                      <a:pt x="98270" y="90652"/>
                    </a:lnTo>
                    <a:lnTo>
                      <a:pt x="98858" y="88695"/>
                    </a:lnTo>
                    <a:lnTo>
                      <a:pt x="96117" y="88695"/>
                    </a:lnTo>
                    <a:lnTo>
                      <a:pt x="95725" y="91086"/>
                    </a:lnTo>
                    <a:lnTo>
                      <a:pt x="94747" y="93260"/>
                    </a:lnTo>
                    <a:lnTo>
                      <a:pt x="94551" y="95652"/>
                    </a:lnTo>
                    <a:lnTo>
                      <a:pt x="92985" y="94347"/>
                    </a:lnTo>
                    <a:lnTo>
                      <a:pt x="90440" y="94130"/>
                    </a:lnTo>
                    <a:lnTo>
                      <a:pt x="89265" y="96304"/>
                    </a:lnTo>
                    <a:lnTo>
                      <a:pt x="88287" y="101739"/>
                    </a:lnTo>
                    <a:lnTo>
                      <a:pt x="87112" y="103478"/>
                    </a:lnTo>
                    <a:lnTo>
                      <a:pt x="85546" y="103043"/>
                    </a:lnTo>
                    <a:lnTo>
                      <a:pt x="85154" y="99782"/>
                    </a:lnTo>
                    <a:lnTo>
                      <a:pt x="85350" y="97173"/>
                    </a:lnTo>
                    <a:lnTo>
                      <a:pt x="83588" y="96956"/>
                    </a:lnTo>
                    <a:lnTo>
                      <a:pt x="82022" y="98913"/>
                    </a:lnTo>
                    <a:lnTo>
                      <a:pt x="80261" y="101304"/>
                    </a:lnTo>
                    <a:lnTo>
                      <a:pt x="79086" y="103913"/>
                    </a:lnTo>
                    <a:lnTo>
                      <a:pt x="78694" y="104130"/>
                    </a:lnTo>
                    <a:lnTo>
                      <a:pt x="75171" y="103478"/>
                    </a:lnTo>
                    <a:lnTo>
                      <a:pt x="69690" y="103478"/>
                    </a:lnTo>
                    <a:lnTo>
                      <a:pt x="66753" y="104130"/>
                    </a:lnTo>
                    <a:lnTo>
                      <a:pt x="67536" y="103043"/>
                    </a:lnTo>
                    <a:lnTo>
                      <a:pt x="68711" y="102173"/>
                    </a:lnTo>
                    <a:lnTo>
                      <a:pt x="66362" y="101521"/>
                    </a:lnTo>
                    <a:lnTo>
                      <a:pt x="65774" y="100652"/>
                    </a:lnTo>
                    <a:lnTo>
                      <a:pt x="65187" y="102173"/>
                    </a:lnTo>
                    <a:lnTo>
                      <a:pt x="64013" y="100434"/>
                    </a:lnTo>
                    <a:lnTo>
                      <a:pt x="63621" y="97608"/>
                    </a:lnTo>
                    <a:lnTo>
                      <a:pt x="62642" y="98043"/>
                    </a:lnTo>
                    <a:lnTo>
                      <a:pt x="60489" y="103478"/>
                    </a:lnTo>
                    <a:lnTo>
                      <a:pt x="64208" y="106086"/>
                    </a:lnTo>
                    <a:lnTo>
                      <a:pt x="64208" y="109565"/>
                    </a:lnTo>
                    <a:lnTo>
                      <a:pt x="62642" y="108260"/>
                    </a:lnTo>
                    <a:lnTo>
                      <a:pt x="61468" y="108913"/>
                    </a:lnTo>
                    <a:lnTo>
                      <a:pt x="60097" y="109347"/>
                    </a:lnTo>
                    <a:lnTo>
                      <a:pt x="58727" y="110434"/>
                    </a:lnTo>
                    <a:lnTo>
                      <a:pt x="57944" y="111739"/>
                    </a:lnTo>
                    <a:lnTo>
                      <a:pt x="57748" y="112391"/>
                    </a:lnTo>
                    <a:lnTo>
                      <a:pt x="54616" y="118695"/>
                    </a:lnTo>
                    <a:lnTo>
                      <a:pt x="52463" y="120000"/>
                    </a:lnTo>
                    <a:lnTo>
                      <a:pt x="49331" y="118695"/>
                    </a:lnTo>
                    <a:lnTo>
                      <a:pt x="48352" y="116521"/>
                    </a:lnTo>
                    <a:lnTo>
                      <a:pt x="46199" y="115000"/>
                    </a:lnTo>
                    <a:lnTo>
                      <a:pt x="45611" y="112391"/>
                    </a:lnTo>
                    <a:lnTo>
                      <a:pt x="45611" y="108478"/>
                    </a:lnTo>
                    <a:lnTo>
                      <a:pt x="46590" y="107391"/>
                    </a:lnTo>
                    <a:lnTo>
                      <a:pt x="48548" y="104130"/>
                    </a:lnTo>
                    <a:lnTo>
                      <a:pt x="48743" y="103043"/>
                    </a:lnTo>
                    <a:lnTo>
                      <a:pt x="48352" y="102608"/>
                    </a:lnTo>
                    <a:lnTo>
                      <a:pt x="44632" y="103478"/>
                    </a:lnTo>
                    <a:lnTo>
                      <a:pt x="42283" y="102391"/>
                    </a:lnTo>
                    <a:lnTo>
                      <a:pt x="39738" y="101739"/>
                    </a:lnTo>
                    <a:lnTo>
                      <a:pt x="37194" y="101739"/>
                    </a:lnTo>
                    <a:lnTo>
                      <a:pt x="35040" y="103913"/>
                    </a:lnTo>
                    <a:lnTo>
                      <a:pt x="31908" y="106086"/>
                    </a:lnTo>
                    <a:lnTo>
                      <a:pt x="30538" y="105000"/>
                    </a:lnTo>
                    <a:lnTo>
                      <a:pt x="28776" y="105869"/>
                    </a:lnTo>
                    <a:lnTo>
                      <a:pt x="27797" y="105869"/>
                    </a:lnTo>
                    <a:lnTo>
                      <a:pt x="26035" y="106956"/>
                    </a:lnTo>
                    <a:lnTo>
                      <a:pt x="24665" y="106956"/>
                    </a:lnTo>
                    <a:lnTo>
                      <a:pt x="23295" y="107608"/>
                    </a:lnTo>
                    <a:lnTo>
                      <a:pt x="18009" y="109347"/>
                    </a:lnTo>
                    <a:lnTo>
                      <a:pt x="16639" y="108043"/>
                    </a:lnTo>
                    <a:lnTo>
                      <a:pt x="15269" y="108260"/>
                    </a:lnTo>
                    <a:lnTo>
                      <a:pt x="13507" y="113913"/>
                    </a:lnTo>
                    <a:lnTo>
                      <a:pt x="12528" y="114130"/>
                    </a:lnTo>
                    <a:lnTo>
                      <a:pt x="9983" y="113043"/>
                    </a:lnTo>
                    <a:lnTo>
                      <a:pt x="8417" y="111956"/>
                    </a:lnTo>
                    <a:lnTo>
                      <a:pt x="6264" y="112826"/>
                    </a:lnTo>
                    <a:lnTo>
                      <a:pt x="4698" y="112826"/>
                    </a:lnTo>
                    <a:lnTo>
                      <a:pt x="3915" y="113260"/>
                    </a:lnTo>
                    <a:lnTo>
                      <a:pt x="1957" y="112391"/>
                    </a:lnTo>
                    <a:lnTo>
                      <a:pt x="0" y="112173"/>
                    </a:lnTo>
                    <a:lnTo>
                      <a:pt x="0" y="109347"/>
                    </a:lnTo>
                    <a:lnTo>
                      <a:pt x="195" y="107608"/>
                    </a:lnTo>
                    <a:lnTo>
                      <a:pt x="5089" y="106086"/>
                    </a:lnTo>
                    <a:lnTo>
                      <a:pt x="6851" y="103913"/>
                    </a:lnTo>
                    <a:lnTo>
                      <a:pt x="8809" y="102391"/>
                    </a:lnTo>
                    <a:lnTo>
                      <a:pt x="12332" y="100217"/>
                    </a:lnTo>
                    <a:lnTo>
                      <a:pt x="14486" y="96956"/>
                    </a:lnTo>
                    <a:lnTo>
                      <a:pt x="17030" y="95217"/>
                    </a:lnTo>
                    <a:lnTo>
                      <a:pt x="18401" y="92173"/>
                    </a:lnTo>
                    <a:lnTo>
                      <a:pt x="20750" y="90652"/>
                    </a:lnTo>
                    <a:lnTo>
                      <a:pt x="23099" y="89782"/>
                    </a:lnTo>
                    <a:lnTo>
                      <a:pt x="26623" y="90869"/>
                    </a:lnTo>
                    <a:lnTo>
                      <a:pt x="30342" y="90434"/>
                    </a:lnTo>
                    <a:lnTo>
                      <a:pt x="33083" y="90652"/>
                    </a:lnTo>
                    <a:lnTo>
                      <a:pt x="40913" y="88695"/>
                    </a:lnTo>
                    <a:lnTo>
                      <a:pt x="42871" y="88478"/>
                    </a:lnTo>
                    <a:lnTo>
                      <a:pt x="44632" y="87608"/>
                    </a:lnTo>
                    <a:lnTo>
                      <a:pt x="46590" y="87608"/>
                    </a:lnTo>
                    <a:lnTo>
                      <a:pt x="46394" y="89565"/>
                    </a:lnTo>
                    <a:lnTo>
                      <a:pt x="50897" y="90869"/>
                    </a:lnTo>
                    <a:lnTo>
                      <a:pt x="51876" y="90652"/>
                    </a:lnTo>
                    <a:lnTo>
                      <a:pt x="52854" y="89565"/>
                    </a:lnTo>
                    <a:lnTo>
                      <a:pt x="55203" y="87608"/>
                    </a:lnTo>
                    <a:lnTo>
                      <a:pt x="55595" y="80652"/>
                    </a:lnTo>
                    <a:lnTo>
                      <a:pt x="58727" y="77608"/>
                    </a:lnTo>
                    <a:lnTo>
                      <a:pt x="61076" y="73695"/>
                    </a:lnTo>
                    <a:lnTo>
                      <a:pt x="62642" y="69565"/>
                    </a:lnTo>
                    <a:lnTo>
                      <a:pt x="63034" y="66304"/>
                    </a:lnTo>
                    <a:lnTo>
                      <a:pt x="63425" y="63913"/>
                    </a:lnTo>
                    <a:lnTo>
                      <a:pt x="67145" y="61521"/>
                    </a:lnTo>
                    <a:lnTo>
                      <a:pt x="68711" y="61739"/>
                    </a:lnTo>
                    <a:lnTo>
                      <a:pt x="68515" y="63913"/>
                    </a:lnTo>
                    <a:lnTo>
                      <a:pt x="66753" y="64782"/>
                    </a:lnTo>
                    <a:lnTo>
                      <a:pt x="65187" y="66521"/>
                    </a:lnTo>
                    <a:lnTo>
                      <a:pt x="64991" y="67173"/>
                    </a:lnTo>
                    <a:lnTo>
                      <a:pt x="65774" y="69782"/>
                    </a:lnTo>
                    <a:lnTo>
                      <a:pt x="65774" y="72391"/>
                    </a:lnTo>
                    <a:lnTo>
                      <a:pt x="66753" y="72391"/>
                    </a:lnTo>
                    <a:lnTo>
                      <a:pt x="69298" y="72173"/>
                    </a:lnTo>
                    <a:lnTo>
                      <a:pt x="71060" y="69782"/>
                    </a:lnTo>
                    <a:lnTo>
                      <a:pt x="73800" y="68260"/>
                    </a:lnTo>
                    <a:lnTo>
                      <a:pt x="76933" y="67173"/>
                    </a:lnTo>
                    <a:lnTo>
                      <a:pt x="80261" y="64130"/>
                    </a:lnTo>
                    <a:lnTo>
                      <a:pt x="82610" y="61739"/>
                    </a:lnTo>
                    <a:lnTo>
                      <a:pt x="84176" y="58478"/>
                    </a:lnTo>
                    <a:lnTo>
                      <a:pt x="86133" y="55869"/>
                    </a:lnTo>
                    <a:lnTo>
                      <a:pt x="88678" y="53695"/>
                    </a:lnTo>
                    <a:lnTo>
                      <a:pt x="89853" y="53695"/>
                    </a:lnTo>
                    <a:lnTo>
                      <a:pt x="91419" y="51086"/>
                    </a:lnTo>
                    <a:lnTo>
                      <a:pt x="91615" y="48913"/>
                    </a:lnTo>
                    <a:lnTo>
                      <a:pt x="92006" y="46739"/>
                    </a:lnTo>
                    <a:lnTo>
                      <a:pt x="95138" y="40869"/>
                    </a:lnTo>
                    <a:lnTo>
                      <a:pt x="95921" y="38260"/>
                    </a:lnTo>
                    <a:lnTo>
                      <a:pt x="96313" y="35869"/>
                    </a:lnTo>
                    <a:lnTo>
                      <a:pt x="97683" y="33478"/>
                    </a:lnTo>
                    <a:lnTo>
                      <a:pt x="98270" y="30217"/>
                    </a:lnTo>
                    <a:lnTo>
                      <a:pt x="98270" y="26739"/>
                    </a:lnTo>
                    <a:lnTo>
                      <a:pt x="96900" y="25434"/>
                    </a:lnTo>
                    <a:lnTo>
                      <a:pt x="94747" y="24347"/>
                    </a:lnTo>
                    <a:lnTo>
                      <a:pt x="95725" y="23260"/>
                    </a:lnTo>
                    <a:lnTo>
                      <a:pt x="97683" y="20000"/>
                    </a:lnTo>
                    <a:lnTo>
                      <a:pt x="97292" y="13478"/>
                    </a:lnTo>
                    <a:lnTo>
                      <a:pt x="98270" y="11521"/>
                    </a:lnTo>
                    <a:lnTo>
                      <a:pt x="100228" y="10652"/>
                    </a:lnTo>
                    <a:lnTo>
                      <a:pt x="100424" y="6956"/>
                    </a:lnTo>
                    <a:lnTo>
                      <a:pt x="101207" y="5217"/>
                    </a:lnTo>
                    <a:lnTo>
                      <a:pt x="102577" y="4347"/>
                    </a:lnTo>
                    <a:lnTo>
                      <a:pt x="103947" y="6304"/>
                    </a:lnTo>
                    <a:lnTo>
                      <a:pt x="104730" y="9130"/>
                    </a:lnTo>
                    <a:lnTo>
                      <a:pt x="105513" y="10434"/>
                    </a:lnTo>
                    <a:lnTo>
                      <a:pt x="107079" y="8260"/>
                    </a:lnTo>
                    <a:lnTo>
                      <a:pt x="108254" y="9130"/>
                    </a:lnTo>
                    <a:lnTo>
                      <a:pt x="109624" y="8913"/>
                    </a:lnTo>
                    <a:lnTo>
                      <a:pt x="110799" y="5869"/>
                    </a:lnTo>
                    <a:lnTo>
                      <a:pt x="110995" y="3260"/>
                    </a:lnTo>
                    <a:lnTo>
                      <a:pt x="109429" y="4782"/>
                    </a:lnTo>
                    <a:lnTo>
                      <a:pt x="107079" y="5652"/>
                    </a:lnTo>
                    <a:lnTo>
                      <a:pt x="106296" y="3043"/>
                    </a:lnTo>
                    <a:lnTo>
                      <a:pt x="107079" y="652"/>
                    </a:lnTo>
                    <a:lnTo>
                      <a:pt x="107862" y="0"/>
                    </a:lnTo>
                    <a:lnTo>
                      <a:pt x="109624" y="1304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Shape 201"/>
              <p:cNvSpPr/>
              <p:nvPr/>
            </p:nvSpPr>
            <p:spPr>
              <a:xfrm>
                <a:off x="3965" y="2087"/>
                <a:ext cx="28" cy="2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857" y="78504"/>
                    </a:moveTo>
                    <a:lnTo>
                      <a:pt x="87428" y="70654"/>
                    </a:lnTo>
                    <a:lnTo>
                      <a:pt x="75428" y="65046"/>
                    </a:lnTo>
                    <a:lnTo>
                      <a:pt x="63428" y="69532"/>
                    </a:lnTo>
                    <a:lnTo>
                      <a:pt x="56571" y="76261"/>
                    </a:lnTo>
                    <a:lnTo>
                      <a:pt x="50571" y="89719"/>
                    </a:lnTo>
                    <a:lnTo>
                      <a:pt x="42857" y="106542"/>
                    </a:lnTo>
                    <a:lnTo>
                      <a:pt x="41142" y="118878"/>
                    </a:lnTo>
                    <a:lnTo>
                      <a:pt x="33428" y="120000"/>
                    </a:lnTo>
                    <a:lnTo>
                      <a:pt x="25714" y="112149"/>
                    </a:lnTo>
                    <a:lnTo>
                      <a:pt x="22285" y="106542"/>
                    </a:lnTo>
                    <a:lnTo>
                      <a:pt x="16285" y="91962"/>
                    </a:lnTo>
                    <a:lnTo>
                      <a:pt x="17142" y="85233"/>
                    </a:lnTo>
                    <a:lnTo>
                      <a:pt x="13714" y="77383"/>
                    </a:lnTo>
                    <a:lnTo>
                      <a:pt x="8571" y="71775"/>
                    </a:lnTo>
                    <a:lnTo>
                      <a:pt x="0" y="71775"/>
                    </a:lnTo>
                    <a:lnTo>
                      <a:pt x="12857" y="59439"/>
                    </a:lnTo>
                    <a:lnTo>
                      <a:pt x="31714" y="25794"/>
                    </a:lnTo>
                    <a:lnTo>
                      <a:pt x="42857" y="28037"/>
                    </a:lnTo>
                    <a:lnTo>
                      <a:pt x="48857" y="31401"/>
                    </a:lnTo>
                    <a:lnTo>
                      <a:pt x="58285" y="29158"/>
                    </a:lnTo>
                    <a:lnTo>
                      <a:pt x="66857" y="23551"/>
                    </a:lnTo>
                    <a:lnTo>
                      <a:pt x="70285" y="15700"/>
                    </a:lnTo>
                    <a:lnTo>
                      <a:pt x="81428" y="1121"/>
                    </a:lnTo>
                    <a:lnTo>
                      <a:pt x="87428" y="0"/>
                    </a:lnTo>
                    <a:lnTo>
                      <a:pt x="96000" y="3364"/>
                    </a:lnTo>
                    <a:lnTo>
                      <a:pt x="105428" y="10093"/>
                    </a:lnTo>
                    <a:lnTo>
                      <a:pt x="113142" y="11214"/>
                    </a:lnTo>
                    <a:lnTo>
                      <a:pt x="118285" y="37009"/>
                    </a:lnTo>
                    <a:lnTo>
                      <a:pt x="120000" y="40373"/>
                    </a:lnTo>
                    <a:lnTo>
                      <a:pt x="114857" y="49345"/>
                    </a:lnTo>
                    <a:lnTo>
                      <a:pt x="109714" y="52710"/>
                    </a:lnTo>
                    <a:lnTo>
                      <a:pt x="105428" y="60560"/>
                    </a:lnTo>
                    <a:lnTo>
                      <a:pt x="101142" y="70654"/>
                    </a:lnTo>
                    <a:lnTo>
                      <a:pt x="96857" y="78504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Shape 202"/>
              <p:cNvSpPr/>
              <p:nvPr/>
            </p:nvSpPr>
            <p:spPr>
              <a:xfrm>
                <a:off x="3938" y="2093"/>
                <a:ext cx="26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1374" y="1283"/>
                    </a:moveTo>
                    <a:lnTo>
                      <a:pt x="63206" y="1283"/>
                    </a:lnTo>
                    <a:lnTo>
                      <a:pt x="58625" y="0"/>
                    </a:lnTo>
                    <a:lnTo>
                      <a:pt x="51297" y="2566"/>
                    </a:lnTo>
                    <a:lnTo>
                      <a:pt x="43053" y="8342"/>
                    </a:lnTo>
                    <a:lnTo>
                      <a:pt x="38473" y="14117"/>
                    </a:lnTo>
                    <a:lnTo>
                      <a:pt x="32061" y="14117"/>
                    </a:lnTo>
                    <a:lnTo>
                      <a:pt x="26564" y="18609"/>
                    </a:lnTo>
                    <a:lnTo>
                      <a:pt x="19236" y="20534"/>
                    </a:lnTo>
                    <a:lnTo>
                      <a:pt x="16488" y="18609"/>
                    </a:lnTo>
                    <a:lnTo>
                      <a:pt x="10076" y="21818"/>
                    </a:lnTo>
                    <a:lnTo>
                      <a:pt x="0" y="30802"/>
                    </a:lnTo>
                    <a:lnTo>
                      <a:pt x="9160" y="35935"/>
                    </a:lnTo>
                    <a:lnTo>
                      <a:pt x="14656" y="41069"/>
                    </a:lnTo>
                    <a:lnTo>
                      <a:pt x="14656" y="46203"/>
                    </a:lnTo>
                    <a:lnTo>
                      <a:pt x="10076" y="39786"/>
                    </a:lnTo>
                    <a:lnTo>
                      <a:pt x="4580" y="39786"/>
                    </a:lnTo>
                    <a:lnTo>
                      <a:pt x="8244" y="56470"/>
                    </a:lnTo>
                    <a:lnTo>
                      <a:pt x="12824" y="51978"/>
                    </a:lnTo>
                    <a:lnTo>
                      <a:pt x="24732" y="50053"/>
                    </a:lnTo>
                    <a:lnTo>
                      <a:pt x="33893" y="53903"/>
                    </a:lnTo>
                    <a:lnTo>
                      <a:pt x="37557" y="48128"/>
                    </a:lnTo>
                    <a:lnTo>
                      <a:pt x="32061" y="46203"/>
                    </a:lnTo>
                    <a:lnTo>
                      <a:pt x="29312" y="41711"/>
                    </a:lnTo>
                    <a:lnTo>
                      <a:pt x="29312" y="34652"/>
                    </a:lnTo>
                    <a:lnTo>
                      <a:pt x="33893" y="32085"/>
                    </a:lnTo>
                    <a:lnTo>
                      <a:pt x="39389" y="40427"/>
                    </a:lnTo>
                    <a:lnTo>
                      <a:pt x="46717" y="47486"/>
                    </a:lnTo>
                    <a:lnTo>
                      <a:pt x="46717" y="54545"/>
                    </a:lnTo>
                    <a:lnTo>
                      <a:pt x="48549" y="55187"/>
                    </a:lnTo>
                    <a:lnTo>
                      <a:pt x="48549" y="64171"/>
                    </a:lnTo>
                    <a:lnTo>
                      <a:pt x="43053" y="71871"/>
                    </a:lnTo>
                    <a:lnTo>
                      <a:pt x="37557" y="75721"/>
                    </a:lnTo>
                    <a:lnTo>
                      <a:pt x="32977" y="82139"/>
                    </a:lnTo>
                    <a:lnTo>
                      <a:pt x="32061" y="91764"/>
                    </a:lnTo>
                    <a:lnTo>
                      <a:pt x="34809" y="102032"/>
                    </a:lnTo>
                    <a:lnTo>
                      <a:pt x="32061" y="107165"/>
                    </a:lnTo>
                    <a:lnTo>
                      <a:pt x="37557" y="111657"/>
                    </a:lnTo>
                    <a:lnTo>
                      <a:pt x="49465" y="115508"/>
                    </a:lnTo>
                    <a:lnTo>
                      <a:pt x="53129" y="106524"/>
                    </a:lnTo>
                    <a:lnTo>
                      <a:pt x="48549" y="99465"/>
                    </a:lnTo>
                    <a:lnTo>
                      <a:pt x="52213" y="93048"/>
                    </a:lnTo>
                    <a:lnTo>
                      <a:pt x="59541" y="94973"/>
                    </a:lnTo>
                    <a:lnTo>
                      <a:pt x="56793" y="96898"/>
                    </a:lnTo>
                    <a:lnTo>
                      <a:pt x="55877" y="102673"/>
                    </a:lnTo>
                    <a:lnTo>
                      <a:pt x="57709" y="110374"/>
                    </a:lnTo>
                    <a:lnTo>
                      <a:pt x="57709" y="120000"/>
                    </a:lnTo>
                    <a:lnTo>
                      <a:pt x="64122" y="118716"/>
                    </a:lnTo>
                    <a:lnTo>
                      <a:pt x="72366" y="113582"/>
                    </a:lnTo>
                    <a:lnTo>
                      <a:pt x="72366" y="108449"/>
                    </a:lnTo>
                    <a:lnTo>
                      <a:pt x="80610" y="102673"/>
                    </a:lnTo>
                    <a:lnTo>
                      <a:pt x="86106" y="105240"/>
                    </a:lnTo>
                    <a:lnTo>
                      <a:pt x="91603" y="94973"/>
                    </a:lnTo>
                    <a:lnTo>
                      <a:pt x="98015" y="75080"/>
                    </a:lnTo>
                    <a:lnTo>
                      <a:pt x="103511" y="64171"/>
                    </a:lnTo>
                    <a:lnTo>
                      <a:pt x="109923" y="57112"/>
                    </a:lnTo>
                    <a:lnTo>
                      <a:pt x="116335" y="50053"/>
                    </a:lnTo>
                    <a:lnTo>
                      <a:pt x="120000" y="44278"/>
                    </a:lnTo>
                    <a:lnTo>
                      <a:pt x="118167" y="37860"/>
                    </a:lnTo>
                    <a:lnTo>
                      <a:pt x="113587" y="30802"/>
                    </a:lnTo>
                    <a:lnTo>
                      <a:pt x="101679" y="28877"/>
                    </a:lnTo>
                    <a:lnTo>
                      <a:pt x="100763" y="25668"/>
                    </a:lnTo>
                    <a:lnTo>
                      <a:pt x="105343" y="16684"/>
                    </a:lnTo>
                    <a:lnTo>
                      <a:pt x="102595" y="12192"/>
                    </a:lnTo>
                    <a:lnTo>
                      <a:pt x="95267" y="13475"/>
                    </a:lnTo>
                    <a:lnTo>
                      <a:pt x="78778" y="14117"/>
                    </a:lnTo>
                    <a:lnTo>
                      <a:pt x="70534" y="5775"/>
                    </a:lnTo>
                    <a:lnTo>
                      <a:pt x="70534" y="1925"/>
                    </a:lnTo>
                    <a:lnTo>
                      <a:pt x="61374" y="1283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3" name="Shape 203"/>
            <p:cNvSpPr/>
            <p:nvPr/>
          </p:nvSpPr>
          <p:spPr>
            <a:xfrm>
              <a:off x="8210428" y="4988587"/>
              <a:ext cx="170663" cy="23198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8947" y="0"/>
                  </a:moveTo>
                  <a:lnTo>
                    <a:pt x="82105" y="2105"/>
                  </a:lnTo>
                  <a:lnTo>
                    <a:pt x="92210" y="15157"/>
                  </a:lnTo>
                  <a:lnTo>
                    <a:pt x="98526" y="19368"/>
                  </a:lnTo>
                  <a:lnTo>
                    <a:pt x="104210" y="24421"/>
                  </a:lnTo>
                  <a:lnTo>
                    <a:pt x="109263" y="30736"/>
                  </a:lnTo>
                  <a:lnTo>
                    <a:pt x="113684" y="38315"/>
                  </a:lnTo>
                  <a:lnTo>
                    <a:pt x="116210" y="47578"/>
                  </a:lnTo>
                  <a:lnTo>
                    <a:pt x="115578" y="63157"/>
                  </a:lnTo>
                  <a:lnTo>
                    <a:pt x="116210" y="71578"/>
                  </a:lnTo>
                  <a:lnTo>
                    <a:pt x="120000" y="72000"/>
                  </a:lnTo>
                  <a:lnTo>
                    <a:pt x="114315" y="84631"/>
                  </a:lnTo>
                  <a:lnTo>
                    <a:pt x="109894" y="91368"/>
                  </a:lnTo>
                  <a:lnTo>
                    <a:pt x="102947" y="96000"/>
                  </a:lnTo>
                  <a:lnTo>
                    <a:pt x="97263" y="96842"/>
                  </a:lnTo>
                  <a:lnTo>
                    <a:pt x="89684" y="98105"/>
                  </a:lnTo>
                  <a:lnTo>
                    <a:pt x="85263" y="96842"/>
                  </a:lnTo>
                  <a:lnTo>
                    <a:pt x="82736" y="98947"/>
                  </a:lnTo>
                  <a:lnTo>
                    <a:pt x="80210" y="101894"/>
                  </a:lnTo>
                  <a:lnTo>
                    <a:pt x="75789" y="106105"/>
                  </a:lnTo>
                  <a:lnTo>
                    <a:pt x="73263" y="103157"/>
                  </a:lnTo>
                  <a:lnTo>
                    <a:pt x="70105" y="103157"/>
                  </a:lnTo>
                  <a:lnTo>
                    <a:pt x="63789" y="101052"/>
                  </a:lnTo>
                  <a:lnTo>
                    <a:pt x="60000" y="101473"/>
                  </a:lnTo>
                  <a:lnTo>
                    <a:pt x="52421" y="103578"/>
                  </a:lnTo>
                  <a:lnTo>
                    <a:pt x="55578" y="106105"/>
                  </a:lnTo>
                  <a:lnTo>
                    <a:pt x="54315" y="109473"/>
                  </a:lnTo>
                  <a:lnTo>
                    <a:pt x="49894" y="110736"/>
                  </a:lnTo>
                  <a:lnTo>
                    <a:pt x="48000" y="107789"/>
                  </a:lnTo>
                  <a:lnTo>
                    <a:pt x="45473" y="106105"/>
                  </a:lnTo>
                  <a:lnTo>
                    <a:pt x="44842" y="112842"/>
                  </a:lnTo>
                  <a:lnTo>
                    <a:pt x="41684" y="114526"/>
                  </a:lnTo>
                  <a:lnTo>
                    <a:pt x="38526" y="114947"/>
                  </a:lnTo>
                  <a:lnTo>
                    <a:pt x="36000" y="113263"/>
                  </a:lnTo>
                  <a:lnTo>
                    <a:pt x="41052" y="110736"/>
                  </a:lnTo>
                  <a:lnTo>
                    <a:pt x="41684" y="108210"/>
                  </a:lnTo>
                  <a:lnTo>
                    <a:pt x="37894" y="109473"/>
                  </a:lnTo>
                  <a:lnTo>
                    <a:pt x="32210" y="111157"/>
                  </a:lnTo>
                  <a:lnTo>
                    <a:pt x="25894" y="116210"/>
                  </a:lnTo>
                  <a:lnTo>
                    <a:pt x="24000" y="116210"/>
                  </a:lnTo>
                  <a:lnTo>
                    <a:pt x="22105" y="113263"/>
                  </a:lnTo>
                  <a:lnTo>
                    <a:pt x="19578" y="115368"/>
                  </a:lnTo>
                  <a:lnTo>
                    <a:pt x="13894" y="119157"/>
                  </a:lnTo>
                  <a:lnTo>
                    <a:pt x="12631" y="115368"/>
                  </a:lnTo>
                  <a:lnTo>
                    <a:pt x="7578" y="116631"/>
                  </a:lnTo>
                  <a:lnTo>
                    <a:pt x="5052" y="119999"/>
                  </a:lnTo>
                  <a:lnTo>
                    <a:pt x="2526" y="118736"/>
                  </a:lnTo>
                  <a:lnTo>
                    <a:pt x="5684" y="114947"/>
                  </a:lnTo>
                  <a:lnTo>
                    <a:pt x="6947" y="110736"/>
                  </a:lnTo>
                  <a:lnTo>
                    <a:pt x="13894" y="112421"/>
                  </a:lnTo>
                  <a:lnTo>
                    <a:pt x="12631" y="109894"/>
                  </a:lnTo>
                  <a:lnTo>
                    <a:pt x="15157" y="106526"/>
                  </a:lnTo>
                  <a:lnTo>
                    <a:pt x="12000" y="105263"/>
                  </a:lnTo>
                  <a:lnTo>
                    <a:pt x="8210" y="107789"/>
                  </a:lnTo>
                  <a:lnTo>
                    <a:pt x="6947" y="104000"/>
                  </a:lnTo>
                  <a:lnTo>
                    <a:pt x="9473" y="98947"/>
                  </a:lnTo>
                  <a:lnTo>
                    <a:pt x="9473" y="94736"/>
                  </a:lnTo>
                  <a:lnTo>
                    <a:pt x="12631" y="89263"/>
                  </a:lnTo>
                  <a:lnTo>
                    <a:pt x="17052" y="85473"/>
                  </a:lnTo>
                  <a:lnTo>
                    <a:pt x="14526" y="83789"/>
                  </a:lnTo>
                  <a:lnTo>
                    <a:pt x="19578" y="81263"/>
                  </a:lnTo>
                  <a:lnTo>
                    <a:pt x="21473" y="78315"/>
                  </a:lnTo>
                  <a:lnTo>
                    <a:pt x="18947" y="75789"/>
                  </a:lnTo>
                  <a:lnTo>
                    <a:pt x="18947" y="73263"/>
                  </a:lnTo>
                  <a:lnTo>
                    <a:pt x="15157" y="70315"/>
                  </a:lnTo>
                  <a:lnTo>
                    <a:pt x="14526" y="65263"/>
                  </a:lnTo>
                  <a:lnTo>
                    <a:pt x="12631" y="60210"/>
                  </a:lnTo>
                  <a:lnTo>
                    <a:pt x="12000" y="54315"/>
                  </a:lnTo>
                  <a:lnTo>
                    <a:pt x="8210" y="53473"/>
                  </a:lnTo>
                  <a:lnTo>
                    <a:pt x="9473" y="58526"/>
                  </a:lnTo>
                  <a:lnTo>
                    <a:pt x="6947" y="59789"/>
                  </a:lnTo>
                  <a:lnTo>
                    <a:pt x="2526" y="55578"/>
                  </a:lnTo>
                  <a:lnTo>
                    <a:pt x="0" y="55578"/>
                  </a:lnTo>
                  <a:lnTo>
                    <a:pt x="631" y="51789"/>
                  </a:lnTo>
                  <a:lnTo>
                    <a:pt x="5052" y="48421"/>
                  </a:lnTo>
                  <a:lnTo>
                    <a:pt x="10736" y="48421"/>
                  </a:lnTo>
                  <a:lnTo>
                    <a:pt x="18315" y="46315"/>
                  </a:lnTo>
                  <a:lnTo>
                    <a:pt x="24631" y="49263"/>
                  </a:lnTo>
                  <a:lnTo>
                    <a:pt x="27157" y="49684"/>
                  </a:lnTo>
                  <a:lnTo>
                    <a:pt x="24000" y="45473"/>
                  </a:lnTo>
                  <a:lnTo>
                    <a:pt x="24000" y="42105"/>
                  </a:lnTo>
                  <a:lnTo>
                    <a:pt x="21473" y="40000"/>
                  </a:lnTo>
                  <a:lnTo>
                    <a:pt x="22105" y="37473"/>
                  </a:lnTo>
                  <a:lnTo>
                    <a:pt x="24000" y="36210"/>
                  </a:lnTo>
                  <a:lnTo>
                    <a:pt x="19578" y="34105"/>
                  </a:lnTo>
                  <a:lnTo>
                    <a:pt x="18315" y="34947"/>
                  </a:lnTo>
                  <a:lnTo>
                    <a:pt x="15789" y="32421"/>
                  </a:lnTo>
                  <a:lnTo>
                    <a:pt x="15157" y="30315"/>
                  </a:lnTo>
                  <a:lnTo>
                    <a:pt x="17684" y="30315"/>
                  </a:lnTo>
                  <a:lnTo>
                    <a:pt x="13894" y="26947"/>
                  </a:lnTo>
                  <a:lnTo>
                    <a:pt x="12000" y="24421"/>
                  </a:lnTo>
                  <a:lnTo>
                    <a:pt x="12000" y="22315"/>
                  </a:lnTo>
                  <a:lnTo>
                    <a:pt x="14526" y="23578"/>
                  </a:lnTo>
                  <a:lnTo>
                    <a:pt x="22736" y="18947"/>
                  </a:lnTo>
                  <a:lnTo>
                    <a:pt x="36631" y="9263"/>
                  </a:lnTo>
                  <a:lnTo>
                    <a:pt x="48000" y="8842"/>
                  </a:lnTo>
                  <a:lnTo>
                    <a:pt x="58736" y="9263"/>
                  </a:lnTo>
                  <a:lnTo>
                    <a:pt x="68210" y="6736"/>
                  </a:lnTo>
                  <a:lnTo>
                    <a:pt x="78947" y="0"/>
                  </a:lnTo>
                  <a:close/>
                </a:path>
              </a:pathLst>
            </a:custGeom>
            <a:solidFill>
              <a:srgbClr val="4E5765"/>
            </a:solidFill>
            <a:ln w="9525" cap="flat" cmpd="sng">
              <a:solidFill>
                <a:srgbClr val="F6F8F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Clr>
                  <a:schemeClr val="dk1"/>
                </a:buClr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Shape 204"/>
            <p:cNvSpPr/>
            <p:nvPr/>
          </p:nvSpPr>
          <p:spPr>
            <a:xfrm>
              <a:off x="6324153" y="4117635"/>
              <a:ext cx="1558426" cy="6918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38632"/>
                  </a:moveTo>
                  <a:lnTo>
                    <a:pt x="830" y="35518"/>
                  </a:lnTo>
                  <a:lnTo>
                    <a:pt x="1937" y="33113"/>
                  </a:lnTo>
                  <a:lnTo>
                    <a:pt x="3183" y="32122"/>
                  </a:lnTo>
                  <a:lnTo>
                    <a:pt x="4498" y="31273"/>
                  </a:lnTo>
                  <a:lnTo>
                    <a:pt x="5813" y="29433"/>
                  </a:lnTo>
                  <a:lnTo>
                    <a:pt x="7197" y="27169"/>
                  </a:lnTo>
                  <a:lnTo>
                    <a:pt x="8927" y="25471"/>
                  </a:lnTo>
                  <a:lnTo>
                    <a:pt x="10657" y="22358"/>
                  </a:lnTo>
                  <a:lnTo>
                    <a:pt x="13494" y="20660"/>
                  </a:lnTo>
                  <a:lnTo>
                    <a:pt x="15224" y="19103"/>
                  </a:lnTo>
                  <a:lnTo>
                    <a:pt x="16816" y="18679"/>
                  </a:lnTo>
                  <a:lnTo>
                    <a:pt x="18339" y="19245"/>
                  </a:lnTo>
                  <a:lnTo>
                    <a:pt x="19446" y="20094"/>
                  </a:lnTo>
                  <a:lnTo>
                    <a:pt x="20346" y="21650"/>
                  </a:lnTo>
                  <a:lnTo>
                    <a:pt x="21660" y="21084"/>
                  </a:lnTo>
                  <a:lnTo>
                    <a:pt x="23114" y="20943"/>
                  </a:lnTo>
                  <a:lnTo>
                    <a:pt x="24290" y="21367"/>
                  </a:lnTo>
                  <a:lnTo>
                    <a:pt x="26435" y="25471"/>
                  </a:lnTo>
                  <a:lnTo>
                    <a:pt x="26782" y="26462"/>
                  </a:lnTo>
                  <a:lnTo>
                    <a:pt x="27958" y="26886"/>
                  </a:lnTo>
                  <a:lnTo>
                    <a:pt x="31211" y="25896"/>
                  </a:lnTo>
                  <a:lnTo>
                    <a:pt x="32110" y="26745"/>
                  </a:lnTo>
                  <a:lnTo>
                    <a:pt x="35155" y="26886"/>
                  </a:lnTo>
                  <a:lnTo>
                    <a:pt x="37785" y="26179"/>
                  </a:lnTo>
                  <a:lnTo>
                    <a:pt x="38477" y="25471"/>
                  </a:lnTo>
                  <a:lnTo>
                    <a:pt x="38477" y="24339"/>
                  </a:lnTo>
                  <a:lnTo>
                    <a:pt x="38200" y="22641"/>
                  </a:lnTo>
                  <a:lnTo>
                    <a:pt x="38408" y="20660"/>
                  </a:lnTo>
                  <a:lnTo>
                    <a:pt x="39100" y="18396"/>
                  </a:lnTo>
                  <a:lnTo>
                    <a:pt x="39100" y="16132"/>
                  </a:lnTo>
                  <a:lnTo>
                    <a:pt x="38339" y="14009"/>
                  </a:lnTo>
                  <a:lnTo>
                    <a:pt x="38062" y="11462"/>
                  </a:lnTo>
                  <a:lnTo>
                    <a:pt x="38200" y="8915"/>
                  </a:lnTo>
                  <a:lnTo>
                    <a:pt x="39307" y="6933"/>
                  </a:lnTo>
                  <a:lnTo>
                    <a:pt x="40276" y="4669"/>
                  </a:lnTo>
                  <a:lnTo>
                    <a:pt x="41522" y="2547"/>
                  </a:lnTo>
                  <a:lnTo>
                    <a:pt x="42283" y="141"/>
                  </a:lnTo>
                  <a:lnTo>
                    <a:pt x="43252" y="0"/>
                  </a:lnTo>
                  <a:lnTo>
                    <a:pt x="44636" y="849"/>
                  </a:lnTo>
                  <a:lnTo>
                    <a:pt x="45605" y="2405"/>
                  </a:lnTo>
                  <a:lnTo>
                    <a:pt x="48166" y="3820"/>
                  </a:lnTo>
                  <a:lnTo>
                    <a:pt x="48927" y="5801"/>
                  </a:lnTo>
                  <a:lnTo>
                    <a:pt x="50588" y="6650"/>
                  </a:lnTo>
                  <a:lnTo>
                    <a:pt x="52249" y="7075"/>
                  </a:lnTo>
                  <a:lnTo>
                    <a:pt x="53425" y="8066"/>
                  </a:lnTo>
                  <a:lnTo>
                    <a:pt x="54117" y="10330"/>
                  </a:lnTo>
                  <a:lnTo>
                    <a:pt x="54463" y="14575"/>
                  </a:lnTo>
                  <a:lnTo>
                    <a:pt x="54463" y="17547"/>
                  </a:lnTo>
                  <a:lnTo>
                    <a:pt x="54809" y="17547"/>
                  </a:lnTo>
                  <a:lnTo>
                    <a:pt x="55847" y="19528"/>
                  </a:lnTo>
                  <a:lnTo>
                    <a:pt x="57439" y="21792"/>
                  </a:lnTo>
                  <a:lnTo>
                    <a:pt x="59792" y="23349"/>
                  </a:lnTo>
                  <a:lnTo>
                    <a:pt x="61730" y="22500"/>
                  </a:lnTo>
                  <a:lnTo>
                    <a:pt x="63598" y="20377"/>
                  </a:lnTo>
                  <a:lnTo>
                    <a:pt x="65328" y="18679"/>
                  </a:lnTo>
                  <a:lnTo>
                    <a:pt x="67474" y="19811"/>
                  </a:lnTo>
                  <a:lnTo>
                    <a:pt x="70795" y="22216"/>
                  </a:lnTo>
                  <a:lnTo>
                    <a:pt x="71487" y="23915"/>
                  </a:lnTo>
                  <a:lnTo>
                    <a:pt x="71557" y="23915"/>
                  </a:lnTo>
                  <a:lnTo>
                    <a:pt x="71972" y="24622"/>
                  </a:lnTo>
                  <a:lnTo>
                    <a:pt x="73494" y="26320"/>
                  </a:lnTo>
                  <a:lnTo>
                    <a:pt x="74948" y="27169"/>
                  </a:lnTo>
                  <a:lnTo>
                    <a:pt x="76401" y="28443"/>
                  </a:lnTo>
                  <a:lnTo>
                    <a:pt x="77370" y="31273"/>
                  </a:lnTo>
                  <a:lnTo>
                    <a:pt x="79238" y="33537"/>
                  </a:lnTo>
                  <a:lnTo>
                    <a:pt x="81453" y="34245"/>
                  </a:lnTo>
                  <a:lnTo>
                    <a:pt x="83044" y="35235"/>
                  </a:lnTo>
                  <a:lnTo>
                    <a:pt x="84290" y="35377"/>
                  </a:lnTo>
                  <a:lnTo>
                    <a:pt x="86020" y="35094"/>
                  </a:lnTo>
                  <a:lnTo>
                    <a:pt x="87266" y="36226"/>
                  </a:lnTo>
                  <a:lnTo>
                    <a:pt x="91141" y="33537"/>
                  </a:lnTo>
                  <a:lnTo>
                    <a:pt x="93494" y="32405"/>
                  </a:lnTo>
                  <a:lnTo>
                    <a:pt x="95363" y="31698"/>
                  </a:lnTo>
                  <a:lnTo>
                    <a:pt x="97923" y="27594"/>
                  </a:lnTo>
                  <a:lnTo>
                    <a:pt x="99584" y="25330"/>
                  </a:lnTo>
                  <a:lnTo>
                    <a:pt x="101314" y="24056"/>
                  </a:lnTo>
                  <a:lnTo>
                    <a:pt x="103044" y="25471"/>
                  </a:lnTo>
                  <a:lnTo>
                    <a:pt x="104290" y="27594"/>
                  </a:lnTo>
                  <a:lnTo>
                    <a:pt x="105743" y="28160"/>
                  </a:lnTo>
                  <a:lnTo>
                    <a:pt x="106920" y="27594"/>
                  </a:lnTo>
                  <a:lnTo>
                    <a:pt x="107889" y="26462"/>
                  </a:lnTo>
                  <a:lnTo>
                    <a:pt x="108304" y="26886"/>
                  </a:lnTo>
                  <a:lnTo>
                    <a:pt x="108304" y="27594"/>
                  </a:lnTo>
                  <a:lnTo>
                    <a:pt x="107681" y="28726"/>
                  </a:lnTo>
                  <a:lnTo>
                    <a:pt x="106574" y="32830"/>
                  </a:lnTo>
                  <a:lnTo>
                    <a:pt x="105813" y="34811"/>
                  </a:lnTo>
                  <a:lnTo>
                    <a:pt x="105536" y="36084"/>
                  </a:lnTo>
                  <a:lnTo>
                    <a:pt x="105536" y="38349"/>
                  </a:lnTo>
                  <a:lnTo>
                    <a:pt x="105743" y="40754"/>
                  </a:lnTo>
                  <a:lnTo>
                    <a:pt x="105536" y="43584"/>
                  </a:lnTo>
                  <a:lnTo>
                    <a:pt x="104982" y="45990"/>
                  </a:lnTo>
                  <a:lnTo>
                    <a:pt x="104982" y="49103"/>
                  </a:lnTo>
                  <a:lnTo>
                    <a:pt x="105190" y="51933"/>
                  </a:lnTo>
                  <a:lnTo>
                    <a:pt x="105813" y="54056"/>
                  </a:lnTo>
                  <a:lnTo>
                    <a:pt x="108650" y="55330"/>
                  </a:lnTo>
                  <a:lnTo>
                    <a:pt x="110380" y="55047"/>
                  </a:lnTo>
                  <a:lnTo>
                    <a:pt x="112110" y="54056"/>
                  </a:lnTo>
                  <a:lnTo>
                    <a:pt x="113356" y="52216"/>
                  </a:lnTo>
                  <a:lnTo>
                    <a:pt x="115363" y="49245"/>
                  </a:lnTo>
                  <a:lnTo>
                    <a:pt x="115778" y="51226"/>
                  </a:lnTo>
                  <a:lnTo>
                    <a:pt x="116678" y="53349"/>
                  </a:lnTo>
                  <a:lnTo>
                    <a:pt x="118685" y="56745"/>
                  </a:lnTo>
                  <a:lnTo>
                    <a:pt x="119100" y="58726"/>
                  </a:lnTo>
                  <a:lnTo>
                    <a:pt x="118961" y="60566"/>
                  </a:lnTo>
                  <a:lnTo>
                    <a:pt x="118961" y="61839"/>
                  </a:lnTo>
                  <a:lnTo>
                    <a:pt x="119930" y="62971"/>
                  </a:lnTo>
                  <a:lnTo>
                    <a:pt x="120000" y="64811"/>
                  </a:lnTo>
                  <a:lnTo>
                    <a:pt x="119307" y="65660"/>
                  </a:lnTo>
                  <a:lnTo>
                    <a:pt x="118131" y="65235"/>
                  </a:lnTo>
                  <a:lnTo>
                    <a:pt x="116816" y="64528"/>
                  </a:lnTo>
                  <a:lnTo>
                    <a:pt x="115086" y="65235"/>
                  </a:lnTo>
                  <a:lnTo>
                    <a:pt x="113356" y="65801"/>
                  </a:lnTo>
                  <a:lnTo>
                    <a:pt x="111626" y="65660"/>
                  </a:lnTo>
                  <a:lnTo>
                    <a:pt x="110173" y="66226"/>
                  </a:lnTo>
                  <a:lnTo>
                    <a:pt x="109065" y="68207"/>
                  </a:lnTo>
                  <a:lnTo>
                    <a:pt x="105536" y="76132"/>
                  </a:lnTo>
                  <a:lnTo>
                    <a:pt x="104290" y="77830"/>
                  </a:lnTo>
                  <a:lnTo>
                    <a:pt x="103806" y="78113"/>
                  </a:lnTo>
                  <a:lnTo>
                    <a:pt x="103044" y="77971"/>
                  </a:lnTo>
                  <a:lnTo>
                    <a:pt x="102214" y="77971"/>
                  </a:lnTo>
                  <a:lnTo>
                    <a:pt x="100830" y="81084"/>
                  </a:lnTo>
                  <a:lnTo>
                    <a:pt x="99515" y="84056"/>
                  </a:lnTo>
                  <a:lnTo>
                    <a:pt x="97647" y="86462"/>
                  </a:lnTo>
                  <a:lnTo>
                    <a:pt x="96401" y="86462"/>
                  </a:lnTo>
                  <a:lnTo>
                    <a:pt x="94948" y="85754"/>
                  </a:lnTo>
                  <a:lnTo>
                    <a:pt x="94117" y="83915"/>
                  </a:lnTo>
                  <a:lnTo>
                    <a:pt x="93010" y="83207"/>
                  </a:lnTo>
                  <a:lnTo>
                    <a:pt x="91557" y="84056"/>
                  </a:lnTo>
                  <a:lnTo>
                    <a:pt x="90934" y="86462"/>
                  </a:lnTo>
                  <a:lnTo>
                    <a:pt x="90034" y="89292"/>
                  </a:lnTo>
                  <a:lnTo>
                    <a:pt x="89826" y="91415"/>
                  </a:lnTo>
                  <a:lnTo>
                    <a:pt x="91349" y="95518"/>
                  </a:lnTo>
                  <a:lnTo>
                    <a:pt x="91557" y="97500"/>
                  </a:lnTo>
                  <a:lnTo>
                    <a:pt x="87543" y="104433"/>
                  </a:lnTo>
                  <a:lnTo>
                    <a:pt x="86851" y="106415"/>
                  </a:lnTo>
                  <a:lnTo>
                    <a:pt x="85467" y="108537"/>
                  </a:lnTo>
                  <a:lnTo>
                    <a:pt x="84498" y="109811"/>
                  </a:lnTo>
                  <a:lnTo>
                    <a:pt x="82422" y="111367"/>
                  </a:lnTo>
                  <a:lnTo>
                    <a:pt x="80484" y="111650"/>
                  </a:lnTo>
                  <a:lnTo>
                    <a:pt x="80138" y="112075"/>
                  </a:lnTo>
                  <a:lnTo>
                    <a:pt x="78200" y="110801"/>
                  </a:lnTo>
                  <a:lnTo>
                    <a:pt x="77093" y="111650"/>
                  </a:lnTo>
                  <a:lnTo>
                    <a:pt x="75294" y="111509"/>
                  </a:lnTo>
                  <a:lnTo>
                    <a:pt x="74048" y="112500"/>
                  </a:lnTo>
                  <a:lnTo>
                    <a:pt x="71487" y="113490"/>
                  </a:lnTo>
                  <a:lnTo>
                    <a:pt x="70726" y="113915"/>
                  </a:lnTo>
                  <a:lnTo>
                    <a:pt x="70173" y="115330"/>
                  </a:lnTo>
                  <a:lnTo>
                    <a:pt x="69411" y="115896"/>
                  </a:lnTo>
                  <a:lnTo>
                    <a:pt x="68512" y="116179"/>
                  </a:lnTo>
                  <a:lnTo>
                    <a:pt x="66435" y="117735"/>
                  </a:lnTo>
                  <a:lnTo>
                    <a:pt x="65190" y="119858"/>
                  </a:lnTo>
                  <a:lnTo>
                    <a:pt x="64498" y="120000"/>
                  </a:lnTo>
                  <a:lnTo>
                    <a:pt x="63667" y="119575"/>
                  </a:lnTo>
                  <a:lnTo>
                    <a:pt x="62906" y="118301"/>
                  </a:lnTo>
                  <a:lnTo>
                    <a:pt x="62491" y="118018"/>
                  </a:lnTo>
                  <a:lnTo>
                    <a:pt x="60484" y="117735"/>
                  </a:lnTo>
                  <a:lnTo>
                    <a:pt x="58961" y="116745"/>
                  </a:lnTo>
                  <a:lnTo>
                    <a:pt x="57716" y="115330"/>
                  </a:lnTo>
                  <a:lnTo>
                    <a:pt x="55432" y="113915"/>
                  </a:lnTo>
                  <a:lnTo>
                    <a:pt x="53840" y="112500"/>
                  </a:lnTo>
                  <a:lnTo>
                    <a:pt x="52802" y="110660"/>
                  </a:lnTo>
                  <a:lnTo>
                    <a:pt x="52179" y="109103"/>
                  </a:lnTo>
                  <a:lnTo>
                    <a:pt x="51487" y="108537"/>
                  </a:lnTo>
                  <a:lnTo>
                    <a:pt x="49134" y="106981"/>
                  </a:lnTo>
                  <a:lnTo>
                    <a:pt x="47958" y="106698"/>
                  </a:lnTo>
                  <a:lnTo>
                    <a:pt x="46712" y="106981"/>
                  </a:lnTo>
                  <a:lnTo>
                    <a:pt x="36470" y="108396"/>
                  </a:lnTo>
                  <a:lnTo>
                    <a:pt x="35017" y="108396"/>
                  </a:lnTo>
                  <a:lnTo>
                    <a:pt x="34048" y="107547"/>
                  </a:lnTo>
                  <a:lnTo>
                    <a:pt x="32941" y="105566"/>
                  </a:lnTo>
                  <a:lnTo>
                    <a:pt x="32041" y="103301"/>
                  </a:lnTo>
                  <a:lnTo>
                    <a:pt x="31211" y="101320"/>
                  </a:lnTo>
                  <a:lnTo>
                    <a:pt x="30380" y="98490"/>
                  </a:lnTo>
                  <a:lnTo>
                    <a:pt x="29896" y="95660"/>
                  </a:lnTo>
                  <a:lnTo>
                    <a:pt x="29134" y="93254"/>
                  </a:lnTo>
                  <a:lnTo>
                    <a:pt x="28373" y="91132"/>
                  </a:lnTo>
                  <a:lnTo>
                    <a:pt x="27543" y="90990"/>
                  </a:lnTo>
                  <a:lnTo>
                    <a:pt x="26643" y="89575"/>
                  </a:lnTo>
                  <a:lnTo>
                    <a:pt x="24429" y="88443"/>
                  </a:lnTo>
                  <a:lnTo>
                    <a:pt x="23321" y="87169"/>
                  </a:lnTo>
                  <a:lnTo>
                    <a:pt x="22283" y="85754"/>
                  </a:lnTo>
                  <a:lnTo>
                    <a:pt x="20207" y="84339"/>
                  </a:lnTo>
                  <a:lnTo>
                    <a:pt x="19377" y="83490"/>
                  </a:lnTo>
                  <a:lnTo>
                    <a:pt x="18477" y="83490"/>
                  </a:lnTo>
                  <a:lnTo>
                    <a:pt x="17577" y="84198"/>
                  </a:lnTo>
                  <a:lnTo>
                    <a:pt x="16955" y="84198"/>
                  </a:lnTo>
                  <a:lnTo>
                    <a:pt x="14602" y="82641"/>
                  </a:lnTo>
                  <a:lnTo>
                    <a:pt x="12456" y="82216"/>
                  </a:lnTo>
                  <a:lnTo>
                    <a:pt x="11349" y="81226"/>
                  </a:lnTo>
                  <a:lnTo>
                    <a:pt x="10865" y="80235"/>
                  </a:lnTo>
                  <a:lnTo>
                    <a:pt x="10934" y="78113"/>
                  </a:lnTo>
                  <a:lnTo>
                    <a:pt x="11487" y="75849"/>
                  </a:lnTo>
                  <a:lnTo>
                    <a:pt x="11557" y="73160"/>
                  </a:lnTo>
                  <a:lnTo>
                    <a:pt x="11280" y="70471"/>
                  </a:lnTo>
                  <a:lnTo>
                    <a:pt x="11280" y="66509"/>
                  </a:lnTo>
                  <a:lnTo>
                    <a:pt x="10449" y="60424"/>
                  </a:lnTo>
                  <a:lnTo>
                    <a:pt x="9757" y="58018"/>
                  </a:lnTo>
                  <a:lnTo>
                    <a:pt x="9273" y="54905"/>
                  </a:lnTo>
                  <a:lnTo>
                    <a:pt x="8581" y="52641"/>
                  </a:lnTo>
                  <a:lnTo>
                    <a:pt x="7474" y="52216"/>
                  </a:lnTo>
                  <a:lnTo>
                    <a:pt x="6435" y="51084"/>
                  </a:lnTo>
                  <a:lnTo>
                    <a:pt x="5328" y="50660"/>
                  </a:lnTo>
                  <a:lnTo>
                    <a:pt x="4844" y="52216"/>
                  </a:lnTo>
                  <a:lnTo>
                    <a:pt x="3806" y="50660"/>
                  </a:lnTo>
                  <a:lnTo>
                    <a:pt x="3044" y="47688"/>
                  </a:lnTo>
                  <a:lnTo>
                    <a:pt x="968" y="44433"/>
                  </a:lnTo>
                  <a:lnTo>
                    <a:pt x="207" y="40754"/>
                  </a:lnTo>
                  <a:lnTo>
                    <a:pt x="0" y="39198"/>
                  </a:lnTo>
                  <a:lnTo>
                    <a:pt x="0" y="38632"/>
                  </a:lnTo>
                  <a:close/>
                </a:path>
              </a:pathLst>
            </a:custGeom>
            <a:solidFill>
              <a:srgbClr val="FFD966"/>
            </a:solidFill>
            <a:ln w="9525" cap="flat" cmpd="sng">
              <a:solidFill>
                <a:srgbClr val="F6F8F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Clr>
                  <a:schemeClr val="dk1"/>
                </a:buClr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Shape 205"/>
            <p:cNvSpPr/>
            <p:nvPr/>
          </p:nvSpPr>
          <p:spPr>
            <a:xfrm>
              <a:off x="7348129" y="5928721"/>
              <a:ext cx="116770" cy="936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6377" y="5309"/>
                  </a:moveTo>
                  <a:lnTo>
                    <a:pt x="94488" y="5309"/>
                  </a:lnTo>
                  <a:lnTo>
                    <a:pt x="99212" y="0"/>
                  </a:lnTo>
                  <a:lnTo>
                    <a:pt x="105826" y="5309"/>
                  </a:lnTo>
                  <a:lnTo>
                    <a:pt x="116220" y="8495"/>
                  </a:lnTo>
                  <a:lnTo>
                    <a:pt x="120000" y="21238"/>
                  </a:lnTo>
                  <a:lnTo>
                    <a:pt x="120000" y="28672"/>
                  </a:lnTo>
                  <a:lnTo>
                    <a:pt x="110551" y="39292"/>
                  </a:lnTo>
                  <a:lnTo>
                    <a:pt x="99212" y="64778"/>
                  </a:lnTo>
                  <a:lnTo>
                    <a:pt x="94488" y="83893"/>
                  </a:lnTo>
                  <a:lnTo>
                    <a:pt x="85984" y="90265"/>
                  </a:lnTo>
                  <a:lnTo>
                    <a:pt x="73700" y="105132"/>
                  </a:lnTo>
                  <a:lnTo>
                    <a:pt x="62362" y="107256"/>
                  </a:lnTo>
                  <a:lnTo>
                    <a:pt x="55748" y="120000"/>
                  </a:lnTo>
                  <a:lnTo>
                    <a:pt x="50078" y="118938"/>
                  </a:lnTo>
                  <a:lnTo>
                    <a:pt x="45354" y="115752"/>
                  </a:lnTo>
                  <a:lnTo>
                    <a:pt x="10393" y="103008"/>
                  </a:lnTo>
                  <a:lnTo>
                    <a:pt x="2834" y="91327"/>
                  </a:lnTo>
                  <a:lnTo>
                    <a:pt x="0" y="53097"/>
                  </a:lnTo>
                  <a:lnTo>
                    <a:pt x="5669" y="47787"/>
                  </a:lnTo>
                  <a:lnTo>
                    <a:pt x="17952" y="32920"/>
                  </a:lnTo>
                  <a:lnTo>
                    <a:pt x="26456" y="25486"/>
                  </a:lnTo>
                  <a:lnTo>
                    <a:pt x="28346" y="21238"/>
                  </a:lnTo>
                  <a:lnTo>
                    <a:pt x="34960" y="15929"/>
                  </a:lnTo>
                  <a:lnTo>
                    <a:pt x="46299" y="10619"/>
                  </a:lnTo>
                  <a:lnTo>
                    <a:pt x="73700" y="9557"/>
                  </a:lnTo>
                  <a:lnTo>
                    <a:pt x="80314" y="4247"/>
                  </a:lnTo>
                  <a:lnTo>
                    <a:pt x="86929" y="5309"/>
                  </a:lnTo>
                  <a:lnTo>
                    <a:pt x="91653" y="4247"/>
                  </a:lnTo>
                  <a:lnTo>
                    <a:pt x="96377" y="5309"/>
                  </a:lnTo>
                  <a:close/>
                </a:path>
              </a:pathLst>
            </a:custGeom>
            <a:solidFill>
              <a:srgbClr val="4E5765"/>
            </a:solidFill>
            <a:ln w="9525" cap="flat" cmpd="sng">
              <a:solidFill>
                <a:srgbClr val="F6F8F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Clr>
                  <a:schemeClr val="dk1"/>
                </a:buClr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Shape 206"/>
            <p:cNvSpPr/>
            <p:nvPr/>
          </p:nvSpPr>
          <p:spPr>
            <a:xfrm>
              <a:off x="5623530" y="4024028"/>
              <a:ext cx="3018046" cy="19006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202" y="113164"/>
                  </a:moveTo>
                  <a:lnTo>
                    <a:pt x="80095" y="113524"/>
                  </a:lnTo>
                  <a:lnTo>
                    <a:pt x="80059" y="113370"/>
                  </a:lnTo>
                  <a:lnTo>
                    <a:pt x="80059" y="113164"/>
                  </a:lnTo>
                  <a:lnTo>
                    <a:pt x="79916" y="113010"/>
                  </a:lnTo>
                  <a:lnTo>
                    <a:pt x="79594" y="113113"/>
                  </a:lnTo>
                  <a:lnTo>
                    <a:pt x="79558" y="113164"/>
                  </a:lnTo>
                  <a:lnTo>
                    <a:pt x="79523" y="113164"/>
                  </a:lnTo>
                  <a:lnTo>
                    <a:pt x="79523" y="113319"/>
                  </a:lnTo>
                  <a:lnTo>
                    <a:pt x="79702" y="113627"/>
                  </a:lnTo>
                  <a:lnTo>
                    <a:pt x="79523" y="113678"/>
                  </a:lnTo>
                  <a:lnTo>
                    <a:pt x="79058" y="113730"/>
                  </a:lnTo>
                  <a:lnTo>
                    <a:pt x="79022" y="113524"/>
                  </a:lnTo>
                  <a:lnTo>
                    <a:pt x="79058" y="113370"/>
                  </a:lnTo>
                  <a:lnTo>
                    <a:pt x="78986" y="113164"/>
                  </a:lnTo>
                  <a:lnTo>
                    <a:pt x="78629" y="112753"/>
                  </a:lnTo>
                  <a:lnTo>
                    <a:pt x="78343" y="112599"/>
                  </a:lnTo>
                  <a:lnTo>
                    <a:pt x="78235" y="112291"/>
                  </a:lnTo>
                  <a:lnTo>
                    <a:pt x="78164" y="112959"/>
                  </a:lnTo>
                  <a:lnTo>
                    <a:pt x="78164" y="113524"/>
                  </a:lnTo>
                  <a:lnTo>
                    <a:pt x="78200" y="113884"/>
                  </a:lnTo>
                  <a:lnTo>
                    <a:pt x="78200" y="113987"/>
                  </a:lnTo>
                  <a:lnTo>
                    <a:pt x="78057" y="114089"/>
                  </a:lnTo>
                  <a:lnTo>
                    <a:pt x="77949" y="114089"/>
                  </a:lnTo>
                  <a:lnTo>
                    <a:pt x="77628" y="113524"/>
                  </a:lnTo>
                  <a:lnTo>
                    <a:pt x="77377" y="113267"/>
                  </a:lnTo>
                  <a:lnTo>
                    <a:pt x="77270" y="112959"/>
                  </a:lnTo>
                  <a:lnTo>
                    <a:pt x="77056" y="113832"/>
                  </a:lnTo>
                  <a:lnTo>
                    <a:pt x="77056" y="114192"/>
                  </a:lnTo>
                  <a:lnTo>
                    <a:pt x="77091" y="114449"/>
                  </a:lnTo>
                  <a:lnTo>
                    <a:pt x="77091" y="114912"/>
                  </a:lnTo>
                  <a:lnTo>
                    <a:pt x="76984" y="115066"/>
                  </a:lnTo>
                  <a:lnTo>
                    <a:pt x="76841" y="114963"/>
                  </a:lnTo>
                  <a:lnTo>
                    <a:pt x="76305" y="115323"/>
                  </a:lnTo>
                  <a:lnTo>
                    <a:pt x="75911" y="115374"/>
                  </a:lnTo>
                  <a:lnTo>
                    <a:pt x="75661" y="115580"/>
                  </a:lnTo>
                  <a:lnTo>
                    <a:pt x="75339" y="115580"/>
                  </a:lnTo>
                  <a:lnTo>
                    <a:pt x="75268" y="115477"/>
                  </a:lnTo>
                  <a:lnTo>
                    <a:pt x="74874" y="115580"/>
                  </a:lnTo>
                  <a:lnTo>
                    <a:pt x="74517" y="116042"/>
                  </a:lnTo>
                  <a:lnTo>
                    <a:pt x="74123" y="116197"/>
                  </a:lnTo>
                  <a:lnTo>
                    <a:pt x="73623" y="116299"/>
                  </a:lnTo>
                  <a:lnTo>
                    <a:pt x="73337" y="116197"/>
                  </a:lnTo>
                  <a:lnTo>
                    <a:pt x="73230" y="116402"/>
                  </a:lnTo>
                  <a:lnTo>
                    <a:pt x="72872" y="116659"/>
                  </a:lnTo>
                  <a:lnTo>
                    <a:pt x="72371" y="116865"/>
                  </a:lnTo>
                  <a:lnTo>
                    <a:pt x="72050" y="116710"/>
                  </a:lnTo>
                  <a:lnTo>
                    <a:pt x="71656" y="118047"/>
                  </a:lnTo>
                  <a:lnTo>
                    <a:pt x="71907" y="118663"/>
                  </a:lnTo>
                  <a:lnTo>
                    <a:pt x="72050" y="119074"/>
                  </a:lnTo>
                  <a:lnTo>
                    <a:pt x="72050" y="119691"/>
                  </a:lnTo>
                  <a:lnTo>
                    <a:pt x="71477" y="120000"/>
                  </a:lnTo>
                  <a:lnTo>
                    <a:pt x="71084" y="119691"/>
                  </a:lnTo>
                  <a:lnTo>
                    <a:pt x="70548" y="118098"/>
                  </a:lnTo>
                  <a:lnTo>
                    <a:pt x="70476" y="117738"/>
                  </a:lnTo>
                  <a:lnTo>
                    <a:pt x="70512" y="117584"/>
                  </a:lnTo>
                  <a:lnTo>
                    <a:pt x="70727" y="116453"/>
                  </a:lnTo>
                  <a:lnTo>
                    <a:pt x="70584" y="116094"/>
                  </a:lnTo>
                  <a:lnTo>
                    <a:pt x="70369" y="116197"/>
                  </a:lnTo>
                  <a:lnTo>
                    <a:pt x="70011" y="116608"/>
                  </a:lnTo>
                  <a:lnTo>
                    <a:pt x="69618" y="116608"/>
                  </a:lnTo>
                  <a:lnTo>
                    <a:pt x="69439" y="116351"/>
                  </a:lnTo>
                  <a:lnTo>
                    <a:pt x="69404" y="116094"/>
                  </a:lnTo>
                  <a:lnTo>
                    <a:pt x="68760" y="115837"/>
                  </a:lnTo>
                  <a:lnTo>
                    <a:pt x="68474" y="115734"/>
                  </a:lnTo>
                  <a:lnTo>
                    <a:pt x="68331" y="115734"/>
                  </a:lnTo>
                  <a:lnTo>
                    <a:pt x="68188" y="116145"/>
                  </a:lnTo>
                  <a:lnTo>
                    <a:pt x="67866" y="116197"/>
                  </a:lnTo>
                  <a:lnTo>
                    <a:pt x="67866" y="116608"/>
                  </a:lnTo>
                  <a:lnTo>
                    <a:pt x="67759" y="116042"/>
                  </a:lnTo>
                  <a:lnTo>
                    <a:pt x="67580" y="116197"/>
                  </a:lnTo>
                  <a:lnTo>
                    <a:pt x="67258" y="116402"/>
                  </a:lnTo>
                  <a:lnTo>
                    <a:pt x="67008" y="116145"/>
                  </a:lnTo>
                  <a:lnTo>
                    <a:pt x="66328" y="116197"/>
                  </a:lnTo>
                  <a:lnTo>
                    <a:pt x="65971" y="116094"/>
                  </a:lnTo>
                  <a:lnTo>
                    <a:pt x="65792" y="115837"/>
                  </a:lnTo>
                  <a:lnTo>
                    <a:pt x="64970" y="115117"/>
                  </a:lnTo>
                  <a:lnTo>
                    <a:pt x="64719" y="114501"/>
                  </a:lnTo>
                  <a:lnTo>
                    <a:pt x="64541" y="113730"/>
                  </a:lnTo>
                  <a:lnTo>
                    <a:pt x="64719" y="112959"/>
                  </a:lnTo>
                  <a:lnTo>
                    <a:pt x="64576" y="112496"/>
                  </a:lnTo>
                  <a:lnTo>
                    <a:pt x="63861" y="112445"/>
                  </a:lnTo>
                  <a:lnTo>
                    <a:pt x="63396" y="112239"/>
                  </a:lnTo>
                  <a:lnTo>
                    <a:pt x="62860" y="111931"/>
                  </a:lnTo>
                  <a:lnTo>
                    <a:pt x="62431" y="111417"/>
                  </a:lnTo>
                  <a:lnTo>
                    <a:pt x="61895" y="111160"/>
                  </a:lnTo>
                  <a:lnTo>
                    <a:pt x="61644" y="111211"/>
                  </a:lnTo>
                  <a:lnTo>
                    <a:pt x="61287" y="111777"/>
                  </a:lnTo>
                  <a:lnTo>
                    <a:pt x="60929" y="112137"/>
                  </a:lnTo>
                  <a:lnTo>
                    <a:pt x="60393" y="112548"/>
                  </a:lnTo>
                  <a:lnTo>
                    <a:pt x="60178" y="112599"/>
                  </a:lnTo>
                  <a:lnTo>
                    <a:pt x="59892" y="112496"/>
                  </a:lnTo>
                  <a:lnTo>
                    <a:pt x="59570" y="112856"/>
                  </a:lnTo>
                  <a:lnTo>
                    <a:pt x="59213" y="113113"/>
                  </a:lnTo>
                  <a:lnTo>
                    <a:pt x="59106" y="112805"/>
                  </a:lnTo>
                  <a:lnTo>
                    <a:pt x="58605" y="113010"/>
                  </a:lnTo>
                  <a:lnTo>
                    <a:pt x="58390" y="112753"/>
                  </a:lnTo>
                  <a:lnTo>
                    <a:pt x="58176" y="112805"/>
                  </a:lnTo>
                  <a:lnTo>
                    <a:pt x="57640" y="113319"/>
                  </a:lnTo>
                  <a:lnTo>
                    <a:pt x="57425" y="113267"/>
                  </a:lnTo>
                  <a:lnTo>
                    <a:pt x="57139" y="112856"/>
                  </a:lnTo>
                  <a:lnTo>
                    <a:pt x="56674" y="112753"/>
                  </a:lnTo>
                  <a:lnTo>
                    <a:pt x="56603" y="112599"/>
                  </a:lnTo>
                  <a:lnTo>
                    <a:pt x="56460" y="112753"/>
                  </a:lnTo>
                  <a:lnTo>
                    <a:pt x="56317" y="113062"/>
                  </a:lnTo>
                  <a:lnTo>
                    <a:pt x="56102" y="113421"/>
                  </a:lnTo>
                  <a:lnTo>
                    <a:pt x="56102" y="113627"/>
                  </a:lnTo>
                  <a:lnTo>
                    <a:pt x="55852" y="113421"/>
                  </a:lnTo>
                  <a:lnTo>
                    <a:pt x="55852" y="113319"/>
                  </a:lnTo>
                  <a:lnTo>
                    <a:pt x="55137" y="113267"/>
                  </a:lnTo>
                  <a:lnTo>
                    <a:pt x="54815" y="113627"/>
                  </a:lnTo>
                  <a:lnTo>
                    <a:pt x="54779" y="114244"/>
                  </a:lnTo>
                  <a:lnTo>
                    <a:pt x="54886" y="115117"/>
                  </a:lnTo>
                  <a:lnTo>
                    <a:pt x="55101" y="115940"/>
                  </a:lnTo>
                  <a:lnTo>
                    <a:pt x="55065" y="116710"/>
                  </a:lnTo>
                  <a:lnTo>
                    <a:pt x="54922" y="116916"/>
                  </a:lnTo>
                  <a:lnTo>
                    <a:pt x="54171" y="117173"/>
                  </a:lnTo>
                  <a:lnTo>
                    <a:pt x="53992" y="115785"/>
                  </a:lnTo>
                  <a:lnTo>
                    <a:pt x="53957" y="115477"/>
                  </a:lnTo>
                  <a:lnTo>
                    <a:pt x="53528" y="115374"/>
                  </a:lnTo>
                  <a:lnTo>
                    <a:pt x="52991" y="116042"/>
                  </a:lnTo>
                  <a:lnTo>
                    <a:pt x="52276" y="116145"/>
                  </a:lnTo>
                  <a:lnTo>
                    <a:pt x="51632" y="115271"/>
                  </a:lnTo>
                  <a:lnTo>
                    <a:pt x="51525" y="114655"/>
                  </a:lnTo>
                  <a:lnTo>
                    <a:pt x="50882" y="114346"/>
                  </a:lnTo>
                  <a:lnTo>
                    <a:pt x="50345" y="114192"/>
                  </a:lnTo>
                  <a:lnTo>
                    <a:pt x="50488" y="113164"/>
                  </a:lnTo>
                  <a:lnTo>
                    <a:pt x="50703" y="111777"/>
                  </a:lnTo>
                  <a:lnTo>
                    <a:pt x="50131" y="111366"/>
                  </a:lnTo>
                  <a:lnTo>
                    <a:pt x="49630" y="110852"/>
                  </a:lnTo>
                  <a:lnTo>
                    <a:pt x="49594" y="109824"/>
                  </a:lnTo>
                  <a:lnTo>
                    <a:pt x="49415" y="109104"/>
                  </a:lnTo>
                  <a:lnTo>
                    <a:pt x="49415" y="108539"/>
                  </a:lnTo>
                  <a:lnTo>
                    <a:pt x="48736" y="108591"/>
                  </a:lnTo>
                  <a:lnTo>
                    <a:pt x="48057" y="108642"/>
                  </a:lnTo>
                  <a:lnTo>
                    <a:pt x="47663" y="108950"/>
                  </a:lnTo>
                  <a:lnTo>
                    <a:pt x="47199" y="109670"/>
                  </a:lnTo>
                  <a:lnTo>
                    <a:pt x="47020" y="109413"/>
                  </a:lnTo>
                  <a:lnTo>
                    <a:pt x="47377" y="108539"/>
                  </a:lnTo>
                  <a:lnTo>
                    <a:pt x="47413" y="108077"/>
                  </a:lnTo>
                  <a:lnTo>
                    <a:pt x="47270" y="107254"/>
                  </a:lnTo>
                  <a:lnTo>
                    <a:pt x="47485" y="106535"/>
                  </a:lnTo>
                  <a:lnTo>
                    <a:pt x="47628" y="105558"/>
                  </a:lnTo>
                  <a:lnTo>
                    <a:pt x="48021" y="104993"/>
                  </a:lnTo>
                  <a:lnTo>
                    <a:pt x="48164" y="104479"/>
                  </a:lnTo>
                  <a:lnTo>
                    <a:pt x="48414" y="104325"/>
                  </a:lnTo>
                  <a:lnTo>
                    <a:pt x="48736" y="103760"/>
                  </a:lnTo>
                  <a:lnTo>
                    <a:pt x="49058" y="102372"/>
                  </a:lnTo>
                  <a:lnTo>
                    <a:pt x="49058" y="101961"/>
                  </a:lnTo>
                  <a:lnTo>
                    <a:pt x="49201" y="100522"/>
                  </a:lnTo>
                  <a:lnTo>
                    <a:pt x="49165" y="99443"/>
                  </a:lnTo>
                  <a:lnTo>
                    <a:pt x="48915" y="97798"/>
                  </a:lnTo>
                  <a:lnTo>
                    <a:pt x="48343" y="97695"/>
                  </a:lnTo>
                  <a:lnTo>
                    <a:pt x="48164" y="97284"/>
                  </a:lnTo>
                  <a:lnTo>
                    <a:pt x="48021" y="96411"/>
                  </a:lnTo>
                  <a:lnTo>
                    <a:pt x="47592" y="95691"/>
                  </a:lnTo>
                  <a:lnTo>
                    <a:pt x="47127" y="95383"/>
                  </a:lnTo>
                  <a:lnTo>
                    <a:pt x="47020" y="95383"/>
                  </a:lnTo>
                  <a:lnTo>
                    <a:pt x="46877" y="95640"/>
                  </a:lnTo>
                  <a:lnTo>
                    <a:pt x="46555" y="95845"/>
                  </a:lnTo>
                  <a:lnTo>
                    <a:pt x="46412" y="95177"/>
                  </a:lnTo>
                  <a:lnTo>
                    <a:pt x="46054" y="95023"/>
                  </a:lnTo>
                  <a:lnTo>
                    <a:pt x="45554" y="95023"/>
                  </a:lnTo>
                  <a:lnTo>
                    <a:pt x="45196" y="94817"/>
                  </a:lnTo>
                  <a:lnTo>
                    <a:pt x="44553" y="94817"/>
                  </a:lnTo>
                  <a:lnTo>
                    <a:pt x="44624" y="93995"/>
                  </a:lnTo>
                  <a:lnTo>
                    <a:pt x="44696" y="93224"/>
                  </a:lnTo>
                  <a:lnTo>
                    <a:pt x="44231" y="93122"/>
                  </a:lnTo>
                  <a:lnTo>
                    <a:pt x="44159" y="92556"/>
                  </a:lnTo>
                  <a:lnTo>
                    <a:pt x="44231" y="92145"/>
                  </a:lnTo>
                  <a:lnTo>
                    <a:pt x="43837" y="91528"/>
                  </a:lnTo>
                  <a:lnTo>
                    <a:pt x="43408" y="91734"/>
                  </a:lnTo>
                  <a:lnTo>
                    <a:pt x="42872" y="92248"/>
                  </a:lnTo>
                  <a:lnTo>
                    <a:pt x="42407" y="92402"/>
                  </a:lnTo>
                  <a:lnTo>
                    <a:pt x="41692" y="92505"/>
                  </a:lnTo>
                  <a:lnTo>
                    <a:pt x="41370" y="92402"/>
                  </a:lnTo>
                  <a:lnTo>
                    <a:pt x="41156" y="92145"/>
                  </a:lnTo>
                  <a:lnTo>
                    <a:pt x="40977" y="92094"/>
                  </a:lnTo>
                  <a:lnTo>
                    <a:pt x="40655" y="92351"/>
                  </a:lnTo>
                  <a:lnTo>
                    <a:pt x="40333" y="92659"/>
                  </a:lnTo>
                  <a:lnTo>
                    <a:pt x="40119" y="93224"/>
                  </a:lnTo>
                  <a:lnTo>
                    <a:pt x="39404" y="94098"/>
                  </a:lnTo>
                  <a:lnTo>
                    <a:pt x="38867" y="94304"/>
                  </a:lnTo>
                  <a:lnTo>
                    <a:pt x="38367" y="95126"/>
                  </a:lnTo>
                  <a:lnTo>
                    <a:pt x="38009" y="95486"/>
                  </a:lnTo>
                  <a:lnTo>
                    <a:pt x="37473" y="95897"/>
                  </a:lnTo>
                  <a:lnTo>
                    <a:pt x="37044" y="96308"/>
                  </a:lnTo>
                  <a:lnTo>
                    <a:pt x="36042" y="96668"/>
                  </a:lnTo>
                  <a:lnTo>
                    <a:pt x="35399" y="96925"/>
                  </a:lnTo>
                  <a:lnTo>
                    <a:pt x="35470" y="97027"/>
                  </a:lnTo>
                  <a:lnTo>
                    <a:pt x="35470" y="96925"/>
                  </a:lnTo>
                  <a:lnTo>
                    <a:pt x="34970" y="96513"/>
                  </a:lnTo>
                  <a:lnTo>
                    <a:pt x="34898" y="96308"/>
                  </a:lnTo>
                  <a:lnTo>
                    <a:pt x="34791" y="96256"/>
                  </a:lnTo>
                  <a:lnTo>
                    <a:pt x="34255" y="96462"/>
                  </a:lnTo>
                  <a:lnTo>
                    <a:pt x="34112" y="96462"/>
                  </a:lnTo>
                  <a:lnTo>
                    <a:pt x="33611" y="96205"/>
                  </a:lnTo>
                  <a:lnTo>
                    <a:pt x="33039" y="96154"/>
                  </a:lnTo>
                  <a:lnTo>
                    <a:pt x="32789" y="95897"/>
                  </a:lnTo>
                  <a:lnTo>
                    <a:pt x="32789" y="95743"/>
                  </a:lnTo>
                  <a:lnTo>
                    <a:pt x="32646" y="95434"/>
                  </a:lnTo>
                  <a:lnTo>
                    <a:pt x="32431" y="95383"/>
                  </a:lnTo>
                  <a:lnTo>
                    <a:pt x="31930" y="95434"/>
                  </a:lnTo>
                  <a:lnTo>
                    <a:pt x="31501" y="95691"/>
                  </a:lnTo>
                  <a:lnTo>
                    <a:pt x="31108" y="96256"/>
                  </a:lnTo>
                  <a:lnTo>
                    <a:pt x="30750" y="97079"/>
                  </a:lnTo>
                  <a:lnTo>
                    <a:pt x="30000" y="98107"/>
                  </a:lnTo>
                  <a:lnTo>
                    <a:pt x="29964" y="98415"/>
                  </a:lnTo>
                  <a:lnTo>
                    <a:pt x="29785" y="98415"/>
                  </a:lnTo>
                  <a:lnTo>
                    <a:pt x="29642" y="98312"/>
                  </a:lnTo>
                  <a:lnTo>
                    <a:pt x="29570" y="98158"/>
                  </a:lnTo>
                  <a:lnTo>
                    <a:pt x="29570" y="97798"/>
                  </a:lnTo>
                  <a:lnTo>
                    <a:pt x="29713" y="97130"/>
                  </a:lnTo>
                  <a:lnTo>
                    <a:pt x="29713" y="96822"/>
                  </a:lnTo>
                  <a:lnTo>
                    <a:pt x="29606" y="96308"/>
                  </a:lnTo>
                  <a:lnTo>
                    <a:pt x="29570" y="96154"/>
                  </a:lnTo>
                  <a:lnTo>
                    <a:pt x="29392" y="96000"/>
                  </a:lnTo>
                  <a:lnTo>
                    <a:pt x="29213" y="96102"/>
                  </a:lnTo>
                  <a:lnTo>
                    <a:pt x="28927" y="96411"/>
                  </a:lnTo>
                  <a:lnTo>
                    <a:pt x="28641" y="96411"/>
                  </a:lnTo>
                  <a:lnTo>
                    <a:pt x="28355" y="96565"/>
                  </a:lnTo>
                  <a:lnTo>
                    <a:pt x="28283" y="96668"/>
                  </a:lnTo>
                  <a:lnTo>
                    <a:pt x="28176" y="96565"/>
                  </a:lnTo>
                  <a:lnTo>
                    <a:pt x="27890" y="96668"/>
                  </a:lnTo>
                  <a:lnTo>
                    <a:pt x="27675" y="97079"/>
                  </a:lnTo>
                  <a:lnTo>
                    <a:pt x="27568" y="97079"/>
                  </a:lnTo>
                  <a:lnTo>
                    <a:pt x="27067" y="96925"/>
                  </a:lnTo>
                  <a:lnTo>
                    <a:pt x="26817" y="97027"/>
                  </a:lnTo>
                  <a:lnTo>
                    <a:pt x="26674" y="96976"/>
                  </a:lnTo>
                  <a:lnTo>
                    <a:pt x="26424" y="96770"/>
                  </a:lnTo>
                  <a:lnTo>
                    <a:pt x="26066" y="96668"/>
                  </a:lnTo>
                  <a:lnTo>
                    <a:pt x="25852" y="96256"/>
                  </a:lnTo>
                  <a:lnTo>
                    <a:pt x="25494" y="96256"/>
                  </a:lnTo>
                  <a:lnTo>
                    <a:pt x="25315" y="96308"/>
                  </a:lnTo>
                  <a:lnTo>
                    <a:pt x="25172" y="96668"/>
                  </a:lnTo>
                  <a:lnTo>
                    <a:pt x="25101" y="96719"/>
                  </a:lnTo>
                  <a:lnTo>
                    <a:pt x="24886" y="96565"/>
                  </a:lnTo>
                  <a:lnTo>
                    <a:pt x="24707" y="96668"/>
                  </a:lnTo>
                  <a:lnTo>
                    <a:pt x="24493" y="96462"/>
                  </a:lnTo>
                  <a:lnTo>
                    <a:pt x="24350" y="96565"/>
                  </a:lnTo>
                  <a:lnTo>
                    <a:pt x="24135" y="96668"/>
                  </a:lnTo>
                  <a:lnTo>
                    <a:pt x="23992" y="96513"/>
                  </a:lnTo>
                  <a:lnTo>
                    <a:pt x="23849" y="96205"/>
                  </a:lnTo>
                  <a:lnTo>
                    <a:pt x="23814" y="96000"/>
                  </a:lnTo>
                  <a:lnTo>
                    <a:pt x="23635" y="95691"/>
                  </a:lnTo>
                  <a:lnTo>
                    <a:pt x="23349" y="95640"/>
                  </a:lnTo>
                  <a:lnTo>
                    <a:pt x="23063" y="95743"/>
                  </a:lnTo>
                  <a:lnTo>
                    <a:pt x="22526" y="95280"/>
                  </a:lnTo>
                  <a:lnTo>
                    <a:pt x="22491" y="94920"/>
                  </a:lnTo>
                  <a:lnTo>
                    <a:pt x="22598" y="94252"/>
                  </a:lnTo>
                  <a:lnTo>
                    <a:pt x="22491" y="94201"/>
                  </a:lnTo>
                  <a:lnTo>
                    <a:pt x="22312" y="94355"/>
                  </a:lnTo>
                  <a:lnTo>
                    <a:pt x="22133" y="94458"/>
                  </a:lnTo>
                  <a:lnTo>
                    <a:pt x="21847" y="94355"/>
                  </a:lnTo>
                  <a:lnTo>
                    <a:pt x="21561" y="94252"/>
                  </a:lnTo>
                  <a:lnTo>
                    <a:pt x="21418" y="94304"/>
                  </a:lnTo>
                  <a:lnTo>
                    <a:pt x="21168" y="94098"/>
                  </a:lnTo>
                  <a:lnTo>
                    <a:pt x="21060" y="94098"/>
                  </a:lnTo>
                  <a:lnTo>
                    <a:pt x="20917" y="93944"/>
                  </a:lnTo>
                  <a:lnTo>
                    <a:pt x="20846" y="93687"/>
                  </a:lnTo>
                  <a:lnTo>
                    <a:pt x="20667" y="93790"/>
                  </a:lnTo>
                  <a:lnTo>
                    <a:pt x="20595" y="93635"/>
                  </a:lnTo>
                  <a:lnTo>
                    <a:pt x="20703" y="92967"/>
                  </a:lnTo>
                  <a:lnTo>
                    <a:pt x="20667" y="92659"/>
                  </a:lnTo>
                  <a:lnTo>
                    <a:pt x="20774" y="92351"/>
                  </a:lnTo>
                  <a:lnTo>
                    <a:pt x="20703" y="92248"/>
                  </a:lnTo>
                  <a:lnTo>
                    <a:pt x="20488" y="92145"/>
                  </a:lnTo>
                  <a:lnTo>
                    <a:pt x="20274" y="92248"/>
                  </a:lnTo>
                  <a:lnTo>
                    <a:pt x="20131" y="92145"/>
                  </a:lnTo>
                  <a:lnTo>
                    <a:pt x="20023" y="92351"/>
                  </a:lnTo>
                  <a:lnTo>
                    <a:pt x="19988" y="92505"/>
                  </a:lnTo>
                  <a:lnTo>
                    <a:pt x="19880" y="92659"/>
                  </a:lnTo>
                  <a:lnTo>
                    <a:pt x="19773" y="92710"/>
                  </a:lnTo>
                  <a:lnTo>
                    <a:pt x="19594" y="92967"/>
                  </a:lnTo>
                  <a:lnTo>
                    <a:pt x="19451" y="92916"/>
                  </a:lnTo>
                  <a:lnTo>
                    <a:pt x="19237" y="92865"/>
                  </a:lnTo>
                  <a:lnTo>
                    <a:pt x="19165" y="92608"/>
                  </a:lnTo>
                  <a:lnTo>
                    <a:pt x="19058" y="91734"/>
                  </a:lnTo>
                  <a:lnTo>
                    <a:pt x="18843" y="91271"/>
                  </a:lnTo>
                  <a:lnTo>
                    <a:pt x="18414" y="90758"/>
                  </a:lnTo>
                  <a:lnTo>
                    <a:pt x="17985" y="90603"/>
                  </a:lnTo>
                  <a:lnTo>
                    <a:pt x="17628" y="90141"/>
                  </a:lnTo>
                  <a:lnTo>
                    <a:pt x="17413" y="89678"/>
                  </a:lnTo>
                  <a:lnTo>
                    <a:pt x="17234" y="89576"/>
                  </a:lnTo>
                  <a:lnTo>
                    <a:pt x="16519" y="89267"/>
                  </a:lnTo>
                  <a:lnTo>
                    <a:pt x="15876" y="89062"/>
                  </a:lnTo>
                  <a:lnTo>
                    <a:pt x="15768" y="89010"/>
                  </a:lnTo>
                  <a:lnTo>
                    <a:pt x="15196" y="88907"/>
                  </a:lnTo>
                  <a:lnTo>
                    <a:pt x="15125" y="88959"/>
                  </a:lnTo>
                  <a:lnTo>
                    <a:pt x="15125" y="89010"/>
                  </a:lnTo>
                  <a:lnTo>
                    <a:pt x="15125" y="89267"/>
                  </a:lnTo>
                  <a:lnTo>
                    <a:pt x="14982" y="89524"/>
                  </a:lnTo>
                  <a:lnTo>
                    <a:pt x="15017" y="89627"/>
                  </a:lnTo>
                  <a:lnTo>
                    <a:pt x="14982" y="89832"/>
                  </a:lnTo>
                  <a:lnTo>
                    <a:pt x="14696" y="89473"/>
                  </a:lnTo>
                  <a:lnTo>
                    <a:pt x="14588" y="89216"/>
                  </a:lnTo>
                  <a:lnTo>
                    <a:pt x="14517" y="89113"/>
                  </a:lnTo>
                  <a:lnTo>
                    <a:pt x="14410" y="89062"/>
                  </a:lnTo>
                  <a:lnTo>
                    <a:pt x="13802" y="88805"/>
                  </a:lnTo>
                  <a:lnTo>
                    <a:pt x="13730" y="88702"/>
                  </a:lnTo>
                  <a:lnTo>
                    <a:pt x="13587" y="88394"/>
                  </a:lnTo>
                  <a:lnTo>
                    <a:pt x="13408" y="88291"/>
                  </a:lnTo>
                  <a:lnTo>
                    <a:pt x="12979" y="87828"/>
                  </a:lnTo>
                  <a:lnTo>
                    <a:pt x="12765" y="87828"/>
                  </a:lnTo>
                  <a:lnTo>
                    <a:pt x="12514" y="87623"/>
                  </a:lnTo>
                  <a:lnTo>
                    <a:pt x="12443" y="87417"/>
                  </a:lnTo>
                  <a:lnTo>
                    <a:pt x="12443" y="87263"/>
                  </a:lnTo>
                  <a:lnTo>
                    <a:pt x="12336" y="87057"/>
                  </a:lnTo>
                  <a:lnTo>
                    <a:pt x="12193" y="87057"/>
                  </a:lnTo>
                  <a:lnTo>
                    <a:pt x="12121" y="86903"/>
                  </a:lnTo>
                  <a:lnTo>
                    <a:pt x="11942" y="86800"/>
                  </a:lnTo>
                  <a:lnTo>
                    <a:pt x="11656" y="87006"/>
                  </a:lnTo>
                  <a:lnTo>
                    <a:pt x="11620" y="86903"/>
                  </a:lnTo>
                  <a:lnTo>
                    <a:pt x="11549" y="86595"/>
                  </a:lnTo>
                  <a:lnTo>
                    <a:pt x="11513" y="86543"/>
                  </a:lnTo>
                  <a:lnTo>
                    <a:pt x="11370" y="86492"/>
                  </a:lnTo>
                  <a:lnTo>
                    <a:pt x="11263" y="86543"/>
                  </a:lnTo>
                  <a:lnTo>
                    <a:pt x="10941" y="86492"/>
                  </a:lnTo>
                  <a:lnTo>
                    <a:pt x="10798" y="86543"/>
                  </a:lnTo>
                  <a:lnTo>
                    <a:pt x="10584" y="86749"/>
                  </a:lnTo>
                  <a:lnTo>
                    <a:pt x="10476" y="86749"/>
                  </a:lnTo>
                  <a:lnTo>
                    <a:pt x="10369" y="86595"/>
                  </a:lnTo>
                  <a:lnTo>
                    <a:pt x="10405" y="86081"/>
                  </a:lnTo>
                  <a:lnTo>
                    <a:pt x="10262" y="85927"/>
                  </a:lnTo>
                  <a:lnTo>
                    <a:pt x="10119" y="85618"/>
                  </a:lnTo>
                  <a:lnTo>
                    <a:pt x="10119" y="85464"/>
                  </a:lnTo>
                  <a:lnTo>
                    <a:pt x="9940" y="85207"/>
                  </a:lnTo>
                  <a:lnTo>
                    <a:pt x="9940" y="84950"/>
                  </a:lnTo>
                  <a:lnTo>
                    <a:pt x="10011" y="84591"/>
                  </a:lnTo>
                  <a:lnTo>
                    <a:pt x="9904" y="84282"/>
                  </a:lnTo>
                  <a:lnTo>
                    <a:pt x="9904" y="84077"/>
                  </a:lnTo>
                  <a:lnTo>
                    <a:pt x="9940" y="83717"/>
                  </a:lnTo>
                  <a:lnTo>
                    <a:pt x="10011" y="83408"/>
                  </a:lnTo>
                  <a:lnTo>
                    <a:pt x="9761" y="82895"/>
                  </a:lnTo>
                  <a:lnTo>
                    <a:pt x="9511" y="82483"/>
                  </a:lnTo>
                  <a:lnTo>
                    <a:pt x="9511" y="82021"/>
                  </a:lnTo>
                  <a:lnTo>
                    <a:pt x="9404" y="81610"/>
                  </a:lnTo>
                  <a:lnTo>
                    <a:pt x="9439" y="81456"/>
                  </a:lnTo>
                  <a:lnTo>
                    <a:pt x="9833" y="81353"/>
                  </a:lnTo>
                  <a:lnTo>
                    <a:pt x="9940" y="81199"/>
                  </a:lnTo>
                  <a:lnTo>
                    <a:pt x="9976" y="81250"/>
                  </a:lnTo>
                  <a:lnTo>
                    <a:pt x="10011" y="81610"/>
                  </a:lnTo>
                  <a:lnTo>
                    <a:pt x="10119" y="81867"/>
                  </a:lnTo>
                  <a:lnTo>
                    <a:pt x="10190" y="82021"/>
                  </a:lnTo>
                  <a:lnTo>
                    <a:pt x="10476" y="82124"/>
                  </a:lnTo>
                  <a:lnTo>
                    <a:pt x="10548" y="82072"/>
                  </a:lnTo>
                  <a:lnTo>
                    <a:pt x="10655" y="82021"/>
                  </a:lnTo>
                  <a:lnTo>
                    <a:pt x="10762" y="82072"/>
                  </a:lnTo>
                  <a:lnTo>
                    <a:pt x="10798" y="81764"/>
                  </a:lnTo>
                  <a:lnTo>
                    <a:pt x="10941" y="81610"/>
                  </a:lnTo>
                  <a:lnTo>
                    <a:pt x="11084" y="81301"/>
                  </a:lnTo>
                  <a:lnTo>
                    <a:pt x="11120" y="81301"/>
                  </a:lnTo>
                  <a:lnTo>
                    <a:pt x="11263" y="81558"/>
                  </a:lnTo>
                  <a:lnTo>
                    <a:pt x="11334" y="81558"/>
                  </a:lnTo>
                  <a:lnTo>
                    <a:pt x="11656" y="80993"/>
                  </a:lnTo>
                  <a:lnTo>
                    <a:pt x="11656" y="80890"/>
                  </a:lnTo>
                  <a:lnTo>
                    <a:pt x="11513" y="80531"/>
                  </a:lnTo>
                  <a:lnTo>
                    <a:pt x="11299" y="80119"/>
                  </a:lnTo>
                  <a:lnTo>
                    <a:pt x="11263" y="79862"/>
                  </a:lnTo>
                  <a:lnTo>
                    <a:pt x="11299" y="79708"/>
                  </a:lnTo>
                  <a:lnTo>
                    <a:pt x="11299" y="79554"/>
                  </a:lnTo>
                  <a:lnTo>
                    <a:pt x="10941" y="79297"/>
                  </a:lnTo>
                  <a:lnTo>
                    <a:pt x="10762" y="79349"/>
                  </a:lnTo>
                  <a:lnTo>
                    <a:pt x="10727" y="79143"/>
                  </a:lnTo>
                  <a:lnTo>
                    <a:pt x="10405" y="78783"/>
                  </a:lnTo>
                  <a:lnTo>
                    <a:pt x="10405" y="78012"/>
                  </a:lnTo>
                  <a:lnTo>
                    <a:pt x="10584" y="77961"/>
                  </a:lnTo>
                  <a:lnTo>
                    <a:pt x="10512" y="77653"/>
                  </a:lnTo>
                  <a:lnTo>
                    <a:pt x="10548" y="77498"/>
                  </a:lnTo>
                  <a:lnTo>
                    <a:pt x="10584" y="77447"/>
                  </a:lnTo>
                  <a:lnTo>
                    <a:pt x="10333" y="77087"/>
                  </a:lnTo>
                  <a:lnTo>
                    <a:pt x="10369" y="76779"/>
                  </a:lnTo>
                  <a:lnTo>
                    <a:pt x="10369" y="76676"/>
                  </a:lnTo>
                  <a:lnTo>
                    <a:pt x="10727" y="76676"/>
                  </a:lnTo>
                  <a:lnTo>
                    <a:pt x="10870" y="76522"/>
                  </a:lnTo>
                  <a:lnTo>
                    <a:pt x="11263" y="76676"/>
                  </a:lnTo>
                  <a:lnTo>
                    <a:pt x="11334" y="76573"/>
                  </a:lnTo>
                  <a:lnTo>
                    <a:pt x="11513" y="76316"/>
                  </a:lnTo>
                  <a:lnTo>
                    <a:pt x="11692" y="75802"/>
                  </a:lnTo>
                  <a:lnTo>
                    <a:pt x="11692" y="75237"/>
                  </a:lnTo>
                  <a:lnTo>
                    <a:pt x="12050" y="75186"/>
                  </a:lnTo>
                  <a:lnTo>
                    <a:pt x="12085" y="75134"/>
                  </a:lnTo>
                  <a:lnTo>
                    <a:pt x="12014" y="74980"/>
                  </a:lnTo>
                  <a:lnTo>
                    <a:pt x="12050" y="74826"/>
                  </a:lnTo>
                  <a:lnTo>
                    <a:pt x="12193" y="74672"/>
                  </a:lnTo>
                  <a:lnTo>
                    <a:pt x="12228" y="74569"/>
                  </a:lnTo>
                  <a:lnTo>
                    <a:pt x="12336" y="74364"/>
                  </a:lnTo>
                  <a:lnTo>
                    <a:pt x="12586" y="74107"/>
                  </a:lnTo>
                  <a:lnTo>
                    <a:pt x="12586" y="73798"/>
                  </a:lnTo>
                  <a:lnTo>
                    <a:pt x="12800" y="73490"/>
                  </a:lnTo>
                  <a:lnTo>
                    <a:pt x="12872" y="72513"/>
                  </a:lnTo>
                  <a:lnTo>
                    <a:pt x="12979" y="72411"/>
                  </a:lnTo>
                  <a:lnTo>
                    <a:pt x="12979" y="72051"/>
                  </a:lnTo>
                  <a:lnTo>
                    <a:pt x="13194" y="71640"/>
                  </a:lnTo>
                  <a:lnTo>
                    <a:pt x="13194" y="71486"/>
                  </a:lnTo>
                  <a:lnTo>
                    <a:pt x="13051" y="71331"/>
                  </a:lnTo>
                  <a:lnTo>
                    <a:pt x="12908" y="71331"/>
                  </a:lnTo>
                  <a:lnTo>
                    <a:pt x="12657" y="71794"/>
                  </a:lnTo>
                  <a:lnTo>
                    <a:pt x="12586" y="71794"/>
                  </a:lnTo>
                  <a:lnTo>
                    <a:pt x="12479" y="71588"/>
                  </a:lnTo>
                  <a:lnTo>
                    <a:pt x="12407" y="71023"/>
                  </a:lnTo>
                  <a:lnTo>
                    <a:pt x="12228" y="71229"/>
                  </a:lnTo>
                  <a:lnTo>
                    <a:pt x="12085" y="71229"/>
                  </a:lnTo>
                  <a:lnTo>
                    <a:pt x="12014" y="70972"/>
                  </a:lnTo>
                  <a:lnTo>
                    <a:pt x="11907" y="70972"/>
                  </a:lnTo>
                  <a:lnTo>
                    <a:pt x="11835" y="70869"/>
                  </a:lnTo>
                  <a:lnTo>
                    <a:pt x="11799" y="70406"/>
                  </a:lnTo>
                  <a:lnTo>
                    <a:pt x="11656" y="70304"/>
                  </a:lnTo>
                  <a:lnTo>
                    <a:pt x="11620" y="70201"/>
                  </a:lnTo>
                  <a:lnTo>
                    <a:pt x="11513" y="70149"/>
                  </a:lnTo>
                  <a:lnTo>
                    <a:pt x="11370" y="70149"/>
                  </a:lnTo>
                  <a:lnTo>
                    <a:pt x="11263" y="69892"/>
                  </a:lnTo>
                  <a:lnTo>
                    <a:pt x="11156" y="69841"/>
                  </a:lnTo>
                  <a:lnTo>
                    <a:pt x="11048" y="69841"/>
                  </a:lnTo>
                  <a:lnTo>
                    <a:pt x="10870" y="69944"/>
                  </a:lnTo>
                  <a:lnTo>
                    <a:pt x="10655" y="69944"/>
                  </a:lnTo>
                  <a:lnTo>
                    <a:pt x="10476" y="70149"/>
                  </a:lnTo>
                  <a:lnTo>
                    <a:pt x="9976" y="70149"/>
                  </a:lnTo>
                  <a:lnTo>
                    <a:pt x="9618" y="70509"/>
                  </a:lnTo>
                  <a:lnTo>
                    <a:pt x="9225" y="70817"/>
                  </a:lnTo>
                  <a:lnTo>
                    <a:pt x="8974" y="71074"/>
                  </a:lnTo>
                  <a:lnTo>
                    <a:pt x="8796" y="71331"/>
                  </a:lnTo>
                  <a:lnTo>
                    <a:pt x="8617" y="71383"/>
                  </a:lnTo>
                  <a:lnTo>
                    <a:pt x="8474" y="71640"/>
                  </a:lnTo>
                  <a:lnTo>
                    <a:pt x="8224" y="71486"/>
                  </a:lnTo>
                  <a:lnTo>
                    <a:pt x="8045" y="71640"/>
                  </a:lnTo>
                  <a:lnTo>
                    <a:pt x="7866" y="71640"/>
                  </a:lnTo>
                  <a:lnTo>
                    <a:pt x="7473" y="71588"/>
                  </a:lnTo>
                  <a:lnTo>
                    <a:pt x="7222" y="71331"/>
                  </a:lnTo>
                  <a:lnTo>
                    <a:pt x="7008" y="71383"/>
                  </a:lnTo>
                  <a:lnTo>
                    <a:pt x="6722" y="71126"/>
                  </a:lnTo>
                  <a:lnTo>
                    <a:pt x="6114" y="70817"/>
                  </a:lnTo>
                  <a:lnTo>
                    <a:pt x="5756" y="70509"/>
                  </a:lnTo>
                  <a:lnTo>
                    <a:pt x="5756" y="70201"/>
                  </a:lnTo>
                  <a:lnTo>
                    <a:pt x="5721" y="69995"/>
                  </a:lnTo>
                  <a:lnTo>
                    <a:pt x="5578" y="70047"/>
                  </a:lnTo>
                  <a:lnTo>
                    <a:pt x="5399" y="70252"/>
                  </a:lnTo>
                  <a:lnTo>
                    <a:pt x="5292" y="70252"/>
                  </a:lnTo>
                  <a:lnTo>
                    <a:pt x="5113" y="70304"/>
                  </a:lnTo>
                  <a:lnTo>
                    <a:pt x="4970" y="70252"/>
                  </a:lnTo>
                  <a:lnTo>
                    <a:pt x="4755" y="69687"/>
                  </a:lnTo>
                  <a:lnTo>
                    <a:pt x="4505" y="69635"/>
                  </a:lnTo>
                  <a:lnTo>
                    <a:pt x="4433" y="69430"/>
                  </a:lnTo>
                  <a:lnTo>
                    <a:pt x="4433" y="69327"/>
                  </a:lnTo>
                  <a:lnTo>
                    <a:pt x="4612" y="69276"/>
                  </a:lnTo>
                  <a:lnTo>
                    <a:pt x="4684" y="69070"/>
                  </a:lnTo>
                  <a:lnTo>
                    <a:pt x="4612" y="68813"/>
                  </a:lnTo>
                  <a:lnTo>
                    <a:pt x="4541" y="68659"/>
                  </a:lnTo>
                  <a:lnTo>
                    <a:pt x="4612" y="68351"/>
                  </a:lnTo>
                  <a:lnTo>
                    <a:pt x="4612" y="68042"/>
                  </a:lnTo>
                  <a:lnTo>
                    <a:pt x="4541" y="67734"/>
                  </a:lnTo>
                  <a:lnTo>
                    <a:pt x="4326" y="67426"/>
                  </a:lnTo>
                  <a:lnTo>
                    <a:pt x="3933" y="67066"/>
                  </a:lnTo>
                  <a:lnTo>
                    <a:pt x="3754" y="67066"/>
                  </a:lnTo>
                  <a:lnTo>
                    <a:pt x="3539" y="67271"/>
                  </a:lnTo>
                  <a:lnTo>
                    <a:pt x="3468" y="67220"/>
                  </a:lnTo>
                  <a:lnTo>
                    <a:pt x="3468" y="66603"/>
                  </a:lnTo>
                  <a:lnTo>
                    <a:pt x="3396" y="66449"/>
                  </a:lnTo>
                  <a:lnTo>
                    <a:pt x="3146" y="66552"/>
                  </a:lnTo>
                  <a:lnTo>
                    <a:pt x="2967" y="66398"/>
                  </a:lnTo>
                  <a:lnTo>
                    <a:pt x="2824" y="66346"/>
                  </a:lnTo>
                  <a:lnTo>
                    <a:pt x="2324" y="66449"/>
                  </a:lnTo>
                  <a:lnTo>
                    <a:pt x="1930" y="66295"/>
                  </a:lnTo>
                  <a:lnTo>
                    <a:pt x="2002" y="66244"/>
                  </a:lnTo>
                  <a:lnTo>
                    <a:pt x="1895" y="65987"/>
                  </a:lnTo>
                  <a:lnTo>
                    <a:pt x="1680" y="65832"/>
                  </a:lnTo>
                  <a:lnTo>
                    <a:pt x="1644" y="65678"/>
                  </a:lnTo>
                  <a:lnTo>
                    <a:pt x="1895" y="65267"/>
                  </a:lnTo>
                  <a:lnTo>
                    <a:pt x="2038" y="65216"/>
                  </a:lnTo>
                  <a:lnTo>
                    <a:pt x="2216" y="65319"/>
                  </a:lnTo>
                  <a:lnTo>
                    <a:pt x="2324" y="65319"/>
                  </a:lnTo>
                  <a:lnTo>
                    <a:pt x="2216" y="65319"/>
                  </a:lnTo>
                  <a:lnTo>
                    <a:pt x="2502" y="65473"/>
                  </a:lnTo>
                  <a:lnTo>
                    <a:pt x="2610" y="65421"/>
                  </a:lnTo>
                  <a:lnTo>
                    <a:pt x="2610" y="63571"/>
                  </a:lnTo>
                  <a:lnTo>
                    <a:pt x="2252" y="62286"/>
                  </a:lnTo>
                  <a:lnTo>
                    <a:pt x="2252" y="61310"/>
                  </a:lnTo>
                  <a:lnTo>
                    <a:pt x="2002" y="60745"/>
                  </a:lnTo>
                  <a:lnTo>
                    <a:pt x="1323" y="60642"/>
                  </a:lnTo>
                  <a:lnTo>
                    <a:pt x="607" y="61002"/>
                  </a:lnTo>
                  <a:lnTo>
                    <a:pt x="214" y="60591"/>
                  </a:lnTo>
                  <a:lnTo>
                    <a:pt x="71" y="59717"/>
                  </a:lnTo>
                  <a:lnTo>
                    <a:pt x="0" y="58689"/>
                  </a:lnTo>
                  <a:lnTo>
                    <a:pt x="393" y="56942"/>
                  </a:lnTo>
                  <a:lnTo>
                    <a:pt x="357" y="56376"/>
                  </a:lnTo>
                  <a:lnTo>
                    <a:pt x="679" y="55451"/>
                  </a:lnTo>
                  <a:lnTo>
                    <a:pt x="1823" y="54680"/>
                  </a:lnTo>
                  <a:lnTo>
                    <a:pt x="2002" y="54423"/>
                  </a:lnTo>
                  <a:lnTo>
                    <a:pt x="2252" y="54423"/>
                  </a:lnTo>
                  <a:lnTo>
                    <a:pt x="2467" y="53653"/>
                  </a:lnTo>
                  <a:lnTo>
                    <a:pt x="2824" y="53858"/>
                  </a:lnTo>
                  <a:lnTo>
                    <a:pt x="3361" y="53550"/>
                  </a:lnTo>
                  <a:lnTo>
                    <a:pt x="3754" y="53601"/>
                  </a:lnTo>
                  <a:lnTo>
                    <a:pt x="3969" y="54269"/>
                  </a:lnTo>
                  <a:lnTo>
                    <a:pt x="4362" y="54372"/>
                  </a:lnTo>
                  <a:lnTo>
                    <a:pt x="4934" y="54167"/>
                  </a:lnTo>
                  <a:lnTo>
                    <a:pt x="5292" y="54218"/>
                  </a:lnTo>
                  <a:lnTo>
                    <a:pt x="5756" y="53704"/>
                  </a:lnTo>
                  <a:lnTo>
                    <a:pt x="5971" y="52779"/>
                  </a:lnTo>
                  <a:lnTo>
                    <a:pt x="6293" y="52214"/>
                  </a:lnTo>
                  <a:lnTo>
                    <a:pt x="6901" y="51957"/>
                  </a:lnTo>
                  <a:lnTo>
                    <a:pt x="7580" y="51905"/>
                  </a:lnTo>
                  <a:lnTo>
                    <a:pt x="8545" y="51648"/>
                  </a:lnTo>
                  <a:lnTo>
                    <a:pt x="8974" y="51391"/>
                  </a:lnTo>
                  <a:lnTo>
                    <a:pt x="9261" y="50672"/>
                  </a:lnTo>
                  <a:lnTo>
                    <a:pt x="9797" y="50004"/>
                  </a:lnTo>
                  <a:lnTo>
                    <a:pt x="11084" y="48976"/>
                  </a:lnTo>
                  <a:lnTo>
                    <a:pt x="12443" y="48359"/>
                  </a:lnTo>
                  <a:lnTo>
                    <a:pt x="12800" y="48000"/>
                  </a:lnTo>
                  <a:lnTo>
                    <a:pt x="13015" y="47280"/>
                  </a:lnTo>
                  <a:lnTo>
                    <a:pt x="13015" y="45841"/>
                  </a:lnTo>
                  <a:lnTo>
                    <a:pt x="13087" y="45276"/>
                  </a:lnTo>
                  <a:lnTo>
                    <a:pt x="13373" y="44762"/>
                  </a:lnTo>
                  <a:lnTo>
                    <a:pt x="13337" y="44145"/>
                  </a:lnTo>
                  <a:lnTo>
                    <a:pt x="13802" y="43631"/>
                  </a:lnTo>
                  <a:lnTo>
                    <a:pt x="13802" y="42860"/>
                  </a:lnTo>
                  <a:lnTo>
                    <a:pt x="13480" y="41473"/>
                  </a:lnTo>
                  <a:lnTo>
                    <a:pt x="13230" y="40856"/>
                  </a:lnTo>
                  <a:lnTo>
                    <a:pt x="13087" y="40085"/>
                  </a:lnTo>
                  <a:lnTo>
                    <a:pt x="12908" y="38132"/>
                  </a:lnTo>
                  <a:lnTo>
                    <a:pt x="12657" y="37361"/>
                  </a:lnTo>
                  <a:lnTo>
                    <a:pt x="12407" y="37002"/>
                  </a:lnTo>
                  <a:lnTo>
                    <a:pt x="12693" y="36591"/>
                  </a:lnTo>
                  <a:lnTo>
                    <a:pt x="13408" y="36231"/>
                  </a:lnTo>
                  <a:lnTo>
                    <a:pt x="14052" y="36128"/>
                  </a:lnTo>
                  <a:lnTo>
                    <a:pt x="14874" y="35717"/>
                  </a:lnTo>
                  <a:lnTo>
                    <a:pt x="16841" y="35614"/>
                  </a:lnTo>
                  <a:lnTo>
                    <a:pt x="17091" y="35357"/>
                  </a:lnTo>
                  <a:lnTo>
                    <a:pt x="16877" y="34432"/>
                  </a:lnTo>
                  <a:lnTo>
                    <a:pt x="16805" y="33661"/>
                  </a:lnTo>
                  <a:lnTo>
                    <a:pt x="16912" y="32633"/>
                  </a:lnTo>
                  <a:lnTo>
                    <a:pt x="17127" y="31400"/>
                  </a:lnTo>
                  <a:lnTo>
                    <a:pt x="17592" y="30012"/>
                  </a:lnTo>
                  <a:lnTo>
                    <a:pt x="17878" y="28676"/>
                  </a:lnTo>
                  <a:lnTo>
                    <a:pt x="18271" y="27597"/>
                  </a:lnTo>
                  <a:lnTo>
                    <a:pt x="19129" y="27597"/>
                  </a:lnTo>
                  <a:lnTo>
                    <a:pt x="19451" y="27957"/>
                  </a:lnTo>
                  <a:lnTo>
                    <a:pt x="20131" y="28265"/>
                  </a:lnTo>
                  <a:lnTo>
                    <a:pt x="21346" y="28111"/>
                  </a:lnTo>
                  <a:lnTo>
                    <a:pt x="21668" y="28573"/>
                  </a:lnTo>
                  <a:lnTo>
                    <a:pt x="22026" y="28933"/>
                  </a:lnTo>
                  <a:lnTo>
                    <a:pt x="22526" y="28368"/>
                  </a:lnTo>
                  <a:lnTo>
                    <a:pt x="23349" y="27957"/>
                  </a:lnTo>
                  <a:lnTo>
                    <a:pt x="23456" y="26055"/>
                  </a:lnTo>
                  <a:lnTo>
                    <a:pt x="23384" y="24873"/>
                  </a:lnTo>
                  <a:lnTo>
                    <a:pt x="23563" y="23588"/>
                  </a:lnTo>
                  <a:lnTo>
                    <a:pt x="23957" y="22561"/>
                  </a:lnTo>
                  <a:lnTo>
                    <a:pt x="24529" y="22612"/>
                  </a:lnTo>
                  <a:lnTo>
                    <a:pt x="25208" y="22304"/>
                  </a:lnTo>
                  <a:lnTo>
                    <a:pt x="25780" y="21481"/>
                  </a:lnTo>
                  <a:lnTo>
                    <a:pt x="26138" y="20453"/>
                  </a:lnTo>
                  <a:lnTo>
                    <a:pt x="27032" y="20813"/>
                  </a:lnTo>
                  <a:lnTo>
                    <a:pt x="27604" y="19991"/>
                  </a:lnTo>
                  <a:lnTo>
                    <a:pt x="27783" y="19991"/>
                  </a:lnTo>
                  <a:lnTo>
                    <a:pt x="27783" y="20197"/>
                  </a:lnTo>
                  <a:lnTo>
                    <a:pt x="27890" y="20762"/>
                  </a:lnTo>
                  <a:lnTo>
                    <a:pt x="28283" y="22098"/>
                  </a:lnTo>
                  <a:lnTo>
                    <a:pt x="29356" y="23280"/>
                  </a:lnTo>
                  <a:lnTo>
                    <a:pt x="29749" y="24359"/>
                  </a:lnTo>
                  <a:lnTo>
                    <a:pt x="30286" y="24925"/>
                  </a:lnTo>
                  <a:lnTo>
                    <a:pt x="30536" y="24359"/>
                  </a:lnTo>
                  <a:lnTo>
                    <a:pt x="31108" y="24513"/>
                  </a:lnTo>
                  <a:lnTo>
                    <a:pt x="31644" y="24925"/>
                  </a:lnTo>
                  <a:lnTo>
                    <a:pt x="32216" y="25079"/>
                  </a:lnTo>
                  <a:lnTo>
                    <a:pt x="32574" y="25901"/>
                  </a:lnTo>
                  <a:lnTo>
                    <a:pt x="32824" y="27032"/>
                  </a:lnTo>
                  <a:lnTo>
                    <a:pt x="33182" y="27905"/>
                  </a:lnTo>
                  <a:lnTo>
                    <a:pt x="33611" y="30115"/>
                  </a:lnTo>
                  <a:lnTo>
                    <a:pt x="33611" y="31554"/>
                  </a:lnTo>
                  <a:lnTo>
                    <a:pt x="33754" y="32531"/>
                  </a:lnTo>
                  <a:lnTo>
                    <a:pt x="33718" y="33507"/>
                  </a:lnTo>
                  <a:lnTo>
                    <a:pt x="33432" y="34329"/>
                  </a:lnTo>
                  <a:lnTo>
                    <a:pt x="33396" y="35100"/>
                  </a:lnTo>
                  <a:lnTo>
                    <a:pt x="33647" y="35460"/>
                  </a:lnTo>
                  <a:lnTo>
                    <a:pt x="34219" y="35820"/>
                  </a:lnTo>
                  <a:lnTo>
                    <a:pt x="35327" y="35974"/>
                  </a:lnTo>
                  <a:lnTo>
                    <a:pt x="36543" y="36539"/>
                  </a:lnTo>
                  <a:lnTo>
                    <a:pt x="36865" y="36539"/>
                  </a:lnTo>
                  <a:lnTo>
                    <a:pt x="37330" y="36282"/>
                  </a:lnTo>
                  <a:lnTo>
                    <a:pt x="37794" y="36282"/>
                  </a:lnTo>
                  <a:lnTo>
                    <a:pt x="38224" y="36591"/>
                  </a:lnTo>
                  <a:lnTo>
                    <a:pt x="39296" y="37104"/>
                  </a:lnTo>
                  <a:lnTo>
                    <a:pt x="39833" y="37618"/>
                  </a:lnTo>
                  <a:lnTo>
                    <a:pt x="40405" y="38081"/>
                  </a:lnTo>
                  <a:lnTo>
                    <a:pt x="41549" y="38492"/>
                  </a:lnTo>
                  <a:lnTo>
                    <a:pt x="42014" y="39006"/>
                  </a:lnTo>
                  <a:lnTo>
                    <a:pt x="42443" y="39057"/>
                  </a:lnTo>
                  <a:lnTo>
                    <a:pt x="42836" y="39828"/>
                  </a:lnTo>
                  <a:lnTo>
                    <a:pt x="43230" y="40702"/>
                  </a:lnTo>
                  <a:lnTo>
                    <a:pt x="43480" y="41730"/>
                  </a:lnTo>
                  <a:lnTo>
                    <a:pt x="43909" y="42758"/>
                  </a:lnTo>
                  <a:lnTo>
                    <a:pt x="44338" y="43477"/>
                  </a:lnTo>
                  <a:lnTo>
                    <a:pt x="44803" y="44299"/>
                  </a:lnTo>
                  <a:lnTo>
                    <a:pt x="45375" y="45019"/>
                  </a:lnTo>
                  <a:lnTo>
                    <a:pt x="45876" y="45327"/>
                  </a:lnTo>
                  <a:lnTo>
                    <a:pt x="46626" y="45327"/>
                  </a:lnTo>
                  <a:lnTo>
                    <a:pt x="51918" y="44813"/>
                  </a:lnTo>
                  <a:lnTo>
                    <a:pt x="52562" y="44710"/>
                  </a:lnTo>
                  <a:lnTo>
                    <a:pt x="53170" y="44813"/>
                  </a:lnTo>
                  <a:lnTo>
                    <a:pt x="54386" y="45379"/>
                  </a:lnTo>
                  <a:lnTo>
                    <a:pt x="54743" y="45584"/>
                  </a:lnTo>
                  <a:lnTo>
                    <a:pt x="55065" y="46149"/>
                  </a:lnTo>
                  <a:lnTo>
                    <a:pt x="55601" y="46817"/>
                  </a:lnTo>
                  <a:lnTo>
                    <a:pt x="56424" y="47331"/>
                  </a:lnTo>
                  <a:lnTo>
                    <a:pt x="57604" y="47845"/>
                  </a:lnTo>
                  <a:lnTo>
                    <a:pt x="58247" y="48359"/>
                  </a:lnTo>
                  <a:lnTo>
                    <a:pt x="59034" y="48719"/>
                  </a:lnTo>
                  <a:lnTo>
                    <a:pt x="60071" y="48822"/>
                  </a:lnTo>
                  <a:lnTo>
                    <a:pt x="60286" y="48925"/>
                  </a:lnTo>
                  <a:lnTo>
                    <a:pt x="60679" y="49387"/>
                  </a:lnTo>
                  <a:lnTo>
                    <a:pt x="61108" y="49541"/>
                  </a:lnTo>
                  <a:lnTo>
                    <a:pt x="61466" y="49490"/>
                  </a:lnTo>
                  <a:lnTo>
                    <a:pt x="62109" y="48719"/>
                  </a:lnTo>
                  <a:lnTo>
                    <a:pt x="63182" y="48154"/>
                  </a:lnTo>
                  <a:lnTo>
                    <a:pt x="63647" y="48051"/>
                  </a:lnTo>
                  <a:lnTo>
                    <a:pt x="64040" y="47845"/>
                  </a:lnTo>
                  <a:lnTo>
                    <a:pt x="64326" y="47331"/>
                  </a:lnTo>
                  <a:lnTo>
                    <a:pt x="64719" y="47177"/>
                  </a:lnTo>
                  <a:lnTo>
                    <a:pt x="66042" y="46817"/>
                  </a:lnTo>
                  <a:lnTo>
                    <a:pt x="66686" y="46458"/>
                  </a:lnTo>
                  <a:lnTo>
                    <a:pt x="67616" y="46509"/>
                  </a:lnTo>
                  <a:lnTo>
                    <a:pt x="68188" y="46201"/>
                  </a:lnTo>
                  <a:lnTo>
                    <a:pt x="69189" y="46663"/>
                  </a:lnTo>
                  <a:lnTo>
                    <a:pt x="69368" y="46509"/>
                  </a:lnTo>
                  <a:lnTo>
                    <a:pt x="70369" y="46406"/>
                  </a:lnTo>
                  <a:lnTo>
                    <a:pt x="71442" y="45841"/>
                  </a:lnTo>
                  <a:lnTo>
                    <a:pt x="71942" y="45379"/>
                  </a:lnTo>
                  <a:lnTo>
                    <a:pt x="72657" y="44608"/>
                  </a:lnTo>
                  <a:lnTo>
                    <a:pt x="73015" y="43888"/>
                  </a:lnTo>
                  <a:lnTo>
                    <a:pt x="75089" y="41370"/>
                  </a:lnTo>
                  <a:lnTo>
                    <a:pt x="74982" y="40650"/>
                  </a:lnTo>
                  <a:lnTo>
                    <a:pt x="74195" y="39160"/>
                  </a:lnTo>
                  <a:lnTo>
                    <a:pt x="74302" y="38389"/>
                  </a:lnTo>
                  <a:lnTo>
                    <a:pt x="74767" y="37361"/>
                  </a:lnTo>
                  <a:lnTo>
                    <a:pt x="75089" y="36488"/>
                  </a:lnTo>
                  <a:lnTo>
                    <a:pt x="75840" y="36179"/>
                  </a:lnTo>
                  <a:lnTo>
                    <a:pt x="76412" y="36436"/>
                  </a:lnTo>
                  <a:lnTo>
                    <a:pt x="76841" y="37104"/>
                  </a:lnTo>
                  <a:lnTo>
                    <a:pt x="77592" y="37361"/>
                  </a:lnTo>
                  <a:lnTo>
                    <a:pt x="78235" y="37361"/>
                  </a:lnTo>
                  <a:lnTo>
                    <a:pt x="79201" y="36488"/>
                  </a:lnTo>
                  <a:lnTo>
                    <a:pt x="79880" y="35408"/>
                  </a:lnTo>
                  <a:lnTo>
                    <a:pt x="80595" y="34278"/>
                  </a:lnTo>
                  <a:lnTo>
                    <a:pt x="81025" y="34278"/>
                  </a:lnTo>
                  <a:lnTo>
                    <a:pt x="81418" y="34329"/>
                  </a:lnTo>
                  <a:lnTo>
                    <a:pt x="81668" y="34226"/>
                  </a:lnTo>
                  <a:lnTo>
                    <a:pt x="82312" y="33610"/>
                  </a:lnTo>
                  <a:lnTo>
                    <a:pt x="84135" y="30732"/>
                  </a:lnTo>
                  <a:lnTo>
                    <a:pt x="84707" y="30012"/>
                  </a:lnTo>
                  <a:lnTo>
                    <a:pt x="85458" y="29807"/>
                  </a:lnTo>
                  <a:lnTo>
                    <a:pt x="86352" y="29858"/>
                  </a:lnTo>
                  <a:lnTo>
                    <a:pt x="87246" y="29653"/>
                  </a:lnTo>
                  <a:lnTo>
                    <a:pt x="88140" y="29396"/>
                  </a:lnTo>
                  <a:lnTo>
                    <a:pt x="88820" y="29653"/>
                  </a:lnTo>
                  <a:lnTo>
                    <a:pt x="89427" y="29807"/>
                  </a:lnTo>
                  <a:lnTo>
                    <a:pt x="89785" y="29498"/>
                  </a:lnTo>
                  <a:lnTo>
                    <a:pt x="89749" y="28830"/>
                  </a:lnTo>
                  <a:lnTo>
                    <a:pt x="89249" y="28419"/>
                  </a:lnTo>
                  <a:lnTo>
                    <a:pt x="89249" y="27957"/>
                  </a:lnTo>
                  <a:lnTo>
                    <a:pt x="89320" y="27289"/>
                  </a:lnTo>
                  <a:lnTo>
                    <a:pt x="89106" y="26569"/>
                  </a:lnTo>
                  <a:lnTo>
                    <a:pt x="88069" y="25336"/>
                  </a:lnTo>
                  <a:lnTo>
                    <a:pt x="87604" y="24565"/>
                  </a:lnTo>
                  <a:lnTo>
                    <a:pt x="87389" y="23845"/>
                  </a:lnTo>
                  <a:lnTo>
                    <a:pt x="86352" y="24925"/>
                  </a:lnTo>
                  <a:lnTo>
                    <a:pt x="85709" y="25593"/>
                  </a:lnTo>
                  <a:lnTo>
                    <a:pt x="84815" y="25952"/>
                  </a:lnTo>
                  <a:lnTo>
                    <a:pt x="83921" y="26055"/>
                  </a:lnTo>
                  <a:lnTo>
                    <a:pt x="82455" y="25593"/>
                  </a:lnTo>
                  <a:lnTo>
                    <a:pt x="82133" y="24822"/>
                  </a:lnTo>
                  <a:lnTo>
                    <a:pt x="82026" y="23794"/>
                  </a:lnTo>
                  <a:lnTo>
                    <a:pt x="82026" y="22663"/>
                  </a:lnTo>
                  <a:lnTo>
                    <a:pt x="82312" y="21790"/>
                  </a:lnTo>
                  <a:lnTo>
                    <a:pt x="82419" y="20762"/>
                  </a:lnTo>
                  <a:lnTo>
                    <a:pt x="82312" y="19888"/>
                  </a:lnTo>
                  <a:lnTo>
                    <a:pt x="82312" y="19066"/>
                  </a:lnTo>
                  <a:lnTo>
                    <a:pt x="82455" y="18603"/>
                  </a:lnTo>
                  <a:lnTo>
                    <a:pt x="82848" y="17884"/>
                  </a:lnTo>
                  <a:lnTo>
                    <a:pt x="83420" y="16394"/>
                  </a:lnTo>
                  <a:lnTo>
                    <a:pt x="83742" y="15982"/>
                  </a:lnTo>
                  <a:lnTo>
                    <a:pt x="83742" y="15725"/>
                  </a:lnTo>
                  <a:lnTo>
                    <a:pt x="84135" y="15828"/>
                  </a:lnTo>
                  <a:lnTo>
                    <a:pt x="84600" y="16342"/>
                  </a:lnTo>
                  <a:lnTo>
                    <a:pt x="85744" y="16856"/>
                  </a:lnTo>
                  <a:lnTo>
                    <a:pt x="86638" y="17473"/>
                  </a:lnTo>
                  <a:lnTo>
                    <a:pt x="87032" y="17370"/>
                  </a:lnTo>
                  <a:lnTo>
                    <a:pt x="87568" y="16805"/>
                  </a:lnTo>
                  <a:lnTo>
                    <a:pt x="89356" y="15211"/>
                  </a:lnTo>
                  <a:lnTo>
                    <a:pt x="89392" y="14852"/>
                  </a:lnTo>
                  <a:lnTo>
                    <a:pt x="89320" y="14184"/>
                  </a:lnTo>
                  <a:lnTo>
                    <a:pt x="89427" y="13567"/>
                  </a:lnTo>
                  <a:lnTo>
                    <a:pt x="89821" y="12899"/>
                  </a:lnTo>
                  <a:lnTo>
                    <a:pt x="90071" y="12334"/>
                  </a:lnTo>
                  <a:lnTo>
                    <a:pt x="90321" y="10792"/>
                  </a:lnTo>
                  <a:lnTo>
                    <a:pt x="90500" y="9661"/>
                  </a:lnTo>
                  <a:lnTo>
                    <a:pt x="90750" y="8788"/>
                  </a:lnTo>
                  <a:lnTo>
                    <a:pt x="91430" y="8274"/>
                  </a:lnTo>
                  <a:lnTo>
                    <a:pt x="92288" y="6886"/>
                  </a:lnTo>
                  <a:lnTo>
                    <a:pt x="92288" y="6629"/>
                  </a:lnTo>
                  <a:lnTo>
                    <a:pt x="92109" y="6064"/>
                  </a:lnTo>
                  <a:lnTo>
                    <a:pt x="92181" y="4676"/>
                  </a:lnTo>
                  <a:lnTo>
                    <a:pt x="91930" y="4471"/>
                  </a:lnTo>
                  <a:lnTo>
                    <a:pt x="91537" y="4471"/>
                  </a:lnTo>
                  <a:lnTo>
                    <a:pt x="90893" y="4728"/>
                  </a:lnTo>
                  <a:lnTo>
                    <a:pt x="90750" y="4471"/>
                  </a:lnTo>
                  <a:lnTo>
                    <a:pt x="90929" y="3802"/>
                  </a:lnTo>
                  <a:lnTo>
                    <a:pt x="91787" y="2569"/>
                  </a:lnTo>
                  <a:lnTo>
                    <a:pt x="92073" y="1952"/>
                  </a:lnTo>
                  <a:lnTo>
                    <a:pt x="92646" y="1336"/>
                  </a:lnTo>
                  <a:lnTo>
                    <a:pt x="93861" y="1027"/>
                  </a:lnTo>
                  <a:lnTo>
                    <a:pt x="95327" y="256"/>
                  </a:lnTo>
                  <a:lnTo>
                    <a:pt x="96221" y="308"/>
                  </a:lnTo>
                  <a:lnTo>
                    <a:pt x="97473" y="0"/>
                  </a:lnTo>
                  <a:lnTo>
                    <a:pt x="97902" y="0"/>
                  </a:lnTo>
                  <a:lnTo>
                    <a:pt x="98581" y="462"/>
                  </a:lnTo>
                  <a:lnTo>
                    <a:pt x="99189" y="1079"/>
                  </a:lnTo>
                  <a:lnTo>
                    <a:pt x="99582" y="1695"/>
                  </a:lnTo>
                  <a:lnTo>
                    <a:pt x="100154" y="1901"/>
                  </a:lnTo>
                  <a:lnTo>
                    <a:pt x="100834" y="1747"/>
                  </a:lnTo>
                  <a:lnTo>
                    <a:pt x="101406" y="1952"/>
                  </a:lnTo>
                  <a:lnTo>
                    <a:pt x="101907" y="2261"/>
                  </a:lnTo>
                  <a:lnTo>
                    <a:pt x="102193" y="2980"/>
                  </a:lnTo>
                  <a:lnTo>
                    <a:pt x="102622" y="3905"/>
                  </a:lnTo>
                  <a:lnTo>
                    <a:pt x="102657" y="4573"/>
                  </a:lnTo>
                  <a:lnTo>
                    <a:pt x="102943" y="4933"/>
                  </a:lnTo>
                  <a:lnTo>
                    <a:pt x="103265" y="5241"/>
                  </a:lnTo>
                  <a:lnTo>
                    <a:pt x="103337" y="5704"/>
                  </a:lnTo>
                  <a:lnTo>
                    <a:pt x="103373" y="5447"/>
                  </a:lnTo>
                  <a:lnTo>
                    <a:pt x="103444" y="6115"/>
                  </a:lnTo>
                  <a:lnTo>
                    <a:pt x="103623" y="6886"/>
                  </a:lnTo>
                  <a:lnTo>
                    <a:pt x="103730" y="7965"/>
                  </a:lnTo>
                  <a:lnTo>
                    <a:pt x="104016" y="8839"/>
                  </a:lnTo>
                  <a:lnTo>
                    <a:pt x="104195" y="9713"/>
                  </a:lnTo>
                  <a:lnTo>
                    <a:pt x="104946" y="11768"/>
                  </a:lnTo>
                  <a:lnTo>
                    <a:pt x="105160" y="13875"/>
                  </a:lnTo>
                  <a:lnTo>
                    <a:pt x="105482" y="14852"/>
                  </a:lnTo>
                  <a:lnTo>
                    <a:pt x="105446" y="15109"/>
                  </a:lnTo>
                  <a:lnTo>
                    <a:pt x="105482" y="15160"/>
                  </a:lnTo>
                  <a:lnTo>
                    <a:pt x="105554" y="16085"/>
                  </a:lnTo>
                  <a:lnTo>
                    <a:pt x="105554" y="17164"/>
                  </a:lnTo>
                  <a:lnTo>
                    <a:pt x="106019" y="17730"/>
                  </a:lnTo>
                  <a:lnTo>
                    <a:pt x="106841" y="17884"/>
                  </a:lnTo>
                  <a:lnTo>
                    <a:pt x="107592" y="17473"/>
                  </a:lnTo>
                  <a:lnTo>
                    <a:pt x="108164" y="17884"/>
                  </a:lnTo>
                  <a:lnTo>
                    <a:pt x="108843" y="17987"/>
                  </a:lnTo>
                  <a:lnTo>
                    <a:pt x="109487" y="18449"/>
                  </a:lnTo>
                  <a:lnTo>
                    <a:pt x="110631" y="19888"/>
                  </a:lnTo>
                  <a:lnTo>
                    <a:pt x="111168" y="20248"/>
                  </a:lnTo>
                  <a:lnTo>
                    <a:pt x="111597" y="20351"/>
                  </a:lnTo>
                  <a:lnTo>
                    <a:pt x="111740" y="20710"/>
                  </a:lnTo>
                  <a:lnTo>
                    <a:pt x="111740" y="20967"/>
                  </a:lnTo>
                  <a:lnTo>
                    <a:pt x="111811" y="20916"/>
                  </a:lnTo>
                  <a:lnTo>
                    <a:pt x="111847" y="21738"/>
                  </a:lnTo>
                  <a:lnTo>
                    <a:pt x="112097" y="22201"/>
                  </a:lnTo>
                  <a:lnTo>
                    <a:pt x="112061" y="23023"/>
                  </a:lnTo>
                  <a:lnTo>
                    <a:pt x="112097" y="23948"/>
                  </a:lnTo>
                  <a:lnTo>
                    <a:pt x="112455" y="24770"/>
                  </a:lnTo>
                  <a:lnTo>
                    <a:pt x="112669" y="25438"/>
                  </a:lnTo>
                  <a:lnTo>
                    <a:pt x="113349" y="25387"/>
                  </a:lnTo>
                  <a:lnTo>
                    <a:pt x="114028" y="25695"/>
                  </a:lnTo>
                  <a:lnTo>
                    <a:pt x="114672" y="25593"/>
                  </a:lnTo>
                  <a:lnTo>
                    <a:pt x="115780" y="24822"/>
                  </a:lnTo>
                  <a:lnTo>
                    <a:pt x="116996" y="23691"/>
                  </a:lnTo>
                  <a:lnTo>
                    <a:pt x="117640" y="23588"/>
                  </a:lnTo>
                  <a:lnTo>
                    <a:pt x="118820" y="22663"/>
                  </a:lnTo>
                  <a:lnTo>
                    <a:pt x="119964" y="22201"/>
                  </a:lnTo>
                  <a:lnTo>
                    <a:pt x="120000" y="22355"/>
                  </a:lnTo>
                  <a:lnTo>
                    <a:pt x="119713" y="23023"/>
                  </a:lnTo>
                  <a:lnTo>
                    <a:pt x="119713" y="24051"/>
                  </a:lnTo>
                  <a:lnTo>
                    <a:pt x="119892" y="24873"/>
                  </a:lnTo>
                  <a:lnTo>
                    <a:pt x="119785" y="25901"/>
                  </a:lnTo>
                  <a:lnTo>
                    <a:pt x="119356" y="26415"/>
                  </a:lnTo>
                  <a:lnTo>
                    <a:pt x="118855" y="27083"/>
                  </a:lnTo>
                  <a:lnTo>
                    <a:pt x="118784" y="28162"/>
                  </a:lnTo>
                  <a:lnTo>
                    <a:pt x="118283" y="29858"/>
                  </a:lnTo>
                  <a:lnTo>
                    <a:pt x="117997" y="32017"/>
                  </a:lnTo>
                  <a:lnTo>
                    <a:pt x="117318" y="33970"/>
                  </a:lnTo>
                  <a:lnTo>
                    <a:pt x="116853" y="34895"/>
                  </a:lnTo>
                  <a:lnTo>
                    <a:pt x="116674" y="35922"/>
                  </a:lnTo>
                  <a:lnTo>
                    <a:pt x="116245" y="36436"/>
                  </a:lnTo>
                  <a:lnTo>
                    <a:pt x="116066" y="36231"/>
                  </a:lnTo>
                  <a:lnTo>
                    <a:pt x="114243" y="35614"/>
                  </a:lnTo>
                  <a:lnTo>
                    <a:pt x="113778" y="35974"/>
                  </a:lnTo>
                  <a:lnTo>
                    <a:pt x="112491" y="37773"/>
                  </a:lnTo>
                  <a:lnTo>
                    <a:pt x="112777" y="38441"/>
                  </a:lnTo>
                  <a:lnTo>
                    <a:pt x="112991" y="39828"/>
                  </a:lnTo>
                  <a:lnTo>
                    <a:pt x="112991" y="42860"/>
                  </a:lnTo>
                  <a:lnTo>
                    <a:pt x="112419" y="44145"/>
                  </a:lnTo>
                  <a:lnTo>
                    <a:pt x="111704" y="45019"/>
                  </a:lnTo>
                  <a:lnTo>
                    <a:pt x="111704" y="45944"/>
                  </a:lnTo>
                  <a:lnTo>
                    <a:pt x="111418" y="45892"/>
                  </a:lnTo>
                  <a:lnTo>
                    <a:pt x="111132" y="45122"/>
                  </a:lnTo>
                  <a:lnTo>
                    <a:pt x="110738" y="44556"/>
                  </a:lnTo>
                  <a:lnTo>
                    <a:pt x="110345" y="45019"/>
                  </a:lnTo>
                  <a:lnTo>
                    <a:pt x="110095" y="46047"/>
                  </a:lnTo>
                  <a:lnTo>
                    <a:pt x="109737" y="46817"/>
                  </a:lnTo>
                  <a:lnTo>
                    <a:pt x="108629" y="48051"/>
                  </a:lnTo>
                  <a:lnTo>
                    <a:pt x="107771" y="48359"/>
                  </a:lnTo>
                  <a:lnTo>
                    <a:pt x="107056" y="48359"/>
                  </a:lnTo>
                  <a:lnTo>
                    <a:pt x="106877" y="48822"/>
                  </a:lnTo>
                  <a:lnTo>
                    <a:pt x="107091" y="50415"/>
                  </a:lnTo>
                  <a:lnTo>
                    <a:pt x="105589" y="50620"/>
                  </a:lnTo>
                  <a:lnTo>
                    <a:pt x="105089" y="50107"/>
                  </a:lnTo>
                  <a:lnTo>
                    <a:pt x="104410" y="49850"/>
                  </a:lnTo>
                  <a:lnTo>
                    <a:pt x="103980" y="50364"/>
                  </a:lnTo>
                  <a:lnTo>
                    <a:pt x="103087" y="51854"/>
                  </a:lnTo>
                  <a:lnTo>
                    <a:pt x="102443" y="52625"/>
                  </a:lnTo>
                  <a:lnTo>
                    <a:pt x="101048" y="53704"/>
                  </a:lnTo>
                  <a:lnTo>
                    <a:pt x="100512" y="54064"/>
                  </a:lnTo>
                  <a:lnTo>
                    <a:pt x="99511" y="55862"/>
                  </a:lnTo>
                  <a:lnTo>
                    <a:pt x="99439" y="56068"/>
                  </a:lnTo>
                  <a:lnTo>
                    <a:pt x="99189" y="56222"/>
                  </a:lnTo>
                  <a:lnTo>
                    <a:pt x="98939" y="56376"/>
                  </a:lnTo>
                  <a:lnTo>
                    <a:pt x="98545" y="56376"/>
                  </a:lnTo>
                  <a:lnTo>
                    <a:pt x="97759" y="56736"/>
                  </a:lnTo>
                  <a:lnTo>
                    <a:pt x="97580" y="56376"/>
                  </a:lnTo>
                  <a:lnTo>
                    <a:pt x="97401" y="56633"/>
                  </a:lnTo>
                  <a:lnTo>
                    <a:pt x="96865" y="57199"/>
                  </a:lnTo>
                  <a:lnTo>
                    <a:pt x="95578" y="57970"/>
                  </a:lnTo>
                  <a:lnTo>
                    <a:pt x="95292" y="58381"/>
                  </a:lnTo>
                  <a:lnTo>
                    <a:pt x="95005" y="59049"/>
                  </a:lnTo>
                  <a:lnTo>
                    <a:pt x="94612" y="59460"/>
                  </a:lnTo>
                  <a:lnTo>
                    <a:pt x="94326" y="59460"/>
                  </a:lnTo>
                  <a:lnTo>
                    <a:pt x="94112" y="59768"/>
                  </a:lnTo>
                  <a:lnTo>
                    <a:pt x="93432" y="60231"/>
                  </a:lnTo>
                  <a:lnTo>
                    <a:pt x="93218" y="60025"/>
                  </a:lnTo>
                  <a:lnTo>
                    <a:pt x="93539" y="59408"/>
                  </a:lnTo>
                  <a:lnTo>
                    <a:pt x="94040" y="59152"/>
                  </a:lnTo>
                  <a:lnTo>
                    <a:pt x="94219" y="58586"/>
                  </a:lnTo>
                  <a:lnTo>
                    <a:pt x="94326" y="58021"/>
                  </a:lnTo>
                  <a:lnTo>
                    <a:pt x="94040" y="57867"/>
                  </a:lnTo>
                  <a:lnTo>
                    <a:pt x="93754" y="57507"/>
                  </a:lnTo>
                  <a:lnTo>
                    <a:pt x="93539" y="57456"/>
                  </a:lnTo>
                  <a:lnTo>
                    <a:pt x="93861" y="57147"/>
                  </a:lnTo>
                  <a:lnTo>
                    <a:pt x="93933" y="56582"/>
                  </a:lnTo>
                  <a:lnTo>
                    <a:pt x="94326" y="56171"/>
                  </a:lnTo>
                  <a:lnTo>
                    <a:pt x="95113" y="54629"/>
                  </a:lnTo>
                  <a:lnTo>
                    <a:pt x="95363" y="53961"/>
                  </a:lnTo>
                  <a:lnTo>
                    <a:pt x="95292" y="53550"/>
                  </a:lnTo>
                  <a:lnTo>
                    <a:pt x="94827" y="52830"/>
                  </a:lnTo>
                  <a:lnTo>
                    <a:pt x="94719" y="52214"/>
                  </a:lnTo>
                  <a:lnTo>
                    <a:pt x="94541" y="51905"/>
                  </a:lnTo>
                  <a:lnTo>
                    <a:pt x="94362" y="52214"/>
                  </a:lnTo>
                  <a:lnTo>
                    <a:pt x="93539" y="52265"/>
                  </a:lnTo>
                  <a:lnTo>
                    <a:pt x="93182" y="52471"/>
                  </a:lnTo>
                  <a:lnTo>
                    <a:pt x="92610" y="53344"/>
                  </a:lnTo>
                  <a:lnTo>
                    <a:pt x="92181" y="54115"/>
                  </a:lnTo>
                  <a:lnTo>
                    <a:pt x="91930" y="54732"/>
                  </a:lnTo>
                  <a:lnTo>
                    <a:pt x="91823" y="54989"/>
                  </a:lnTo>
                  <a:lnTo>
                    <a:pt x="90893" y="55605"/>
                  </a:lnTo>
                  <a:lnTo>
                    <a:pt x="90250" y="56325"/>
                  </a:lnTo>
                  <a:lnTo>
                    <a:pt x="89964" y="56428"/>
                  </a:lnTo>
                  <a:lnTo>
                    <a:pt x="89713" y="57147"/>
                  </a:lnTo>
                  <a:lnTo>
                    <a:pt x="89606" y="57867"/>
                  </a:lnTo>
                  <a:lnTo>
                    <a:pt x="89320" y="58329"/>
                  </a:lnTo>
                  <a:lnTo>
                    <a:pt x="88963" y="58638"/>
                  </a:lnTo>
                  <a:lnTo>
                    <a:pt x="88426" y="58792"/>
                  </a:lnTo>
                  <a:lnTo>
                    <a:pt x="88033" y="58946"/>
                  </a:lnTo>
                  <a:lnTo>
                    <a:pt x="87640" y="58946"/>
                  </a:lnTo>
                  <a:lnTo>
                    <a:pt x="87425" y="58792"/>
                  </a:lnTo>
                  <a:lnTo>
                    <a:pt x="86996" y="58689"/>
                  </a:lnTo>
                  <a:lnTo>
                    <a:pt x="86638" y="59203"/>
                  </a:lnTo>
                  <a:lnTo>
                    <a:pt x="86424" y="60231"/>
                  </a:lnTo>
                  <a:lnTo>
                    <a:pt x="86317" y="61104"/>
                  </a:lnTo>
                  <a:lnTo>
                    <a:pt x="86924" y="62029"/>
                  </a:lnTo>
                  <a:lnTo>
                    <a:pt x="87067" y="62492"/>
                  </a:lnTo>
                  <a:lnTo>
                    <a:pt x="87389" y="62749"/>
                  </a:lnTo>
                  <a:lnTo>
                    <a:pt x="87640" y="62749"/>
                  </a:lnTo>
                  <a:lnTo>
                    <a:pt x="87818" y="63109"/>
                  </a:lnTo>
                  <a:lnTo>
                    <a:pt x="88140" y="63109"/>
                  </a:lnTo>
                  <a:lnTo>
                    <a:pt x="88283" y="63674"/>
                  </a:lnTo>
                  <a:lnTo>
                    <a:pt x="88641" y="64085"/>
                  </a:lnTo>
                  <a:lnTo>
                    <a:pt x="88748" y="64496"/>
                  </a:lnTo>
                  <a:lnTo>
                    <a:pt x="88748" y="65010"/>
                  </a:lnTo>
                  <a:lnTo>
                    <a:pt x="89034" y="65576"/>
                  </a:lnTo>
                  <a:lnTo>
                    <a:pt x="90000" y="66089"/>
                  </a:lnTo>
                  <a:lnTo>
                    <a:pt x="90500" y="66038"/>
                  </a:lnTo>
                  <a:lnTo>
                    <a:pt x="90929" y="65216"/>
                  </a:lnTo>
                  <a:lnTo>
                    <a:pt x="91323" y="64753"/>
                  </a:lnTo>
                  <a:lnTo>
                    <a:pt x="91609" y="64188"/>
                  </a:lnTo>
                  <a:lnTo>
                    <a:pt x="92395" y="63674"/>
                  </a:lnTo>
                  <a:lnTo>
                    <a:pt x="92646" y="63623"/>
                  </a:lnTo>
                  <a:lnTo>
                    <a:pt x="93039" y="64188"/>
                  </a:lnTo>
                  <a:lnTo>
                    <a:pt x="93361" y="64445"/>
                  </a:lnTo>
                  <a:lnTo>
                    <a:pt x="93754" y="64496"/>
                  </a:lnTo>
                  <a:lnTo>
                    <a:pt x="94004" y="64959"/>
                  </a:lnTo>
                  <a:lnTo>
                    <a:pt x="94290" y="65010"/>
                  </a:lnTo>
                  <a:lnTo>
                    <a:pt x="94719" y="64907"/>
                  </a:lnTo>
                  <a:lnTo>
                    <a:pt x="95005" y="64650"/>
                  </a:lnTo>
                  <a:lnTo>
                    <a:pt x="95506" y="64959"/>
                  </a:lnTo>
                  <a:lnTo>
                    <a:pt x="95935" y="65062"/>
                  </a:lnTo>
                  <a:lnTo>
                    <a:pt x="96078" y="65164"/>
                  </a:lnTo>
                  <a:lnTo>
                    <a:pt x="95971" y="65832"/>
                  </a:lnTo>
                  <a:lnTo>
                    <a:pt x="95828" y="66295"/>
                  </a:lnTo>
                  <a:lnTo>
                    <a:pt x="95828" y="66552"/>
                  </a:lnTo>
                  <a:lnTo>
                    <a:pt x="95470" y="67169"/>
                  </a:lnTo>
                  <a:lnTo>
                    <a:pt x="95327" y="66963"/>
                  </a:lnTo>
                  <a:lnTo>
                    <a:pt x="95184" y="66449"/>
                  </a:lnTo>
                  <a:lnTo>
                    <a:pt x="94970" y="66655"/>
                  </a:lnTo>
                  <a:lnTo>
                    <a:pt x="94755" y="66552"/>
                  </a:lnTo>
                  <a:lnTo>
                    <a:pt x="94505" y="66860"/>
                  </a:lnTo>
                  <a:lnTo>
                    <a:pt x="94290" y="67374"/>
                  </a:lnTo>
                  <a:lnTo>
                    <a:pt x="93468" y="67477"/>
                  </a:lnTo>
                  <a:lnTo>
                    <a:pt x="93039" y="67785"/>
                  </a:lnTo>
                  <a:lnTo>
                    <a:pt x="92646" y="67785"/>
                  </a:lnTo>
                  <a:lnTo>
                    <a:pt x="92753" y="68505"/>
                  </a:lnTo>
                  <a:lnTo>
                    <a:pt x="92610" y="68505"/>
                  </a:lnTo>
                  <a:lnTo>
                    <a:pt x="92431" y="68762"/>
                  </a:lnTo>
                  <a:lnTo>
                    <a:pt x="92181" y="69635"/>
                  </a:lnTo>
                  <a:lnTo>
                    <a:pt x="91823" y="69687"/>
                  </a:lnTo>
                  <a:lnTo>
                    <a:pt x="91680" y="69122"/>
                  </a:lnTo>
                  <a:lnTo>
                    <a:pt x="91358" y="69122"/>
                  </a:lnTo>
                  <a:lnTo>
                    <a:pt x="91108" y="69584"/>
                  </a:lnTo>
                  <a:lnTo>
                    <a:pt x="91358" y="69995"/>
                  </a:lnTo>
                  <a:lnTo>
                    <a:pt x="91251" y="70458"/>
                  </a:lnTo>
                  <a:lnTo>
                    <a:pt x="90965" y="70972"/>
                  </a:lnTo>
                  <a:lnTo>
                    <a:pt x="90321" y="71486"/>
                  </a:lnTo>
                  <a:lnTo>
                    <a:pt x="90143" y="72154"/>
                  </a:lnTo>
                  <a:lnTo>
                    <a:pt x="89713" y="73027"/>
                  </a:lnTo>
                  <a:lnTo>
                    <a:pt x="89392" y="73850"/>
                  </a:lnTo>
                  <a:lnTo>
                    <a:pt x="89499" y="74312"/>
                  </a:lnTo>
                  <a:lnTo>
                    <a:pt x="89892" y="74415"/>
                  </a:lnTo>
                  <a:lnTo>
                    <a:pt x="90178" y="74826"/>
                  </a:lnTo>
                  <a:lnTo>
                    <a:pt x="91358" y="75700"/>
                  </a:lnTo>
                  <a:lnTo>
                    <a:pt x="91609" y="76214"/>
                  </a:lnTo>
                  <a:lnTo>
                    <a:pt x="91787" y="77036"/>
                  </a:lnTo>
                  <a:lnTo>
                    <a:pt x="92038" y="77498"/>
                  </a:lnTo>
                  <a:lnTo>
                    <a:pt x="92395" y="79554"/>
                  </a:lnTo>
                  <a:lnTo>
                    <a:pt x="92610" y="80222"/>
                  </a:lnTo>
                  <a:lnTo>
                    <a:pt x="92753" y="81096"/>
                  </a:lnTo>
                  <a:lnTo>
                    <a:pt x="93075" y="81815"/>
                  </a:lnTo>
                  <a:lnTo>
                    <a:pt x="93575" y="82124"/>
                  </a:lnTo>
                  <a:lnTo>
                    <a:pt x="93611" y="82638"/>
                  </a:lnTo>
                  <a:lnTo>
                    <a:pt x="94219" y="83511"/>
                  </a:lnTo>
                  <a:lnTo>
                    <a:pt x="94612" y="84385"/>
                  </a:lnTo>
                  <a:lnTo>
                    <a:pt x="94612" y="84591"/>
                  </a:lnTo>
                  <a:lnTo>
                    <a:pt x="93969" y="84128"/>
                  </a:lnTo>
                  <a:lnTo>
                    <a:pt x="93432" y="83871"/>
                  </a:lnTo>
                  <a:lnTo>
                    <a:pt x="93039" y="83871"/>
                  </a:lnTo>
                  <a:lnTo>
                    <a:pt x="92610" y="83460"/>
                  </a:lnTo>
                  <a:lnTo>
                    <a:pt x="92109" y="83254"/>
                  </a:lnTo>
                  <a:lnTo>
                    <a:pt x="91215" y="83511"/>
                  </a:lnTo>
                  <a:lnTo>
                    <a:pt x="91215" y="83820"/>
                  </a:lnTo>
                  <a:lnTo>
                    <a:pt x="92109" y="83563"/>
                  </a:lnTo>
                  <a:lnTo>
                    <a:pt x="92288" y="83768"/>
                  </a:lnTo>
                  <a:lnTo>
                    <a:pt x="92395" y="84128"/>
                  </a:lnTo>
                  <a:lnTo>
                    <a:pt x="92789" y="84231"/>
                  </a:lnTo>
                  <a:lnTo>
                    <a:pt x="93218" y="84642"/>
                  </a:lnTo>
                  <a:lnTo>
                    <a:pt x="93611" y="85310"/>
                  </a:lnTo>
                  <a:lnTo>
                    <a:pt x="93933" y="85516"/>
                  </a:lnTo>
                  <a:lnTo>
                    <a:pt x="94112" y="85670"/>
                  </a:lnTo>
                  <a:lnTo>
                    <a:pt x="94398" y="86184"/>
                  </a:lnTo>
                  <a:lnTo>
                    <a:pt x="94684" y="86852"/>
                  </a:lnTo>
                  <a:lnTo>
                    <a:pt x="94612" y="87109"/>
                  </a:lnTo>
                  <a:lnTo>
                    <a:pt x="94147" y="87160"/>
                  </a:lnTo>
                  <a:lnTo>
                    <a:pt x="93754" y="87674"/>
                  </a:lnTo>
                  <a:lnTo>
                    <a:pt x="93361" y="87880"/>
                  </a:lnTo>
                  <a:lnTo>
                    <a:pt x="93075" y="88137"/>
                  </a:lnTo>
                  <a:lnTo>
                    <a:pt x="92967" y="88394"/>
                  </a:lnTo>
                  <a:lnTo>
                    <a:pt x="92574" y="88753"/>
                  </a:lnTo>
                  <a:lnTo>
                    <a:pt x="92002" y="88753"/>
                  </a:lnTo>
                  <a:lnTo>
                    <a:pt x="91609" y="88907"/>
                  </a:lnTo>
                  <a:lnTo>
                    <a:pt x="91215" y="89113"/>
                  </a:lnTo>
                  <a:lnTo>
                    <a:pt x="91644" y="89062"/>
                  </a:lnTo>
                  <a:lnTo>
                    <a:pt x="92073" y="89267"/>
                  </a:lnTo>
                  <a:lnTo>
                    <a:pt x="92467" y="89524"/>
                  </a:lnTo>
                  <a:lnTo>
                    <a:pt x="93218" y="89062"/>
                  </a:lnTo>
                  <a:lnTo>
                    <a:pt x="93539" y="89216"/>
                  </a:lnTo>
                  <a:lnTo>
                    <a:pt x="93825" y="89576"/>
                  </a:lnTo>
                  <a:lnTo>
                    <a:pt x="93969" y="89884"/>
                  </a:lnTo>
                  <a:lnTo>
                    <a:pt x="94147" y="90089"/>
                  </a:lnTo>
                  <a:lnTo>
                    <a:pt x="94398" y="90192"/>
                  </a:lnTo>
                  <a:lnTo>
                    <a:pt x="94684" y="90192"/>
                  </a:lnTo>
                  <a:lnTo>
                    <a:pt x="94827" y="90346"/>
                  </a:lnTo>
                  <a:lnTo>
                    <a:pt x="94612" y="90501"/>
                  </a:lnTo>
                  <a:lnTo>
                    <a:pt x="94147" y="91271"/>
                  </a:lnTo>
                  <a:lnTo>
                    <a:pt x="93790" y="91528"/>
                  </a:lnTo>
                  <a:lnTo>
                    <a:pt x="93933" y="91580"/>
                  </a:lnTo>
                  <a:lnTo>
                    <a:pt x="94505" y="91220"/>
                  </a:lnTo>
                  <a:lnTo>
                    <a:pt x="94505" y="91888"/>
                  </a:lnTo>
                  <a:lnTo>
                    <a:pt x="94433" y="92402"/>
                  </a:lnTo>
                  <a:lnTo>
                    <a:pt x="94398" y="92248"/>
                  </a:lnTo>
                  <a:lnTo>
                    <a:pt x="94219" y="92402"/>
                  </a:lnTo>
                  <a:lnTo>
                    <a:pt x="93790" y="92608"/>
                  </a:lnTo>
                  <a:lnTo>
                    <a:pt x="93790" y="92710"/>
                  </a:lnTo>
                  <a:lnTo>
                    <a:pt x="93969" y="93224"/>
                  </a:lnTo>
                  <a:lnTo>
                    <a:pt x="93861" y="93995"/>
                  </a:lnTo>
                  <a:lnTo>
                    <a:pt x="93754" y="94201"/>
                  </a:lnTo>
                  <a:lnTo>
                    <a:pt x="93754" y="95074"/>
                  </a:lnTo>
                  <a:lnTo>
                    <a:pt x="93539" y="95845"/>
                  </a:lnTo>
                  <a:lnTo>
                    <a:pt x="93361" y="95691"/>
                  </a:lnTo>
                  <a:lnTo>
                    <a:pt x="93182" y="95383"/>
                  </a:lnTo>
                  <a:lnTo>
                    <a:pt x="93003" y="95588"/>
                  </a:lnTo>
                  <a:lnTo>
                    <a:pt x="92753" y="96154"/>
                  </a:lnTo>
                  <a:lnTo>
                    <a:pt x="92502" y="96565"/>
                  </a:lnTo>
                  <a:lnTo>
                    <a:pt x="92324" y="96976"/>
                  </a:lnTo>
                  <a:lnTo>
                    <a:pt x="92181" y="97130"/>
                  </a:lnTo>
                  <a:lnTo>
                    <a:pt x="92038" y="97490"/>
                  </a:lnTo>
                  <a:lnTo>
                    <a:pt x="91930" y="97850"/>
                  </a:lnTo>
                  <a:lnTo>
                    <a:pt x="91930" y="98209"/>
                  </a:lnTo>
                  <a:lnTo>
                    <a:pt x="91787" y="98723"/>
                  </a:lnTo>
                  <a:lnTo>
                    <a:pt x="91537" y="99186"/>
                  </a:lnTo>
                  <a:lnTo>
                    <a:pt x="91358" y="99340"/>
                  </a:lnTo>
                  <a:lnTo>
                    <a:pt x="91036" y="99854"/>
                  </a:lnTo>
                  <a:lnTo>
                    <a:pt x="90929" y="100573"/>
                  </a:lnTo>
                  <a:lnTo>
                    <a:pt x="90715" y="100933"/>
                  </a:lnTo>
                  <a:lnTo>
                    <a:pt x="90643" y="100830"/>
                  </a:lnTo>
                  <a:lnTo>
                    <a:pt x="90572" y="100111"/>
                  </a:lnTo>
                  <a:lnTo>
                    <a:pt x="90286" y="100162"/>
                  </a:lnTo>
                  <a:lnTo>
                    <a:pt x="90000" y="100522"/>
                  </a:lnTo>
                  <a:lnTo>
                    <a:pt x="90321" y="101396"/>
                  </a:lnTo>
                  <a:lnTo>
                    <a:pt x="90321" y="101550"/>
                  </a:lnTo>
                  <a:lnTo>
                    <a:pt x="90143" y="102372"/>
                  </a:lnTo>
                  <a:lnTo>
                    <a:pt x="90143" y="102629"/>
                  </a:lnTo>
                  <a:lnTo>
                    <a:pt x="90107" y="102937"/>
                  </a:lnTo>
                  <a:lnTo>
                    <a:pt x="90000" y="103297"/>
                  </a:lnTo>
                  <a:lnTo>
                    <a:pt x="89928" y="103451"/>
                  </a:lnTo>
                  <a:lnTo>
                    <a:pt x="89785" y="103503"/>
                  </a:lnTo>
                  <a:lnTo>
                    <a:pt x="89785" y="103862"/>
                  </a:lnTo>
                  <a:lnTo>
                    <a:pt x="89821" y="104222"/>
                  </a:lnTo>
                  <a:lnTo>
                    <a:pt x="89785" y="104325"/>
                  </a:lnTo>
                  <a:lnTo>
                    <a:pt x="89606" y="104222"/>
                  </a:lnTo>
                  <a:lnTo>
                    <a:pt x="89392" y="104222"/>
                  </a:lnTo>
                  <a:lnTo>
                    <a:pt x="89213" y="104479"/>
                  </a:lnTo>
                  <a:lnTo>
                    <a:pt x="89320" y="104839"/>
                  </a:lnTo>
                  <a:lnTo>
                    <a:pt x="89177" y="105147"/>
                  </a:lnTo>
                  <a:lnTo>
                    <a:pt x="89034" y="105044"/>
                  </a:lnTo>
                  <a:lnTo>
                    <a:pt x="88820" y="105096"/>
                  </a:lnTo>
                  <a:lnTo>
                    <a:pt x="88605" y="105867"/>
                  </a:lnTo>
                  <a:lnTo>
                    <a:pt x="88355" y="106124"/>
                  </a:lnTo>
                  <a:lnTo>
                    <a:pt x="88283" y="106638"/>
                  </a:lnTo>
                  <a:lnTo>
                    <a:pt x="88140" y="106946"/>
                  </a:lnTo>
                  <a:lnTo>
                    <a:pt x="87497" y="107049"/>
                  </a:lnTo>
                  <a:lnTo>
                    <a:pt x="87246" y="106946"/>
                  </a:lnTo>
                  <a:lnTo>
                    <a:pt x="86924" y="107306"/>
                  </a:lnTo>
                  <a:lnTo>
                    <a:pt x="86996" y="107460"/>
                  </a:lnTo>
                  <a:lnTo>
                    <a:pt x="87067" y="107768"/>
                  </a:lnTo>
                  <a:lnTo>
                    <a:pt x="86996" y="108179"/>
                  </a:lnTo>
                  <a:lnTo>
                    <a:pt x="86460" y="108899"/>
                  </a:lnTo>
                  <a:lnTo>
                    <a:pt x="86281" y="108899"/>
                  </a:lnTo>
                  <a:lnTo>
                    <a:pt x="86174" y="109516"/>
                  </a:lnTo>
                  <a:lnTo>
                    <a:pt x="86102" y="109104"/>
                  </a:lnTo>
                  <a:lnTo>
                    <a:pt x="85887" y="109310"/>
                  </a:lnTo>
                  <a:lnTo>
                    <a:pt x="85852" y="109721"/>
                  </a:lnTo>
                  <a:lnTo>
                    <a:pt x="85744" y="109670"/>
                  </a:lnTo>
                  <a:lnTo>
                    <a:pt x="85637" y="109670"/>
                  </a:lnTo>
                  <a:lnTo>
                    <a:pt x="85280" y="110029"/>
                  </a:lnTo>
                  <a:lnTo>
                    <a:pt x="85101" y="109978"/>
                  </a:lnTo>
                  <a:lnTo>
                    <a:pt x="84815" y="110029"/>
                  </a:lnTo>
                  <a:lnTo>
                    <a:pt x="84564" y="110595"/>
                  </a:lnTo>
                  <a:lnTo>
                    <a:pt x="84421" y="110955"/>
                  </a:lnTo>
                  <a:lnTo>
                    <a:pt x="84243" y="111211"/>
                  </a:lnTo>
                  <a:lnTo>
                    <a:pt x="84171" y="111520"/>
                  </a:lnTo>
                  <a:lnTo>
                    <a:pt x="83814" y="111880"/>
                  </a:lnTo>
                  <a:lnTo>
                    <a:pt x="83241" y="112188"/>
                  </a:lnTo>
                  <a:lnTo>
                    <a:pt x="82812" y="112496"/>
                  </a:lnTo>
                  <a:lnTo>
                    <a:pt x="82562" y="112342"/>
                  </a:lnTo>
                  <a:lnTo>
                    <a:pt x="82312" y="112239"/>
                  </a:lnTo>
                  <a:lnTo>
                    <a:pt x="82205" y="112496"/>
                  </a:lnTo>
                  <a:lnTo>
                    <a:pt x="82133" y="112702"/>
                  </a:lnTo>
                  <a:lnTo>
                    <a:pt x="81918" y="112805"/>
                  </a:lnTo>
                  <a:lnTo>
                    <a:pt x="81704" y="112702"/>
                  </a:lnTo>
                  <a:lnTo>
                    <a:pt x="81704" y="112445"/>
                  </a:lnTo>
                  <a:lnTo>
                    <a:pt x="81418" y="112239"/>
                  </a:lnTo>
                  <a:lnTo>
                    <a:pt x="81096" y="112548"/>
                  </a:lnTo>
                  <a:lnTo>
                    <a:pt x="80917" y="113010"/>
                  </a:lnTo>
                  <a:lnTo>
                    <a:pt x="80667" y="113010"/>
                  </a:lnTo>
                  <a:lnTo>
                    <a:pt x="80560" y="112702"/>
                  </a:lnTo>
                  <a:lnTo>
                    <a:pt x="80560" y="112496"/>
                  </a:lnTo>
                  <a:lnTo>
                    <a:pt x="80274" y="112599"/>
                  </a:lnTo>
                  <a:lnTo>
                    <a:pt x="80274" y="113164"/>
                  </a:lnTo>
                  <a:lnTo>
                    <a:pt x="80202" y="113164"/>
                  </a:lnTo>
                  <a:close/>
                </a:path>
              </a:pathLst>
            </a:custGeom>
            <a:solidFill>
              <a:srgbClr val="4E5765"/>
            </a:solidFill>
            <a:ln w="9525" cap="flat" cmpd="sng">
              <a:solidFill>
                <a:srgbClr val="F6F8F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Clr>
                  <a:schemeClr val="dk1"/>
                </a:buClr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Shape 207"/>
            <p:cNvSpPr/>
            <p:nvPr/>
          </p:nvSpPr>
          <p:spPr>
            <a:xfrm>
              <a:off x="8125095" y="4728114"/>
              <a:ext cx="309886" cy="3093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6676" y="101220"/>
                  </a:moveTo>
                  <a:lnTo>
                    <a:pt x="75644" y="98673"/>
                  </a:lnTo>
                  <a:lnTo>
                    <a:pt x="67392" y="92307"/>
                  </a:lnTo>
                  <a:lnTo>
                    <a:pt x="63610" y="88169"/>
                  </a:lnTo>
                  <a:lnTo>
                    <a:pt x="58796" y="86578"/>
                  </a:lnTo>
                  <a:lnTo>
                    <a:pt x="58108" y="84668"/>
                  </a:lnTo>
                  <a:lnTo>
                    <a:pt x="59828" y="80530"/>
                  </a:lnTo>
                  <a:lnTo>
                    <a:pt x="59828" y="83395"/>
                  </a:lnTo>
                  <a:lnTo>
                    <a:pt x="60171" y="81167"/>
                  </a:lnTo>
                  <a:lnTo>
                    <a:pt x="59828" y="75119"/>
                  </a:lnTo>
                  <a:lnTo>
                    <a:pt x="60171" y="72891"/>
                  </a:lnTo>
                  <a:lnTo>
                    <a:pt x="63954" y="71936"/>
                  </a:lnTo>
                  <a:lnTo>
                    <a:pt x="67392" y="70026"/>
                  </a:lnTo>
                  <a:lnTo>
                    <a:pt x="68424" y="67480"/>
                  </a:lnTo>
                  <a:lnTo>
                    <a:pt x="76676" y="66525"/>
                  </a:lnTo>
                  <a:lnTo>
                    <a:pt x="80802" y="63660"/>
                  </a:lnTo>
                  <a:lnTo>
                    <a:pt x="82177" y="61750"/>
                  </a:lnTo>
                  <a:lnTo>
                    <a:pt x="88366" y="57612"/>
                  </a:lnTo>
                  <a:lnTo>
                    <a:pt x="94212" y="51564"/>
                  </a:lnTo>
                  <a:lnTo>
                    <a:pt x="99369" y="49336"/>
                  </a:lnTo>
                  <a:lnTo>
                    <a:pt x="101432" y="47745"/>
                  </a:lnTo>
                  <a:lnTo>
                    <a:pt x="102120" y="38514"/>
                  </a:lnTo>
                  <a:lnTo>
                    <a:pt x="100744" y="35649"/>
                  </a:lnTo>
                  <a:lnTo>
                    <a:pt x="101432" y="32148"/>
                  </a:lnTo>
                  <a:lnTo>
                    <a:pt x="104527" y="27692"/>
                  </a:lnTo>
                  <a:lnTo>
                    <a:pt x="105902" y="25464"/>
                  </a:lnTo>
                  <a:lnTo>
                    <a:pt x="115186" y="15596"/>
                  </a:lnTo>
                  <a:lnTo>
                    <a:pt x="117593" y="14641"/>
                  </a:lnTo>
                  <a:lnTo>
                    <a:pt x="120000" y="15278"/>
                  </a:lnTo>
                  <a:lnTo>
                    <a:pt x="119312" y="13050"/>
                  </a:lnTo>
                  <a:lnTo>
                    <a:pt x="117936" y="10503"/>
                  </a:lnTo>
                  <a:lnTo>
                    <a:pt x="117936" y="8594"/>
                  </a:lnTo>
                  <a:lnTo>
                    <a:pt x="115186" y="8275"/>
                  </a:lnTo>
                  <a:lnTo>
                    <a:pt x="112435" y="3501"/>
                  </a:lnTo>
                  <a:lnTo>
                    <a:pt x="108653" y="0"/>
                  </a:lnTo>
                  <a:lnTo>
                    <a:pt x="104871" y="2864"/>
                  </a:lnTo>
                  <a:lnTo>
                    <a:pt x="102464" y="9230"/>
                  </a:lnTo>
                  <a:lnTo>
                    <a:pt x="99025" y="14005"/>
                  </a:lnTo>
                  <a:lnTo>
                    <a:pt x="88366" y="21644"/>
                  </a:lnTo>
                  <a:lnTo>
                    <a:pt x="80114" y="23554"/>
                  </a:lnTo>
                  <a:lnTo>
                    <a:pt x="73237" y="23554"/>
                  </a:lnTo>
                  <a:lnTo>
                    <a:pt x="71518" y="26419"/>
                  </a:lnTo>
                  <a:lnTo>
                    <a:pt x="73581" y="36286"/>
                  </a:lnTo>
                  <a:lnTo>
                    <a:pt x="59140" y="37559"/>
                  </a:lnTo>
                  <a:lnTo>
                    <a:pt x="54326" y="34376"/>
                  </a:lnTo>
                  <a:lnTo>
                    <a:pt x="47793" y="32785"/>
                  </a:lnTo>
                  <a:lnTo>
                    <a:pt x="43667" y="35968"/>
                  </a:lnTo>
                  <a:lnTo>
                    <a:pt x="35071" y="45198"/>
                  </a:lnTo>
                  <a:lnTo>
                    <a:pt x="28882" y="49973"/>
                  </a:lnTo>
                  <a:lnTo>
                    <a:pt x="15472" y="56657"/>
                  </a:lnTo>
                  <a:lnTo>
                    <a:pt x="10315" y="58885"/>
                  </a:lnTo>
                  <a:lnTo>
                    <a:pt x="687" y="70026"/>
                  </a:lnTo>
                  <a:lnTo>
                    <a:pt x="0" y="71299"/>
                  </a:lnTo>
                  <a:lnTo>
                    <a:pt x="4469" y="74801"/>
                  </a:lnTo>
                  <a:lnTo>
                    <a:pt x="5501" y="78302"/>
                  </a:lnTo>
                  <a:lnTo>
                    <a:pt x="10315" y="76074"/>
                  </a:lnTo>
                  <a:lnTo>
                    <a:pt x="14441" y="77347"/>
                  </a:lnTo>
                  <a:lnTo>
                    <a:pt x="19598" y="77984"/>
                  </a:lnTo>
                  <a:lnTo>
                    <a:pt x="21661" y="78938"/>
                  </a:lnTo>
                  <a:lnTo>
                    <a:pt x="20286" y="82122"/>
                  </a:lnTo>
                  <a:lnTo>
                    <a:pt x="19255" y="88488"/>
                  </a:lnTo>
                  <a:lnTo>
                    <a:pt x="17191" y="95809"/>
                  </a:lnTo>
                  <a:lnTo>
                    <a:pt x="17879" y="97718"/>
                  </a:lnTo>
                  <a:lnTo>
                    <a:pt x="20286" y="97718"/>
                  </a:lnTo>
                  <a:lnTo>
                    <a:pt x="15472" y="100265"/>
                  </a:lnTo>
                  <a:lnTo>
                    <a:pt x="14785" y="101856"/>
                  </a:lnTo>
                  <a:lnTo>
                    <a:pt x="12722" y="102811"/>
                  </a:lnTo>
                  <a:lnTo>
                    <a:pt x="11002" y="107904"/>
                  </a:lnTo>
                  <a:lnTo>
                    <a:pt x="8252" y="112042"/>
                  </a:lnTo>
                  <a:lnTo>
                    <a:pt x="13753" y="112360"/>
                  </a:lnTo>
                  <a:lnTo>
                    <a:pt x="17191" y="111405"/>
                  </a:lnTo>
                  <a:lnTo>
                    <a:pt x="16504" y="112997"/>
                  </a:lnTo>
                  <a:lnTo>
                    <a:pt x="15472" y="114907"/>
                  </a:lnTo>
                  <a:lnTo>
                    <a:pt x="13753" y="114907"/>
                  </a:lnTo>
                  <a:lnTo>
                    <a:pt x="14097" y="117135"/>
                  </a:lnTo>
                  <a:lnTo>
                    <a:pt x="16160" y="116498"/>
                  </a:lnTo>
                  <a:lnTo>
                    <a:pt x="17535" y="119681"/>
                  </a:lnTo>
                  <a:lnTo>
                    <a:pt x="18223" y="120000"/>
                  </a:lnTo>
                  <a:lnTo>
                    <a:pt x="20974" y="120000"/>
                  </a:lnTo>
                  <a:lnTo>
                    <a:pt x="22005" y="118408"/>
                  </a:lnTo>
                  <a:lnTo>
                    <a:pt x="24412" y="117771"/>
                  </a:lnTo>
                  <a:lnTo>
                    <a:pt x="25444" y="114588"/>
                  </a:lnTo>
                  <a:lnTo>
                    <a:pt x="24756" y="112997"/>
                  </a:lnTo>
                  <a:lnTo>
                    <a:pt x="26819" y="113315"/>
                  </a:lnTo>
                  <a:lnTo>
                    <a:pt x="28882" y="116180"/>
                  </a:lnTo>
                  <a:lnTo>
                    <a:pt x="31289" y="117135"/>
                  </a:lnTo>
                  <a:lnTo>
                    <a:pt x="34040" y="119045"/>
                  </a:lnTo>
                  <a:lnTo>
                    <a:pt x="35071" y="117453"/>
                  </a:lnTo>
                  <a:lnTo>
                    <a:pt x="38853" y="116180"/>
                  </a:lnTo>
                  <a:lnTo>
                    <a:pt x="41604" y="119045"/>
                  </a:lnTo>
                  <a:lnTo>
                    <a:pt x="46074" y="115543"/>
                  </a:lnTo>
                  <a:lnTo>
                    <a:pt x="53638" y="108222"/>
                  </a:lnTo>
                  <a:lnTo>
                    <a:pt x="59828" y="107904"/>
                  </a:lnTo>
                  <a:lnTo>
                    <a:pt x="65673" y="108222"/>
                  </a:lnTo>
                  <a:lnTo>
                    <a:pt x="70830" y="106312"/>
                  </a:lnTo>
                  <a:lnTo>
                    <a:pt x="76676" y="101220"/>
                  </a:lnTo>
                  <a:close/>
                </a:path>
              </a:pathLst>
            </a:custGeom>
            <a:solidFill>
              <a:srgbClr val="4E5765"/>
            </a:solidFill>
            <a:ln w="9525" cap="flat" cmpd="sng">
              <a:solidFill>
                <a:srgbClr val="F6F8F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Clr>
                  <a:schemeClr val="dk1"/>
                </a:buClr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8" name="Shape 208"/>
            <p:cNvGrpSpPr/>
            <p:nvPr/>
          </p:nvGrpSpPr>
          <p:grpSpPr>
            <a:xfrm>
              <a:off x="2960281" y="1159364"/>
              <a:ext cx="8416401" cy="3670499"/>
              <a:chOff x="2729" y="1089"/>
              <a:chExt cx="1873" cy="901"/>
            </a:xfrm>
          </p:grpSpPr>
          <p:grpSp>
            <p:nvGrpSpPr>
              <p:cNvPr id="209" name="Shape 209"/>
              <p:cNvGrpSpPr/>
              <p:nvPr/>
            </p:nvGrpSpPr>
            <p:grpSpPr>
              <a:xfrm>
                <a:off x="3044" y="1127"/>
                <a:ext cx="1472" cy="311"/>
                <a:chOff x="3044" y="1127"/>
                <a:chExt cx="1472" cy="311"/>
              </a:xfrm>
            </p:grpSpPr>
            <p:sp>
              <p:nvSpPr>
                <p:cNvPr id="210" name="Shape 210"/>
                <p:cNvSpPr/>
                <p:nvPr/>
              </p:nvSpPr>
              <p:spPr>
                <a:xfrm>
                  <a:off x="3044" y="1414"/>
                  <a:ext cx="22" cy="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27931" y="7619"/>
                      </a:moveTo>
                      <a:lnTo>
                        <a:pt x="30000" y="4761"/>
                      </a:lnTo>
                      <a:lnTo>
                        <a:pt x="35172" y="2857"/>
                      </a:lnTo>
                      <a:lnTo>
                        <a:pt x="39310" y="6666"/>
                      </a:lnTo>
                      <a:lnTo>
                        <a:pt x="50689" y="0"/>
                      </a:lnTo>
                      <a:lnTo>
                        <a:pt x="55862" y="0"/>
                      </a:lnTo>
                      <a:lnTo>
                        <a:pt x="97241" y="35238"/>
                      </a:lnTo>
                      <a:lnTo>
                        <a:pt x="103448" y="48571"/>
                      </a:lnTo>
                      <a:lnTo>
                        <a:pt x="108620" y="50476"/>
                      </a:lnTo>
                      <a:lnTo>
                        <a:pt x="108620" y="32380"/>
                      </a:lnTo>
                      <a:lnTo>
                        <a:pt x="112758" y="46666"/>
                      </a:lnTo>
                      <a:lnTo>
                        <a:pt x="120000" y="61904"/>
                      </a:lnTo>
                      <a:lnTo>
                        <a:pt x="118965" y="74285"/>
                      </a:lnTo>
                      <a:lnTo>
                        <a:pt x="112758" y="60952"/>
                      </a:lnTo>
                      <a:lnTo>
                        <a:pt x="100344" y="72380"/>
                      </a:lnTo>
                      <a:lnTo>
                        <a:pt x="79655" y="100000"/>
                      </a:lnTo>
                      <a:lnTo>
                        <a:pt x="65172" y="107619"/>
                      </a:lnTo>
                      <a:lnTo>
                        <a:pt x="56896" y="107619"/>
                      </a:lnTo>
                      <a:lnTo>
                        <a:pt x="46551" y="118095"/>
                      </a:lnTo>
                      <a:lnTo>
                        <a:pt x="36206" y="119047"/>
                      </a:lnTo>
                      <a:lnTo>
                        <a:pt x="31034" y="112380"/>
                      </a:lnTo>
                      <a:lnTo>
                        <a:pt x="28965" y="120000"/>
                      </a:lnTo>
                      <a:lnTo>
                        <a:pt x="19655" y="112380"/>
                      </a:lnTo>
                      <a:lnTo>
                        <a:pt x="12413" y="100000"/>
                      </a:lnTo>
                      <a:lnTo>
                        <a:pt x="6206" y="100000"/>
                      </a:lnTo>
                      <a:lnTo>
                        <a:pt x="4137" y="112380"/>
                      </a:lnTo>
                      <a:lnTo>
                        <a:pt x="8275" y="119047"/>
                      </a:lnTo>
                      <a:lnTo>
                        <a:pt x="2068" y="109523"/>
                      </a:lnTo>
                      <a:lnTo>
                        <a:pt x="0" y="99047"/>
                      </a:lnTo>
                      <a:lnTo>
                        <a:pt x="2068" y="86666"/>
                      </a:lnTo>
                      <a:lnTo>
                        <a:pt x="3103" y="53333"/>
                      </a:lnTo>
                      <a:lnTo>
                        <a:pt x="7241" y="39047"/>
                      </a:lnTo>
                      <a:lnTo>
                        <a:pt x="19655" y="16190"/>
                      </a:lnTo>
                      <a:lnTo>
                        <a:pt x="27931" y="7619"/>
                      </a:lnTo>
                      <a:close/>
                    </a:path>
                  </a:pathLst>
                </a:custGeom>
                <a:solidFill>
                  <a:srgbClr val="4E5765"/>
                </a:solidFill>
                <a:ln w="9525" cap="flat" cmpd="sng">
                  <a:solidFill>
                    <a:srgbClr val="F6F8F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buClr>
                      <a:schemeClr val="dk1"/>
                    </a:buClr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1" name="Shape 211"/>
                <p:cNvSpPr/>
                <p:nvPr/>
              </p:nvSpPr>
              <p:spPr>
                <a:xfrm>
                  <a:off x="4015" y="1163"/>
                  <a:ext cx="72" cy="6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8520" y="30898"/>
                      </a:moveTo>
                      <a:lnTo>
                        <a:pt x="58849" y="31976"/>
                      </a:lnTo>
                      <a:lnTo>
                        <a:pt x="59178" y="34131"/>
                      </a:lnTo>
                      <a:lnTo>
                        <a:pt x="60821" y="31976"/>
                      </a:lnTo>
                      <a:lnTo>
                        <a:pt x="66082" y="33772"/>
                      </a:lnTo>
                      <a:lnTo>
                        <a:pt x="65753" y="37005"/>
                      </a:lnTo>
                      <a:lnTo>
                        <a:pt x="66082" y="38083"/>
                      </a:lnTo>
                      <a:lnTo>
                        <a:pt x="63780" y="43113"/>
                      </a:lnTo>
                      <a:lnTo>
                        <a:pt x="64438" y="43473"/>
                      </a:lnTo>
                      <a:lnTo>
                        <a:pt x="64109" y="45628"/>
                      </a:lnTo>
                      <a:lnTo>
                        <a:pt x="65095" y="48502"/>
                      </a:lnTo>
                      <a:lnTo>
                        <a:pt x="67397" y="47425"/>
                      </a:lnTo>
                      <a:lnTo>
                        <a:pt x="69041" y="49580"/>
                      </a:lnTo>
                      <a:lnTo>
                        <a:pt x="71013" y="47784"/>
                      </a:lnTo>
                      <a:lnTo>
                        <a:pt x="74301" y="49221"/>
                      </a:lnTo>
                      <a:lnTo>
                        <a:pt x="74958" y="47784"/>
                      </a:lnTo>
                      <a:lnTo>
                        <a:pt x="74958" y="39161"/>
                      </a:lnTo>
                      <a:lnTo>
                        <a:pt x="76602" y="37005"/>
                      </a:lnTo>
                      <a:lnTo>
                        <a:pt x="74301" y="33053"/>
                      </a:lnTo>
                      <a:lnTo>
                        <a:pt x="73972" y="21556"/>
                      </a:lnTo>
                      <a:lnTo>
                        <a:pt x="73972" y="16886"/>
                      </a:lnTo>
                      <a:lnTo>
                        <a:pt x="77260" y="12215"/>
                      </a:lnTo>
                      <a:lnTo>
                        <a:pt x="79561" y="10778"/>
                      </a:lnTo>
                      <a:lnTo>
                        <a:pt x="88109" y="17604"/>
                      </a:lnTo>
                      <a:lnTo>
                        <a:pt x="94356" y="28023"/>
                      </a:lnTo>
                      <a:lnTo>
                        <a:pt x="95342" y="31976"/>
                      </a:lnTo>
                      <a:lnTo>
                        <a:pt x="97643" y="39161"/>
                      </a:lnTo>
                      <a:lnTo>
                        <a:pt x="100931" y="39161"/>
                      </a:lnTo>
                      <a:lnTo>
                        <a:pt x="103232" y="41317"/>
                      </a:lnTo>
                      <a:lnTo>
                        <a:pt x="103232" y="45628"/>
                      </a:lnTo>
                      <a:lnTo>
                        <a:pt x="102246" y="49580"/>
                      </a:lnTo>
                      <a:lnTo>
                        <a:pt x="101589" y="54251"/>
                      </a:lnTo>
                      <a:lnTo>
                        <a:pt x="100273" y="58562"/>
                      </a:lnTo>
                      <a:lnTo>
                        <a:pt x="98630" y="61077"/>
                      </a:lnTo>
                      <a:lnTo>
                        <a:pt x="97315" y="65029"/>
                      </a:lnTo>
                      <a:lnTo>
                        <a:pt x="97315" y="68622"/>
                      </a:lnTo>
                      <a:lnTo>
                        <a:pt x="97972" y="72215"/>
                      </a:lnTo>
                      <a:lnTo>
                        <a:pt x="101589" y="84071"/>
                      </a:lnTo>
                      <a:lnTo>
                        <a:pt x="106191" y="91257"/>
                      </a:lnTo>
                      <a:lnTo>
                        <a:pt x="113095" y="93053"/>
                      </a:lnTo>
                      <a:lnTo>
                        <a:pt x="118684" y="97724"/>
                      </a:lnTo>
                      <a:lnTo>
                        <a:pt x="119999" y="100598"/>
                      </a:lnTo>
                      <a:lnTo>
                        <a:pt x="119671" y="101676"/>
                      </a:lnTo>
                      <a:lnTo>
                        <a:pt x="112767" y="103832"/>
                      </a:lnTo>
                      <a:lnTo>
                        <a:pt x="104219" y="99520"/>
                      </a:lnTo>
                      <a:lnTo>
                        <a:pt x="103232" y="103113"/>
                      </a:lnTo>
                      <a:lnTo>
                        <a:pt x="103232" y="106347"/>
                      </a:lnTo>
                      <a:lnTo>
                        <a:pt x="100273" y="108502"/>
                      </a:lnTo>
                      <a:lnTo>
                        <a:pt x="92383" y="98083"/>
                      </a:lnTo>
                      <a:lnTo>
                        <a:pt x="94356" y="97724"/>
                      </a:lnTo>
                      <a:lnTo>
                        <a:pt x="95013" y="93772"/>
                      </a:lnTo>
                      <a:lnTo>
                        <a:pt x="91726" y="90898"/>
                      </a:lnTo>
                      <a:lnTo>
                        <a:pt x="87123" y="97724"/>
                      </a:lnTo>
                      <a:lnTo>
                        <a:pt x="78246" y="100598"/>
                      </a:lnTo>
                      <a:lnTo>
                        <a:pt x="73972" y="103113"/>
                      </a:lnTo>
                      <a:lnTo>
                        <a:pt x="69369" y="108143"/>
                      </a:lnTo>
                      <a:lnTo>
                        <a:pt x="60164" y="112095"/>
                      </a:lnTo>
                      <a:lnTo>
                        <a:pt x="57205" y="111377"/>
                      </a:lnTo>
                      <a:lnTo>
                        <a:pt x="54246" y="108502"/>
                      </a:lnTo>
                      <a:lnTo>
                        <a:pt x="56547" y="108862"/>
                      </a:lnTo>
                      <a:lnTo>
                        <a:pt x="58849" y="106347"/>
                      </a:lnTo>
                      <a:lnTo>
                        <a:pt x="55561" y="103832"/>
                      </a:lnTo>
                      <a:lnTo>
                        <a:pt x="53260" y="99161"/>
                      </a:lnTo>
                      <a:lnTo>
                        <a:pt x="53260" y="91976"/>
                      </a:lnTo>
                      <a:lnTo>
                        <a:pt x="48986" y="95209"/>
                      </a:lnTo>
                      <a:lnTo>
                        <a:pt x="48000" y="103473"/>
                      </a:lnTo>
                      <a:lnTo>
                        <a:pt x="50958" y="102395"/>
                      </a:lnTo>
                      <a:lnTo>
                        <a:pt x="49315" y="107065"/>
                      </a:lnTo>
                      <a:lnTo>
                        <a:pt x="48000" y="114970"/>
                      </a:lnTo>
                      <a:lnTo>
                        <a:pt x="46027" y="118922"/>
                      </a:lnTo>
                      <a:lnTo>
                        <a:pt x="42739" y="120000"/>
                      </a:lnTo>
                      <a:lnTo>
                        <a:pt x="37150" y="116407"/>
                      </a:lnTo>
                      <a:lnTo>
                        <a:pt x="29589" y="114970"/>
                      </a:lnTo>
                      <a:lnTo>
                        <a:pt x="23013" y="110299"/>
                      </a:lnTo>
                      <a:lnTo>
                        <a:pt x="20054" y="103832"/>
                      </a:lnTo>
                      <a:lnTo>
                        <a:pt x="17753" y="93413"/>
                      </a:lnTo>
                      <a:lnTo>
                        <a:pt x="13808" y="94131"/>
                      </a:lnTo>
                      <a:lnTo>
                        <a:pt x="4931" y="86946"/>
                      </a:lnTo>
                      <a:lnTo>
                        <a:pt x="3287" y="80119"/>
                      </a:lnTo>
                      <a:lnTo>
                        <a:pt x="0" y="70419"/>
                      </a:lnTo>
                      <a:lnTo>
                        <a:pt x="3287" y="68263"/>
                      </a:lnTo>
                      <a:lnTo>
                        <a:pt x="6575" y="70419"/>
                      </a:lnTo>
                      <a:lnTo>
                        <a:pt x="10520" y="68263"/>
                      </a:lnTo>
                      <a:lnTo>
                        <a:pt x="8876" y="64311"/>
                      </a:lnTo>
                      <a:lnTo>
                        <a:pt x="5589" y="65029"/>
                      </a:lnTo>
                      <a:lnTo>
                        <a:pt x="4931" y="63233"/>
                      </a:lnTo>
                      <a:lnTo>
                        <a:pt x="5589" y="62155"/>
                      </a:lnTo>
                      <a:lnTo>
                        <a:pt x="8547" y="62155"/>
                      </a:lnTo>
                      <a:lnTo>
                        <a:pt x="7890" y="57125"/>
                      </a:lnTo>
                      <a:lnTo>
                        <a:pt x="4273" y="54610"/>
                      </a:lnTo>
                      <a:lnTo>
                        <a:pt x="2301" y="50658"/>
                      </a:lnTo>
                      <a:lnTo>
                        <a:pt x="2630" y="50299"/>
                      </a:lnTo>
                      <a:lnTo>
                        <a:pt x="5589" y="54251"/>
                      </a:lnTo>
                      <a:lnTo>
                        <a:pt x="6904" y="51377"/>
                      </a:lnTo>
                      <a:lnTo>
                        <a:pt x="7232" y="47425"/>
                      </a:lnTo>
                      <a:lnTo>
                        <a:pt x="5589" y="43832"/>
                      </a:lnTo>
                      <a:lnTo>
                        <a:pt x="5589" y="38083"/>
                      </a:lnTo>
                      <a:lnTo>
                        <a:pt x="8547" y="35568"/>
                      </a:lnTo>
                      <a:lnTo>
                        <a:pt x="12821" y="37005"/>
                      </a:lnTo>
                      <a:lnTo>
                        <a:pt x="14465" y="34131"/>
                      </a:lnTo>
                      <a:lnTo>
                        <a:pt x="12493" y="29820"/>
                      </a:lnTo>
                      <a:lnTo>
                        <a:pt x="10849" y="31616"/>
                      </a:lnTo>
                      <a:lnTo>
                        <a:pt x="9534" y="29461"/>
                      </a:lnTo>
                      <a:lnTo>
                        <a:pt x="8547" y="24071"/>
                      </a:lnTo>
                      <a:lnTo>
                        <a:pt x="9205" y="22275"/>
                      </a:lnTo>
                      <a:lnTo>
                        <a:pt x="11835" y="18323"/>
                      </a:lnTo>
                      <a:lnTo>
                        <a:pt x="13808" y="19760"/>
                      </a:lnTo>
                      <a:lnTo>
                        <a:pt x="22027" y="15449"/>
                      </a:lnTo>
                      <a:lnTo>
                        <a:pt x="25315" y="6467"/>
                      </a:lnTo>
                      <a:lnTo>
                        <a:pt x="26301" y="7904"/>
                      </a:lnTo>
                      <a:lnTo>
                        <a:pt x="33863" y="1437"/>
                      </a:lnTo>
                      <a:lnTo>
                        <a:pt x="39123" y="0"/>
                      </a:lnTo>
                      <a:lnTo>
                        <a:pt x="40438" y="359"/>
                      </a:lnTo>
                      <a:lnTo>
                        <a:pt x="38465" y="4670"/>
                      </a:lnTo>
                      <a:lnTo>
                        <a:pt x="39123" y="8622"/>
                      </a:lnTo>
                      <a:lnTo>
                        <a:pt x="48000" y="19401"/>
                      </a:lnTo>
                      <a:lnTo>
                        <a:pt x="49643" y="20479"/>
                      </a:lnTo>
                      <a:lnTo>
                        <a:pt x="52602" y="19401"/>
                      </a:lnTo>
                      <a:lnTo>
                        <a:pt x="53260" y="22275"/>
                      </a:lnTo>
                      <a:lnTo>
                        <a:pt x="55561" y="24431"/>
                      </a:lnTo>
                      <a:lnTo>
                        <a:pt x="53589" y="28023"/>
                      </a:lnTo>
                      <a:lnTo>
                        <a:pt x="55232" y="31257"/>
                      </a:lnTo>
                      <a:lnTo>
                        <a:pt x="58520" y="30898"/>
                      </a:lnTo>
                      <a:close/>
                    </a:path>
                  </a:pathLst>
                </a:custGeom>
                <a:solidFill>
                  <a:srgbClr val="4E5765"/>
                </a:solidFill>
                <a:ln w="9525" cap="flat" cmpd="sng">
                  <a:solidFill>
                    <a:srgbClr val="F6F8F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buClr>
                      <a:schemeClr val="dk1"/>
                    </a:buClr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2" name="Shape 212"/>
                <p:cNvSpPr/>
                <p:nvPr/>
              </p:nvSpPr>
              <p:spPr>
                <a:xfrm>
                  <a:off x="4065" y="1164"/>
                  <a:ext cx="44" cy="5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0"/>
                      </a:moveTo>
                      <a:lnTo>
                        <a:pt x="8571" y="3870"/>
                      </a:lnTo>
                      <a:lnTo>
                        <a:pt x="17142" y="14516"/>
                      </a:lnTo>
                      <a:lnTo>
                        <a:pt x="22499" y="18387"/>
                      </a:lnTo>
                      <a:lnTo>
                        <a:pt x="29999" y="28548"/>
                      </a:lnTo>
                      <a:lnTo>
                        <a:pt x="34285" y="31935"/>
                      </a:lnTo>
                      <a:lnTo>
                        <a:pt x="47678" y="34354"/>
                      </a:lnTo>
                      <a:lnTo>
                        <a:pt x="56785" y="28548"/>
                      </a:lnTo>
                      <a:lnTo>
                        <a:pt x="62142" y="27096"/>
                      </a:lnTo>
                      <a:lnTo>
                        <a:pt x="73928" y="30967"/>
                      </a:lnTo>
                      <a:lnTo>
                        <a:pt x="81428" y="43064"/>
                      </a:lnTo>
                      <a:lnTo>
                        <a:pt x="90535" y="46935"/>
                      </a:lnTo>
                      <a:lnTo>
                        <a:pt x="97499" y="53225"/>
                      </a:lnTo>
                      <a:lnTo>
                        <a:pt x="107678" y="58064"/>
                      </a:lnTo>
                      <a:lnTo>
                        <a:pt x="115178" y="65806"/>
                      </a:lnTo>
                      <a:lnTo>
                        <a:pt x="118928" y="65806"/>
                      </a:lnTo>
                      <a:lnTo>
                        <a:pt x="119999" y="70161"/>
                      </a:lnTo>
                      <a:lnTo>
                        <a:pt x="110357" y="68709"/>
                      </a:lnTo>
                      <a:lnTo>
                        <a:pt x="105535" y="70645"/>
                      </a:lnTo>
                      <a:lnTo>
                        <a:pt x="103392" y="75000"/>
                      </a:lnTo>
                      <a:lnTo>
                        <a:pt x="96964" y="75483"/>
                      </a:lnTo>
                      <a:lnTo>
                        <a:pt x="99107" y="77903"/>
                      </a:lnTo>
                      <a:lnTo>
                        <a:pt x="97499" y="81774"/>
                      </a:lnTo>
                      <a:lnTo>
                        <a:pt x="97499" y="88548"/>
                      </a:lnTo>
                      <a:lnTo>
                        <a:pt x="100714" y="93870"/>
                      </a:lnTo>
                      <a:lnTo>
                        <a:pt x="98035" y="96774"/>
                      </a:lnTo>
                      <a:lnTo>
                        <a:pt x="96428" y="105000"/>
                      </a:lnTo>
                      <a:lnTo>
                        <a:pt x="89464" y="109354"/>
                      </a:lnTo>
                      <a:lnTo>
                        <a:pt x="87321" y="112258"/>
                      </a:lnTo>
                      <a:lnTo>
                        <a:pt x="73928" y="120000"/>
                      </a:lnTo>
                      <a:lnTo>
                        <a:pt x="68571" y="116612"/>
                      </a:lnTo>
                      <a:lnTo>
                        <a:pt x="48749" y="112741"/>
                      </a:lnTo>
                      <a:lnTo>
                        <a:pt x="41249" y="107419"/>
                      </a:lnTo>
                      <a:lnTo>
                        <a:pt x="28928" y="79354"/>
                      </a:lnTo>
                      <a:lnTo>
                        <a:pt x="29999" y="71129"/>
                      </a:lnTo>
                      <a:lnTo>
                        <a:pt x="36964" y="52258"/>
                      </a:lnTo>
                      <a:lnTo>
                        <a:pt x="39107" y="41129"/>
                      </a:lnTo>
                      <a:lnTo>
                        <a:pt x="34285" y="41129"/>
                      </a:lnTo>
                      <a:lnTo>
                        <a:pt x="32678" y="35322"/>
                      </a:lnTo>
                      <a:lnTo>
                        <a:pt x="8571" y="9193"/>
                      </a:lnTo>
                      <a:lnTo>
                        <a:pt x="4285" y="58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E5765"/>
                </a:solidFill>
                <a:ln w="9525" cap="flat" cmpd="sng">
                  <a:solidFill>
                    <a:srgbClr val="F6F8F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buClr>
                      <a:schemeClr val="dk1"/>
                    </a:buClr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3" name="Shape 213"/>
                <p:cNvSpPr/>
                <p:nvPr/>
              </p:nvSpPr>
              <p:spPr>
                <a:xfrm>
                  <a:off x="4118" y="1193"/>
                  <a:ext cx="54" cy="3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353" y="0"/>
                      </a:moveTo>
                      <a:lnTo>
                        <a:pt x="4060" y="4000"/>
                      </a:lnTo>
                      <a:lnTo>
                        <a:pt x="8571" y="6666"/>
                      </a:lnTo>
                      <a:lnTo>
                        <a:pt x="10827" y="10000"/>
                      </a:lnTo>
                      <a:lnTo>
                        <a:pt x="11729" y="16666"/>
                      </a:lnTo>
                      <a:lnTo>
                        <a:pt x="16240" y="20000"/>
                      </a:lnTo>
                      <a:lnTo>
                        <a:pt x="23007" y="22000"/>
                      </a:lnTo>
                      <a:lnTo>
                        <a:pt x="29774" y="23333"/>
                      </a:lnTo>
                      <a:lnTo>
                        <a:pt x="32932" y="20666"/>
                      </a:lnTo>
                      <a:lnTo>
                        <a:pt x="57293" y="27333"/>
                      </a:lnTo>
                      <a:lnTo>
                        <a:pt x="58195" y="32666"/>
                      </a:lnTo>
                      <a:lnTo>
                        <a:pt x="55037" y="32666"/>
                      </a:lnTo>
                      <a:lnTo>
                        <a:pt x="54586" y="36666"/>
                      </a:lnTo>
                      <a:lnTo>
                        <a:pt x="49172" y="44666"/>
                      </a:lnTo>
                      <a:lnTo>
                        <a:pt x="59548" y="42666"/>
                      </a:lnTo>
                      <a:lnTo>
                        <a:pt x="69473" y="45333"/>
                      </a:lnTo>
                      <a:lnTo>
                        <a:pt x="73533" y="41333"/>
                      </a:lnTo>
                      <a:lnTo>
                        <a:pt x="77593" y="41333"/>
                      </a:lnTo>
                      <a:lnTo>
                        <a:pt x="82105" y="45333"/>
                      </a:lnTo>
                      <a:lnTo>
                        <a:pt x="84812" y="52666"/>
                      </a:lnTo>
                      <a:lnTo>
                        <a:pt x="93383" y="50000"/>
                      </a:lnTo>
                      <a:lnTo>
                        <a:pt x="98345" y="52666"/>
                      </a:lnTo>
                      <a:lnTo>
                        <a:pt x="101503" y="60666"/>
                      </a:lnTo>
                      <a:lnTo>
                        <a:pt x="120000" y="66666"/>
                      </a:lnTo>
                      <a:lnTo>
                        <a:pt x="115488" y="72000"/>
                      </a:lnTo>
                      <a:lnTo>
                        <a:pt x="115939" y="90000"/>
                      </a:lnTo>
                      <a:lnTo>
                        <a:pt x="110526" y="102666"/>
                      </a:lnTo>
                      <a:lnTo>
                        <a:pt x="93834" y="117333"/>
                      </a:lnTo>
                      <a:lnTo>
                        <a:pt x="89323" y="120000"/>
                      </a:lnTo>
                      <a:lnTo>
                        <a:pt x="86165" y="114000"/>
                      </a:lnTo>
                      <a:lnTo>
                        <a:pt x="83909" y="117333"/>
                      </a:lnTo>
                      <a:lnTo>
                        <a:pt x="80751" y="115333"/>
                      </a:lnTo>
                      <a:lnTo>
                        <a:pt x="78496" y="109333"/>
                      </a:lnTo>
                      <a:lnTo>
                        <a:pt x="77142" y="116666"/>
                      </a:lnTo>
                      <a:lnTo>
                        <a:pt x="72180" y="116666"/>
                      </a:lnTo>
                      <a:lnTo>
                        <a:pt x="64962" y="113333"/>
                      </a:lnTo>
                      <a:lnTo>
                        <a:pt x="60000" y="104000"/>
                      </a:lnTo>
                      <a:lnTo>
                        <a:pt x="52781" y="104000"/>
                      </a:lnTo>
                      <a:lnTo>
                        <a:pt x="46917" y="100666"/>
                      </a:lnTo>
                      <a:lnTo>
                        <a:pt x="42857" y="93333"/>
                      </a:lnTo>
                      <a:lnTo>
                        <a:pt x="38345" y="90000"/>
                      </a:lnTo>
                      <a:lnTo>
                        <a:pt x="33834" y="82000"/>
                      </a:lnTo>
                      <a:lnTo>
                        <a:pt x="25714" y="78666"/>
                      </a:lnTo>
                      <a:lnTo>
                        <a:pt x="20751" y="73333"/>
                      </a:lnTo>
                      <a:lnTo>
                        <a:pt x="20300" y="54000"/>
                      </a:lnTo>
                      <a:lnTo>
                        <a:pt x="13984" y="44666"/>
                      </a:lnTo>
                      <a:lnTo>
                        <a:pt x="11729" y="31333"/>
                      </a:lnTo>
                      <a:lnTo>
                        <a:pt x="2255" y="13333"/>
                      </a:lnTo>
                      <a:lnTo>
                        <a:pt x="0" y="2000"/>
                      </a:lnTo>
                      <a:lnTo>
                        <a:pt x="1353" y="0"/>
                      </a:lnTo>
                      <a:close/>
                    </a:path>
                  </a:pathLst>
                </a:custGeom>
                <a:solidFill>
                  <a:srgbClr val="4E5765"/>
                </a:solidFill>
                <a:ln w="9525" cap="flat" cmpd="sng">
                  <a:solidFill>
                    <a:srgbClr val="F6F8F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buClr>
                      <a:schemeClr val="dk1"/>
                    </a:buClr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" name="Shape 214"/>
                <p:cNvSpPr/>
                <p:nvPr/>
              </p:nvSpPr>
              <p:spPr>
                <a:xfrm>
                  <a:off x="4047" y="1260"/>
                  <a:ext cx="43" cy="2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2075" y="6176"/>
                      </a:moveTo>
                      <a:lnTo>
                        <a:pt x="62264" y="0"/>
                      </a:lnTo>
                      <a:lnTo>
                        <a:pt x="71320" y="1764"/>
                      </a:lnTo>
                      <a:lnTo>
                        <a:pt x="77547" y="4411"/>
                      </a:lnTo>
                      <a:lnTo>
                        <a:pt x="83773" y="14117"/>
                      </a:lnTo>
                      <a:lnTo>
                        <a:pt x="88301" y="15882"/>
                      </a:lnTo>
                      <a:lnTo>
                        <a:pt x="95660" y="31764"/>
                      </a:lnTo>
                      <a:lnTo>
                        <a:pt x="105849" y="45000"/>
                      </a:lnTo>
                      <a:lnTo>
                        <a:pt x="114905" y="68823"/>
                      </a:lnTo>
                      <a:lnTo>
                        <a:pt x="117169" y="82058"/>
                      </a:lnTo>
                      <a:lnTo>
                        <a:pt x="117169" y="98823"/>
                      </a:lnTo>
                      <a:lnTo>
                        <a:pt x="120000" y="111176"/>
                      </a:lnTo>
                      <a:lnTo>
                        <a:pt x="120000" y="120000"/>
                      </a:lnTo>
                      <a:lnTo>
                        <a:pt x="114339" y="116470"/>
                      </a:lnTo>
                      <a:lnTo>
                        <a:pt x="109245" y="120000"/>
                      </a:lnTo>
                      <a:lnTo>
                        <a:pt x="102452" y="118235"/>
                      </a:lnTo>
                      <a:lnTo>
                        <a:pt x="94528" y="112058"/>
                      </a:lnTo>
                      <a:lnTo>
                        <a:pt x="78679" y="112941"/>
                      </a:lnTo>
                      <a:lnTo>
                        <a:pt x="69056" y="105882"/>
                      </a:lnTo>
                      <a:lnTo>
                        <a:pt x="65094" y="98823"/>
                      </a:lnTo>
                      <a:lnTo>
                        <a:pt x="57735" y="101470"/>
                      </a:lnTo>
                      <a:lnTo>
                        <a:pt x="48113" y="97058"/>
                      </a:lnTo>
                      <a:lnTo>
                        <a:pt x="38490" y="87352"/>
                      </a:lnTo>
                      <a:lnTo>
                        <a:pt x="27169" y="83823"/>
                      </a:lnTo>
                      <a:lnTo>
                        <a:pt x="11886" y="97058"/>
                      </a:lnTo>
                      <a:lnTo>
                        <a:pt x="5660" y="96176"/>
                      </a:lnTo>
                      <a:lnTo>
                        <a:pt x="0" y="83823"/>
                      </a:lnTo>
                      <a:lnTo>
                        <a:pt x="4528" y="78529"/>
                      </a:lnTo>
                      <a:lnTo>
                        <a:pt x="20943" y="75882"/>
                      </a:lnTo>
                      <a:lnTo>
                        <a:pt x="23207" y="69705"/>
                      </a:lnTo>
                      <a:lnTo>
                        <a:pt x="27169" y="54705"/>
                      </a:lnTo>
                      <a:lnTo>
                        <a:pt x="33962" y="27352"/>
                      </a:lnTo>
                      <a:lnTo>
                        <a:pt x="33962" y="16764"/>
                      </a:lnTo>
                      <a:lnTo>
                        <a:pt x="36792" y="8823"/>
                      </a:lnTo>
                      <a:lnTo>
                        <a:pt x="52075" y="6176"/>
                      </a:lnTo>
                      <a:close/>
                    </a:path>
                  </a:pathLst>
                </a:custGeom>
                <a:solidFill>
                  <a:srgbClr val="4E5765"/>
                </a:solidFill>
                <a:ln w="9525" cap="flat" cmpd="sng">
                  <a:solidFill>
                    <a:srgbClr val="F6F8F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buClr>
                      <a:schemeClr val="dk1"/>
                    </a:buClr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5" name="Shape 215"/>
                <p:cNvSpPr/>
                <p:nvPr/>
              </p:nvSpPr>
              <p:spPr>
                <a:xfrm>
                  <a:off x="3079" y="1281"/>
                  <a:ext cx="68" cy="10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44023" y="4724"/>
                      </a:moveTo>
                      <a:lnTo>
                        <a:pt x="45443" y="4015"/>
                      </a:lnTo>
                      <a:lnTo>
                        <a:pt x="53964" y="5196"/>
                      </a:lnTo>
                      <a:lnTo>
                        <a:pt x="57159" y="2834"/>
                      </a:lnTo>
                      <a:lnTo>
                        <a:pt x="66390" y="0"/>
                      </a:lnTo>
                      <a:lnTo>
                        <a:pt x="70650" y="0"/>
                      </a:lnTo>
                      <a:lnTo>
                        <a:pt x="74556" y="2125"/>
                      </a:lnTo>
                      <a:lnTo>
                        <a:pt x="77751" y="3307"/>
                      </a:lnTo>
                      <a:lnTo>
                        <a:pt x="83076" y="3543"/>
                      </a:lnTo>
                      <a:lnTo>
                        <a:pt x="90887" y="7795"/>
                      </a:lnTo>
                      <a:lnTo>
                        <a:pt x="95147" y="8031"/>
                      </a:lnTo>
                      <a:lnTo>
                        <a:pt x="98343" y="10629"/>
                      </a:lnTo>
                      <a:lnTo>
                        <a:pt x="99053" y="12992"/>
                      </a:lnTo>
                      <a:lnTo>
                        <a:pt x="86982" y="14881"/>
                      </a:lnTo>
                      <a:lnTo>
                        <a:pt x="96568" y="16062"/>
                      </a:lnTo>
                      <a:lnTo>
                        <a:pt x="95147" y="17480"/>
                      </a:lnTo>
                      <a:lnTo>
                        <a:pt x="90887" y="17244"/>
                      </a:lnTo>
                      <a:lnTo>
                        <a:pt x="83076" y="20314"/>
                      </a:lnTo>
                      <a:lnTo>
                        <a:pt x="87337" y="20787"/>
                      </a:lnTo>
                      <a:lnTo>
                        <a:pt x="94082" y="19370"/>
                      </a:lnTo>
                      <a:lnTo>
                        <a:pt x="94792" y="22204"/>
                      </a:lnTo>
                      <a:lnTo>
                        <a:pt x="93017" y="24330"/>
                      </a:lnTo>
                      <a:lnTo>
                        <a:pt x="89822" y="26220"/>
                      </a:lnTo>
                      <a:lnTo>
                        <a:pt x="86982" y="26929"/>
                      </a:lnTo>
                      <a:lnTo>
                        <a:pt x="79881" y="26220"/>
                      </a:lnTo>
                      <a:lnTo>
                        <a:pt x="78816" y="28582"/>
                      </a:lnTo>
                      <a:lnTo>
                        <a:pt x="84497" y="28110"/>
                      </a:lnTo>
                      <a:lnTo>
                        <a:pt x="85917" y="30944"/>
                      </a:lnTo>
                      <a:lnTo>
                        <a:pt x="83431" y="33779"/>
                      </a:lnTo>
                      <a:lnTo>
                        <a:pt x="82366" y="37322"/>
                      </a:lnTo>
                      <a:lnTo>
                        <a:pt x="80236" y="36850"/>
                      </a:lnTo>
                      <a:lnTo>
                        <a:pt x="78816" y="37795"/>
                      </a:lnTo>
                      <a:lnTo>
                        <a:pt x="80236" y="38976"/>
                      </a:lnTo>
                      <a:lnTo>
                        <a:pt x="79881" y="41574"/>
                      </a:lnTo>
                      <a:lnTo>
                        <a:pt x="77751" y="42047"/>
                      </a:lnTo>
                      <a:lnTo>
                        <a:pt x="77751" y="44645"/>
                      </a:lnTo>
                      <a:lnTo>
                        <a:pt x="77396" y="47480"/>
                      </a:lnTo>
                      <a:lnTo>
                        <a:pt x="77751" y="50551"/>
                      </a:lnTo>
                      <a:lnTo>
                        <a:pt x="79526" y="53385"/>
                      </a:lnTo>
                      <a:lnTo>
                        <a:pt x="79526" y="55511"/>
                      </a:lnTo>
                      <a:lnTo>
                        <a:pt x="76686" y="60236"/>
                      </a:lnTo>
                      <a:lnTo>
                        <a:pt x="77396" y="63070"/>
                      </a:lnTo>
                      <a:lnTo>
                        <a:pt x="78816" y="64488"/>
                      </a:lnTo>
                      <a:lnTo>
                        <a:pt x="80236" y="73937"/>
                      </a:lnTo>
                      <a:lnTo>
                        <a:pt x="81656" y="78188"/>
                      </a:lnTo>
                      <a:lnTo>
                        <a:pt x="83076" y="80551"/>
                      </a:lnTo>
                      <a:lnTo>
                        <a:pt x="85917" y="83385"/>
                      </a:lnTo>
                      <a:lnTo>
                        <a:pt x="88757" y="88110"/>
                      </a:lnTo>
                      <a:lnTo>
                        <a:pt x="89822" y="90236"/>
                      </a:lnTo>
                      <a:lnTo>
                        <a:pt x="90177" y="93070"/>
                      </a:lnTo>
                      <a:lnTo>
                        <a:pt x="98698" y="100629"/>
                      </a:lnTo>
                      <a:lnTo>
                        <a:pt x="102248" y="102992"/>
                      </a:lnTo>
                      <a:lnTo>
                        <a:pt x="105088" y="103700"/>
                      </a:lnTo>
                      <a:lnTo>
                        <a:pt x="108639" y="106299"/>
                      </a:lnTo>
                      <a:lnTo>
                        <a:pt x="114319" y="109606"/>
                      </a:lnTo>
                      <a:lnTo>
                        <a:pt x="116094" y="109370"/>
                      </a:lnTo>
                      <a:lnTo>
                        <a:pt x="120000" y="111496"/>
                      </a:lnTo>
                      <a:lnTo>
                        <a:pt x="117869" y="112204"/>
                      </a:lnTo>
                      <a:lnTo>
                        <a:pt x="117869" y="114566"/>
                      </a:lnTo>
                      <a:lnTo>
                        <a:pt x="114319" y="115748"/>
                      </a:lnTo>
                      <a:lnTo>
                        <a:pt x="106863" y="114803"/>
                      </a:lnTo>
                      <a:lnTo>
                        <a:pt x="105088" y="115984"/>
                      </a:lnTo>
                      <a:lnTo>
                        <a:pt x="113609" y="117637"/>
                      </a:lnTo>
                      <a:lnTo>
                        <a:pt x="110414" y="117874"/>
                      </a:lnTo>
                      <a:lnTo>
                        <a:pt x="110059" y="120000"/>
                      </a:lnTo>
                      <a:lnTo>
                        <a:pt x="106863" y="118582"/>
                      </a:lnTo>
                      <a:lnTo>
                        <a:pt x="101538" y="114803"/>
                      </a:lnTo>
                      <a:lnTo>
                        <a:pt x="99763" y="113858"/>
                      </a:lnTo>
                      <a:lnTo>
                        <a:pt x="100828" y="111023"/>
                      </a:lnTo>
                      <a:lnTo>
                        <a:pt x="97278" y="112204"/>
                      </a:lnTo>
                      <a:lnTo>
                        <a:pt x="94082" y="112204"/>
                      </a:lnTo>
                      <a:lnTo>
                        <a:pt x="92662" y="113622"/>
                      </a:lnTo>
                      <a:lnTo>
                        <a:pt x="93017" y="115039"/>
                      </a:lnTo>
                      <a:lnTo>
                        <a:pt x="95147" y="115984"/>
                      </a:lnTo>
                      <a:lnTo>
                        <a:pt x="96923" y="115039"/>
                      </a:lnTo>
                      <a:lnTo>
                        <a:pt x="97633" y="117637"/>
                      </a:lnTo>
                      <a:lnTo>
                        <a:pt x="92662" y="117874"/>
                      </a:lnTo>
                      <a:lnTo>
                        <a:pt x="89112" y="115984"/>
                      </a:lnTo>
                      <a:lnTo>
                        <a:pt x="87337" y="115984"/>
                      </a:lnTo>
                      <a:lnTo>
                        <a:pt x="88047" y="117637"/>
                      </a:lnTo>
                      <a:lnTo>
                        <a:pt x="86272" y="116929"/>
                      </a:lnTo>
                      <a:lnTo>
                        <a:pt x="84142" y="113622"/>
                      </a:lnTo>
                      <a:lnTo>
                        <a:pt x="81301" y="113858"/>
                      </a:lnTo>
                      <a:lnTo>
                        <a:pt x="78106" y="112440"/>
                      </a:lnTo>
                      <a:lnTo>
                        <a:pt x="76686" y="115039"/>
                      </a:lnTo>
                      <a:lnTo>
                        <a:pt x="75621" y="114094"/>
                      </a:lnTo>
                      <a:lnTo>
                        <a:pt x="74556" y="115275"/>
                      </a:lnTo>
                      <a:lnTo>
                        <a:pt x="74201" y="117874"/>
                      </a:lnTo>
                      <a:lnTo>
                        <a:pt x="72426" y="117874"/>
                      </a:lnTo>
                      <a:lnTo>
                        <a:pt x="64615" y="113385"/>
                      </a:lnTo>
                      <a:lnTo>
                        <a:pt x="63195" y="111259"/>
                      </a:lnTo>
                      <a:lnTo>
                        <a:pt x="67810" y="111259"/>
                      </a:lnTo>
                      <a:lnTo>
                        <a:pt x="67100" y="110078"/>
                      </a:lnTo>
                      <a:lnTo>
                        <a:pt x="61420" y="109842"/>
                      </a:lnTo>
                      <a:lnTo>
                        <a:pt x="53609" y="111496"/>
                      </a:lnTo>
                      <a:lnTo>
                        <a:pt x="51124" y="111023"/>
                      </a:lnTo>
                      <a:lnTo>
                        <a:pt x="49349" y="108897"/>
                      </a:lnTo>
                      <a:lnTo>
                        <a:pt x="47573" y="109842"/>
                      </a:lnTo>
                      <a:lnTo>
                        <a:pt x="45088" y="108897"/>
                      </a:lnTo>
                      <a:lnTo>
                        <a:pt x="44378" y="108188"/>
                      </a:lnTo>
                      <a:lnTo>
                        <a:pt x="44023" y="106062"/>
                      </a:lnTo>
                      <a:lnTo>
                        <a:pt x="44378" y="103464"/>
                      </a:lnTo>
                      <a:lnTo>
                        <a:pt x="44378" y="101811"/>
                      </a:lnTo>
                      <a:lnTo>
                        <a:pt x="43313" y="99921"/>
                      </a:lnTo>
                      <a:lnTo>
                        <a:pt x="44023" y="99448"/>
                      </a:lnTo>
                      <a:lnTo>
                        <a:pt x="48639" y="100866"/>
                      </a:lnTo>
                      <a:lnTo>
                        <a:pt x="49349" y="99685"/>
                      </a:lnTo>
                      <a:lnTo>
                        <a:pt x="47928" y="97559"/>
                      </a:lnTo>
                      <a:lnTo>
                        <a:pt x="51124" y="98740"/>
                      </a:lnTo>
                      <a:lnTo>
                        <a:pt x="55384" y="98267"/>
                      </a:lnTo>
                      <a:lnTo>
                        <a:pt x="55739" y="97322"/>
                      </a:lnTo>
                      <a:lnTo>
                        <a:pt x="51479" y="96850"/>
                      </a:lnTo>
                      <a:lnTo>
                        <a:pt x="53254" y="95433"/>
                      </a:lnTo>
                      <a:lnTo>
                        <a:pt x="50769" y="94488"/>
                      </a:lnTo>
                      <a:lnTo>
                        <a:pt x="44023" y="93779"/>
                      </a:lnTo>
                      <a:lnTo>
                        <a:pt x="41183" y="91653"/>
                      </a:lnTo>
                      <a:lnTo>
                        <a:pt x="41183" y="89763"/>
                      </a:lnTo>
                      <a:lnTo>
                        <a:pt x="42248" y="90236"/>
                      </a:lnTo>
                      <a:lnTo>
                        <a:pt x="42958" y="87874"/>
                      </a:lnTo>
                      <a:lnTo>
                        <a:pt x="48994" y="82204"/>
                      </a:lnTo>
                      <a:lnTo>
                        <a:pt x="44023" y="84330"/>
                      </a:lnTo>
                      <a:lnTo>
                        <a:pt x="41183" y="88110"/>
                      </a:lnTo>
                      <a:lnTo>
                        <a:pt x="38698" y="89763"/>
                      </a:lnTo>
                      <a:lnTo>
                        <a:pt x="38698" y="85984"/>
                      </a:lnTo>
                      <a:lnTo>
                        <a:pt x="37988" y="84094"/>
                      </a:lnTo>
                      <a:lnTo>
                        <a:pt x="37988" y="81496"/>
                      </a:lnTo>
                      <a:lnTo>
                        <a:pt x="38698" y="79370"/>
                      </a:lnTo>
                      <a:lnTo>
                        <a:pt x="34437" y="82204"/>
                      </a:lnTo>
                      <a:lnTo>
                        <a:pt x="31952" y="80787"/>
                      </a:lnTo>
                      <a:lnTo>
                        <a:pt x="30532" y="83149"/>
                      </a:lnTo>
                      <a:lnTo>
                        <a:pt x="28402" y="82204"/>
                      </a:lnTo>
                      <a:lnTo>
                        <a:pt x="26982" y="83385"/>
                      </a:lnTo>
                      <a:lnTo>
                        <a:pt x="25917" y="80551"/>
                      </a:lnTo>
                      <a:lnTo>
                        <a:pt x="25917" y="76771"/>
                      </a:lnTo>
                      <a:lnTo>
                        <a:pt x="23076" y="75354"/>
                      </a:lnTo>
                      <a:lnTo>
                        <a:pt x="20236" y="79133"/>
                      </a:lnTo>
                      <a:lnTo>
                        <a:pt x="19526" y="81732"/>
                      </a:lnTo>
                      <a:lnTo>
                        <a:pt x="18106" y="78188"/>
                      </a:lnTo>
                      <a:lnTo>
                        <a:pt x="16331" y="79370"/>
                      </a:lnTo>
                      <a:lnTo>
                        <a:pt x="15621" y="81968"/>
                      </a:lnTo>
                      <a:lnTo>
                        <a:pt x="11360" y="81968"/>
                      </a:lnTo>
                      <a:lnTo>
                        <a:pt x="9230" y="81732"/>
                      </a:lnTo>
                      <a:lnTo>
                        <a:pt x="7810" y="80551"/>
                      </a:lnTo>
                      <a:lnTo>
                        <a:pt x="5680" y="80314"/>
                      </a:lnTo>
                      <a:lnTo>
                        <a:pt x="3550" y="77952"/>
                      </a:lnTo>
                      <a:lnTo>
                        <a:pt x="1065" y="72992"/>
                      </a:lnTo>
                      <a:lnTo>
                        <a:pt x="355" y="69448"/>
                      </a:lnTo>
                      <a:lnTo>
                        <a:pt x="0" y="66141"/>
                      </a:lnTo>
                      <a:lnTo>
                        <a:pt x="1065" y="63543"/>
                      </a:lnTo>
                      <a:lnTo>
                        <a:pt x="1065" y="60236"/>
                      </a:lnTo>
                      <a:lnTo>
                        <a:pt x="2130" y="58110"/>
                      </a:lnTo>
                      <a:lnTo>
                        <a:pt x="7455" y="55275"/>
                      </a:lnTo>
                      <a:lnTo>
                        <a:pt x="9585" y="57165"/>
                      </a:lnTo>
                      <a:lnTo>
                        <a:pt x="11715" y="55511"/>
                      </a:lnTo>
                      <a:lnTo>
                        <a:pt x="15266" y="55275"/>
                      </a:lnTo>
                      <a:lnTo>
                        <a:pt x="14911" y="57637"/>
                      </a:lnTo>
                      <a:lnTo>
                        <a:pt x="17041" y="58818"/>
                      </a:lnTo>
                      <a:lnTo>
                        <a:pt x="18461" y="56692"/>
                      </a:lnTo>
                      <a:lnTo>
                        <a:pt x="18816" y="54330"/>
                      </a:lnTo>
                      <a:lnTo>
                        <a:pt x="20236" y="53858"/>
                      </a:lnTo>
                      <a:lnTo>
                        <a:pt x="20591" y="48661"/>
                      </a:lnTo>
                      <a:lnTo>
                        <a:pt x="22721" y="48661"/>
                      </a:lnTo>
                      <a:lnTo>
                        <a:pt x="23076" y="47007"/>
                      </a:lnTo>
                      <a:lnTo>
                        <a:pt x="22011" y="44645"/>
                      </a:lnTo>
                      <a:lnTo>
                        <a:pt x="24852" y="43937"/>
                      </a:lnTo>
                      <a:lnTo>
                        <a:pt x="24852" y="41102"/>
                      </a:lnTo>
                      <a:lnTo>
                        <a:pt x="26272" y="40393"/>
                      </a:lnTo>
                      <a:lnTo>
                        <a:pt x="28047" y="38267"/>
                      </a:lnTo>
                      <a:lnTo>
                        <a:pt x="30177" y="36850"/>
                      </a:lnTo>
                      <a:lnTo>
                        <a:pt x="30532" y="35196"/>
                      </a:lnTo>
                      <a:lnTo>
                        <a:pt x="26627" y="37322"/>
                      </a:lnTo>
                      <a:lnTo>
                        <a:pt x="25207" y="35905"/>
                      </a:lnTo>
                      <a:lnTo>
                        <a:pt x="26982" y="33070"/>
                      </a:lnTo>
                      <a:lnTo>
                        <a:pt x="24142" y="33307"/>
                      </a:lnTo>
                      <a:lnTo>
                        <a:pt x="18461" y="29763"/>
                      </a:lnTo>
                      <a:lnTo>
                        <a:pt x="19526" y="26220"/>
                      </a:lnTo>
                      <a:lnTo>
                        <a:pt x="25917" y="22913"/>
                      </a:lnTo>
                      <a:lnTo>
                        <a:pt x="30177" y="21259"/>
                      </a:lnTo>
                      <a:lnTo>
                        <a:pt x="32307" y="22440"/>
                      </a:lnTo>
                      <a:lnTo>
                        <a:pt x="36568" y="20551"/>
                      </a:lnTo>
                      <a:lnTo>
                        <a:pt x="33727" y="20551"/>
                      </a:lnTo>
                      <a:lnTo>
                        <a:pt x="31952" y="19133"/>
                      </a:lnTo>
                      <a:lnTo>
                        <a:pt x="33372" y="17480"/>
                      </a:lnTo>
                      <a:lnTo>
                        <a:pt x="35502" y="17007"/>
                      </a:lnTo>
                      <a:lnTo>
                        <a:pt x="34437" y="15590"/>
                      </a:lnTo>
                      <a:lnTo>
                        <a:pt x="32662" y="14409"/>
                      </a:lnTo>
                      <a:lnTo>
                        <a:pt x="32307" y="12283"/>
                      </a:lnTo>
                      <a:lnTo>
                        <a:pt x="38698" y="7086"/>
                      </a:lnTo>
                      <a:lnTo>
                        <a:pt x="44023" y="4724"/>
                      </a:lnTo>
                      <a:close/>
                    </a:path>
                  </a:pathLst>
                </a:custGeom>
                <a:solidFill>
                  <a:srgbClr val="4E5765"/>
                </a:solidFill>
                <a:ln w="9525" cap="flat" cmpd="sng">
                  <a:solidFill>
                    <a:srgbClr val="F6F8F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buClr>
                      <a:schemeClr val="dk1"/>
                    </a:buClr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6" name="Shape 216"/>
                <p:cNvSpPr/>
                <p:nvPr/>
              </p:nvSpPr>
              <p:spPr>
                <a:xfrm>
                  <a:off x="3104" y="1127"/>
                  <a:ext cx="169" cy="15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04321"/>
                      </a:moveTo>
                      <a:lnTo>
                        <a:pt x="0" y="103567"/>
                      </a:lnTo>
                      <a:lnTo>
                        <a:pt x="569" y="104321"/>
                      </a:lnTo>
                      <a:lnTo>
                        <a:pt x="2419" y="103869"/>
                      </a:lnTo>
                      <a:lnTo>
                        <a:pt x="4412" y="100854"/>
                      </a:lnTo>
                      <a:lnTo>
                        <a:pt x="8540" y="99346"/>
                      </a:lnTo>
                      <a:lnTo>
                        <a:pt x="7829" y="98442"/>
                      </a:lnTo>
                      <a:lnTo>
                        <a:pt x="8540" y="95879"/>
                      </a:lnTo>
                      <a:lnTo>
                        <a:pt x="10960" y="93618"/>
                      </a:lnTo>
                      <a:lnTo>
                        <a:pt x="12526" y="94824"/>
                      </a:lnTo>
                      <a:lnTo>
                        <a:pt x="14377" y="95125"/>
                      </a:lnTo>
                      <a:lnTo>
                        <a:pt x="16512" y="96633"/>
                      </a:lnTo>
                      <a:lnTo>
                        <a:pt x="18932" y="97085"/>
                      </a:lnTo>
                      <a:lnTo>
                        <a:pt x="17651" y="95125"/>
                      </a:lnTo>
                      <a:lnTo>
                        <a:pt x="11957" y="92864"/>
                      </a:lnTo>
                      <a:lnTo>
                        <a:pt x="10960" y="91055"/>
                      </a:lnTo>
                      <a:lnTo>
                        <a:pt x="12241" y="91356"/>
                      </a:lnTo>
                      <a:lnTo>
                        <a:pt x="14661" y="91055"/>
                      </a:lnTo>
                      <a:lnTo>
                        <a:pt x="15373" y="89396"/>
                      </a:lnTo>
                      <a:lnTo>
                        <a:pt x="11814" y="87135"/>
                      </a:lnTo>
                      <a:lnTo>
                        <a:pt x="12241" y="86231"/>
                      </a:lnTo>
                      <a:lnTo>
                        <a:pt x="17081" y="85929"/>
                      </a:lnTo>
                      <a:lnTo>
                        <a:pt x="18078" y="85175"/>
                      </a:lnTo>
                      <a:lnTo>
                        <a:pt x="17224" y="83819"/>
                      </a:lnTo>
                      <a:lnTo>
                        <a:pt x="15516" y="83517"/>
                      </a:lnTo>
                      <a:lnTo>
                        <a:pt x="14661" y="82160"/>
                      </a:lnTo>
                      <a:lnTo>
                        <a:pt x="13950" y="80804"/>
                      </a:lnTo>
                      <a:lnTo>
                        <a:pt x="13950" y="78844"/>
                      </a:lnTo>
                      <a:lnTo>
                        <a:pt x="14234" y="78241"/>
                      </a:lnTo>
                      <a:lnTo>
                        <a:pt x="15088" y="79447"/>
                      </a:lnTo>
                      <a:lnTo>
                        <a:pt x="18362" y="77336"/>
                      </a:lnTo>
                      <a:lnTo>
                        <a:pt x="21494" y="78241"/>
                      </a:lnTo>
                      <a:lnTo>
                        <a:pt x="23202" y="77035"/>
                      </a:lnTo>
                      <a:lnTo>
                        <a:pt x="21637" y="77336"/>
                      </a:lnTo>
                      <a:lnTo>
                        <a:pt x="20498" y="76733"/>
                      </a:lnTo>
                      <a:lnTo>
                        <a:pt x="19644" y="74773"/>
                      </a:lnTo>
                      <a:lnTo>
                        <a:pt x="18078" y="74321"/>
                      </a:lnTo>
                      <a:lnTo>
                        <a:pt x="15373" y="75075"/>
                      </a:lnTo>
                      <a:lnTo>
                        <a:pt x="14946" y="73869"/>
                      </a:lnTo>
                      <a:lnTo>
                        <a:pt x="16085" y="72512"/>
                      </a:lnTo>
                      <a:lnTo>
                        <a:pt x="17366" y="68592"/>
                      </a:lnTo>
                      <a:lnTo>
                        <a:pt x="16654" y="68894"/>
                      </a:lnTo>
                      <a:lnTo>
                        <a:pt x="16512" y="68140"/>
                      </a:lnTo>
                      <a:lnTo>
                        <a:pt x="16085" y="66783"/>
                      </a:lnTo>
                      <a:lnTo>
                        <a:pt x="14661" y="68894"/>
                      </a:lnTo>
                      <a:lnTo>
                        <a:pt x="14661" y="66633"/>
                      </a:lnTo>
                      <a:lnTo>
                        <a:pt x="13807" y="65879"/>
                      </a:lnTo>
                      <a:lnTo>
                        <a:pt x="14661" y="64221"/>
                      </a:lnTo>
                      <a:lnTo>
                        <a:pt x="14234" y="63467"/>
                      </a:lnTo>
                      <a:lnTo>
                        <a:pt x="14946" y="61809"/>
                      </a:lnTo>
                      <a:lnTo>
                        <a:pt x="17651" y="61809"/>
                      </a:lnTo>
                      <a:lnTo>
                        <a:pt x="17651" y="64221"/>
                      </a:lnTo>
                      <a:lnTo>
                        <a:pt x="18647" y="64974"/>
                      </a:lnTo>
                      <a:lnTo>
                        <a:pt x="21779" y="63015"/>
                      </a:lnTo>
                      <a:lnTo>
                        <a:pt x="23202" y="60904"/>
                      </a:lnTo>
                      <a:lnTo>
                        <a:pt x="23487" y="58341"/>
                      </a:lnTo>
                      <a:lnTo>
                        <a:pt x="26192" y="56984"/>
                      </a:lnTo>
                      <a:lnTo>
                        <a:pt x="29608" y="57738"/>
                      </a:lnTo>
                      <a:lnTo>
                        <a:pt x="32597" y="54572"/>
                      </a:lnTo>
                      <a:lnTo>
                        <a:pt x="32740" y="52914"/>
                      </a:lnTo>
                      <a:lnTo>
                        <a:pt x="32170" y="51256"/>
                      </a:lnTo>
                      <a:lnTo>
                        <a:pt x="33736" y="50050"/>
                      </a:lnTo>
                      <a:lnTo>
                        <a:pt x="33309" y="48241"/>
                      </a:lnTo>
                      <a:lnTo>
                        <a:pt x="35444" y="46432"/>
                      </a:lnTo>
                      <a:lnTo>
                        <a:pt x="36868" y="46733"/>
                      </a:lnTo>
                      <a:lnTo>
                        <a:pt x="38291" y="45829"/>
                      </a:lnTo>
                      <a:lnTo>
                        <a:pt x="37722" y="44924"/>
                      </a:lnTo>
                      <a:lnTo>
                        <a:pt x="38576" y="41758"/>
                      </a:lnTo>
                      <a:lnTo>
                        <a:pt x="39572" y="40552"/>
                      </a:lnTo>
                      <a:lnTo>
                        <a:pt x="42989" y="38140"/>
                      </a:lnTo>
                      <a:lnTo>
                        <a:pt x="47544" y="36180"/>
                      </a:lnTo>
                      <a:lnTo>
                        <a:pt x="48540" y="35125"/>
                      </a:lnTo>
                      <a:lnTo>
                        <a:pt x="48825" y="33467"/>
                      </a:lnTo>
                      <a:lnTo>
                        <a:pt x="49537" y="31809"/>
                      </a:lnTo>
                      <a:lnTo>
                        <a:pt x="52953" y="29547"/>
                      </a:lnTo>
                      <a:lnTo>
                        <a:pt x="54519" y="30301"/>
                      </a:lnTo>
                      <a:lnTo>
                        <a:pt x="53665" y="31959"/>
                      </a:lnTo>
                      <a:lnTo>
                        <a:pt x="52811" y="34522"/>
                      </a:lnTo>
                      <a:lnTo>
                        <a:pt x="54092" y="34974"/>
                      </a:lnTo>
                      <a:lnTo>
                        <a:pt x="54804" y="33015"/>
                      </a:lnTo>
                      <a:lnTo>
                        <a:pt x="57508" y="31959"/>
                      </a:lnTo>
                      <a:lnTo>
                        <a:pt x="58220" y="30301"/>
                      </a:lnTo>
                      <a:lnTo>
                        <a:pt x="57081" y="29396"/>
                      </a:lnTo>
                      <a:lnTo>
                        <a:pt x="56654" y="27738"/>
                      </a:lnTo>
                      <a:lnTo>
                        <a:pt x="56654" y="25477"/>
                      </a:lnTo>
                      <a:lnTo>
                        <a:pt x="57508" y="25628"/>
                      </a:lnTo>
                      <a:lnTo>
                        <a:pt x="57935" y="24422"/>
                      </a:lnTo>
                      <a:lnTo>
                        <a:pt x="57224" y="23668"/>
                      </a:lnTo>
                      <a:lnTo>
                        <a:pt x="60213" y="22914"/>
                      </a:lnTo>
                      <a:lnTo>
                        <a:pt x="60640" y="24271"/>
                      </a:lnTo>
                      <a:lnTo>
                        <a:pt x="66903" y="24874"/>
                      </a:lnTo>
                      <a:lnTo>
                        <a:pt x="66903" y="27889"/>
                      </a:lnTo>
                      <a:lnTo>
                        <a:pt x="68469" y="28643"/>
                      </a:lnTo>
                      <a:lnTo>
                        <a:pt x="69466" y="26834"/>
                      </a:lnTo>
                      <a:lnTo>
                        <a:pt x="71459" y="27738"/>
                      </a:lnTo>
                      <a:lnTo>
                        <a:pt x="77722" y="22914"/>
                      </a:lnTo>
                      <a:lnTo>
                        <a:pt x="79288" y="22914"/>
                      </a:lnTo>
                      <a:lnTo>
                        <a:pt x="79715" y="24271"/>
                      </a:lnTo>
                      <a:lnTo>
                        <a:pt x="80000" y="24422"/>
                      </a:lnTo>
                      <a:lnTo>
                        <a:pt x="81423" y="24271"/>
                      </a:lnTo>
                      <a:lnTo>
                        <a:pt x="82135" y="23216"/>
                      </a:lnTo>
                      <a:lnTo>
                        <a:pt x="82989" y="23517"/>
                      </a:lnTo>
                      <a:lnTo>
                        <a:pt x="83701" y="22160"/>
                      </a:lnTo>
                      <a:lnTo>
                        <a:pt x="84697" y="22010"/>
                      </a:lnTo>
                      <a:lnTo>
                        <a:pt x="87544" y="18693"/>
                      </a:lnTo>
                      <a:lnTo>
                        <a:pt x="90106" y="18693"/>
                      </a:lnTo>
                      <a:lnTo>
                        <a:pt x="90818" y="17788"/>
                      </a:lnTo>
                      <a:lnTo>
                        <a:pt x="91530" y="15376"/>
                      </a:lnTo>
                      <a:lnTo>
                        <a:pt x="92953" y="16432"/>
                      </a:lnTo>
                      <a:lnTo>
                        <a:pt x="93950" y="15829"/>
                      </a:lnTo>
                      <a:lnTo>
                        <a:pt x="94946" y="14623"/>
                      </a:lnTo>
                      <a:lnTo>
                        <a:pt x="94377" y="10552"/>
                      </a:lnTo>
                      <a:lnTo>
                        <a:pt x="95088" y="8442"/>
                      </a:lnTo>
                      <a:lnTo>
                        <a:pt x="96797" y="7688"/>
                      </a:lnTo>
                      <a:lnTo>
                        <a:pt x="98078" y="5879"/>
                      </a:lnTo>
                      <a:lnTo>
                        <a:pt x="99217" y="5879"/>
                      </a:lnTo>
                      <a:lnTo>
                        <a:pt x="100782" y="3768"/>
                      </a:lnTo>
                      <a:lnTo>
                        <a:pt x="101494" y="2110"/>
                      </a:lnTo>
                      <a:lnTo>
                        <a:pt x="103345" y="3015"/>
                      </a:lnTo>
                      <a:lnTo>
                        <a:pt x="106761" y="0"/>
                      </a:lnTo>
                      <a:lnTo>
                        <a:pt x="111316" y="150"/>
                      </a:lnTo>
                      <a:lnTo>
                        <a:pt x="115587" y="1809"/>
                      </a:lnTo>
                      <a:lnTo>
                        <a:pt x="116725" y="3015"/>
                      </a:lnTo>
                      <a:lnTo>
                        <a:pt x="117437" y="4371"/>
                      </a:lnTo>
                      <a:lnTo>
                        <a:pt x="118434" y="5427"/>
                      </a:lnTo>
                      <a:lnTo>
                        <a:pt x="118291" y="6934"/>
                      </a:lnTo>
                      <a:lnTo>
                        <a:pt x="119857" y="11457"/>
                      </a:lnTo>
                      <a:lnTo>
                        <a:pt x="119857" y="13115"/>
                      </a:lnTo>
                      <a:lnTo>
                        <a:pt x="118718" y="14020"/>
                      </a:lnTo>
                      <a:lnTo>
                        <a:pt x="118007" y="16582"/>
                      </a:lnTo>
                      <a:lnTo>
                        <a:pt x="120000" y="16733"/>
                      </a:lnTo>
                      <a:lnTo>
                        <a:pt x="119715" y="17939"/>
                      </a:lnTo>
                      <a:lnTo>
                        <a:pt x="118007" y="19145"/>
                      </a:lnTo>
                      <a:lnTo>
                        <a:pt x="116583" y="21256"/>
                      </a:lnTo>
                      <a:lnTo>
                        <a:pt x="113736" y="26532"/>
                      </a:lnTo>
                      <a:lnTo>
                        <a:pt x="114875" y="28492"/>
                      </a:lnTo>
                      <a:lnTo>
                        <a:pt x="112313" y="27135"/>
                      </a:lnTo>
                      <a:lnTo>
                        <a:pt x="111174" y="27135"/>
                      </a:lnTo>
                      <a:lnTo>
                        <a:pt x="109893" y="27738"/>
                      </a:lnTo>
                      <a:lnTo>
                        <a:pt x="104341" y="33316"/>
                      </a:lnTo>
                      <a:lnTo>
                        <a:pt x="101352" y="34522"/>
                      </a:lnTo>
                      <a:lnTo>
                        <a:pt x="99928" y="34522"/>
                      </a:lnTo>
                      <a:lnTo>
                        <a:pt x="96797" y="36180"/>
                      </a:lnTo>
                      <a:lnTo>
                        <a:pt x="95231" y="35879"/>
                      </a:lnTo>
                      <a:lnTo>
                        <a:pt x="92241" y="36783"/>
                      </a:lnTo>
                      <a:lnTo>
                        <a:pt x="91245" y="37839"/>
                      </a:lnTo>
                      <a:lnTo>
                        <a:pt x="90818" y="39346"/>
                      </a:lnTo>
                      <a:lnTo>
                        <a:pt x="89395" y="40854"/>
                      </a:lnTo>
                      <a:lnTo>
                        <a:pt x="88825" y="39195"/>
                      </a:lnTo>
                      <a:lnTo>
                        <a:pt x="87402" y="41608"/>
                      </a:lnTo>
                      <a:lnTo>
                        <a:pt x="79430" y="46733"/>
                      </a:lnTo>
                      <a:lnTo>
                        <a:pt x="78576" y="46582"/>
                      </a:lnTo>
                      <a:lnTo>
                        <a:pt x="77580" y="43567"/>
                      </a:lnTo>
                      <a:lnTo>
                        <a:pt x="76725" y="44321"/>
                      </a:lnTo>
                      <a:lnTo>
                        <a:pt x="76868" y="45829"/>
                      </a:lnTo>
                      <a:lnTo>
                        <a:pt x="76583" y="46432"/>
                      </a:lnTo>
                      <a:lnTo>
                        <a:pt x="76014" y="47939"/>
                      </a:lnTo>
                      <a:lnTo>
                        <a:pt x="72028" y="52763"/>
                      </a:lnTo>
                      <a:lnTo>
                        <a:pt x="68469" y="53668"/>
                      </a:lnTo>
                      <a:lnTo>
                        <a:pt x="67188" y="56080"/>
                      </a:lnTo>
                      <a:lnTo>
                        <a:pt x="66761" y="54723"/>
                      </a:lnTo>
                      <a:lnTo>
                        <a:pt x="63914" y="60000"/>
                      </a:lnTo>
                      <a:lnTo>
                        <a:pt x="60071" y="64974"/>
                      </a:lnTo>
                      <a:lnTo>
                        <a:pt x="56227" y="65728"/>
                      </a:lnTo>
                      <a:lnTo>
                        <a:pt x="55658" y="66633"/>
                      </a:lnTo>
                      <a:lnTo>
                        <a:pt x="55373" y="65427"/>
                      </a:lnTo>
                      <a:lnTo>
                        <a:pt x="53807" y="65728"/>
                      </a:lnTo>
                      <a:lnTo>
                        <a:pt x="53096" y="64824"/>
                      </a:lnTo>
                      <a:lnTo>
                        <a:pt x="52241" y="67085"/>
                      </a:lnTo>
                      <a:lnTo>
                        <a:pt x="53238" y="68291"/>
                      </a:lnTo>
                      <a:lnTo>
                        <a:pt x="54519" y="68442"/>
                      </a:lnTo>
                      <a:lnTo>
                        <a:pt x="54804" y="70100"/>
                      </a:lnTo>
                      <a:lnTo>
                        <a:pt x="51103" y="74020"/>
                      </a:lnTo>
                      <a:lnTo>
                        <a:pt x="51530" y="75527"/>
                      </a:lnTo>
                      <a:lnTo>
                        <a:pt x="50960" y="77035"/>
                      </a:lnTo>
                      <a:lnTo>
                        <a:pt x="48398" y="77487"/>
                      </a:lnTo>
                      <a:lnTo>
                        <a:pt x="47117" y="75979"/>
                      </a:lnTo>
                      <a:lnTo>
                        <a:pt x="44982" y="75075"/>
                      </a:lnTo>
                      <a:lnTo>
                        <a:pt x="45409" y="76281"/>
                      </a:lnTo>
                      <a:lnTo>
                        <a:pt x="47117" y="78391"/>
                      </a:lnTo>
                      <a:lnTo>
                        <a:pt x="48540" y="81859"/>
                      </a:lnTo>
                      <a:lnTo>
                        <a:pt x="43274" y="77939"/>
                      </a:lnTo>
                      <a:lnTo>
                        <a:pt x="41850" y="78391"/>
                      </a:lnTo>
                      <a:lnTo>
                        <a:pt x="42135" y="78994"/>
                      </a:lnTo>
                      <a:lnTo>
                        <a:pt x="41850" y="79899"/>
                      </a:lnTo>
                      <a:lnTo>
                        <a:pt x="42562" y="82010"/>
                      </a:lnTo>
                      <a:lnTo>
                        <a:pt x="43274" y="82763"/>
                      </a:lnTo>
                      <a:lnTo>
                        <a:pt x="41708" y="81557"/>
                      </a:lnTo>
                      <a:lnTo>
                        <a:pt x="41423" y="82462"/>
                      </a:lnTo>
                      <a:lnTo>
                        <a:pt x="42277" y="84723"/>
                      </a:lnTo>
                      <a:lnTo>
                        <a:pt x="41708" y="85929"/>
                      </a:lnTo>
                      <a:lnTo>
                        <a:pt x="40569" y="86080"/>
                      </a:lnTo>
                      <a:lnTo>
                        <a:pt x="39857" y="84572"/>
                      </a:lnTo>
                      <a:lnTo>
                        <a:pt x="35729" y="81105"/>
                      </a:lnTo>
                      <a:lnTo>
                        <a:pt x="35444" y="82462"/>
                      </a:lnTo>
                      <a:lnTo>
                        <a:pt x="37295" y="84572"/>
                      </a:lnTo>
                      <a:lnTo>
                        <a:pt x="38434" y="86532"/>
                      </a:lnTo>
                      <a:lnTo>
                        <a:pt x="39572" y="89396"/>
                      </a:lnTo>
                      <a:lnTo>
                        <a:pt x="39572" y="91055"/>
                      </a:lnTo>
                      <a:lnTo>
                        <a:pt x="38861" y="90904"/>
                      </a:lnTo>
                      <a:lnTo>
                        <a:pt x="38576" y="91959"/>
                      </a:lnTo>
                      <a:lnTo>
                        <a:pt x="38434" y="93467"/>
                      </a:lnTo>
                      <a:lnTo>
                        <a:pt x="37580" y="92412"/>
                      </a:lnTo>
                      <a:lnTo>
                        <a:pt x="37153" y="92412"/>
                      </a:lnTo>
                      <a:lnTo>
                        <a:pt x="37295" y="94221"/>
                      </a:lnTo>
                      <a:lnTo>
                        <a:pt x="37722" y="94824"/>
                      </a:lnTo>
                      <a:lnTo>
                        <a:pt x="37010" y="95427"/>
                      </a:lnTo>
                      <a:lnTo>
                        <a:pt x="35729" y="94221"/>
                      </a:lnTo>
                      <a:lnTo>
                        <a:pt x="35444" y="95879"/>
                      </a:lnTo>
                      <a:lnTo>
                        <a:pt x="35729" y="98140"/>
                      </a:lnTo>
                      <a:lnTo>
                        <a:pt x="34733" y="98442"/>
                      </a:lnTo>
                      <a:lnTo>
                        <a:pt x="34021" y="97085"/>
                      </a:lnTo>
                      <a:lnTo>
                        <a:pt x="33024" y="96934"/>
                      </a:lnTo>
                      <a:lnTo>
                        <a:pt x="32455" y="94974"/>
                      </a:lnTo>
                      <a:lnTo>
                        <a:pt x="30320" y="90603"/>
                      </a:lnTo>
                      <a:lnTo>
                        <a:pt x="29466" y="93618"/>
                      </a:lnTo>
                      <a:lnTo>
                        <a:pt x="29893" y="95427"/>
                      </a:lnTo>
                      <a:lnTo>
                        <a:pt x="28042" y="96482"/>
                      </a:lnTo>
                      <a:lnTo>
                        <a:pt x="30320" y="97386"/>
                      </a:lnTo>
                      <a:lnTo>
                        <a:pt x="31459" y="98291"/>
                      </a:lnTo>
                      <a:lnTo>
                        <a:pt x="31459" y="99949"/>
                      </a:lnTo>
                      <a:lnTo>
                        <a:pt x="32740" y="100703"/>
                      </a:lnTo>
                      <a:lnTo>
                        <a:pt x="32170" y="101155"/>
                      </a:lnTo>
                      <a:lnTo>
                        <a:pt x="32455" y="102211"/>
                      </a:lnTo>
                      <a:lnTo>
                        <a:pt x="32455" y="103567"/>
                      </a:lnTo>
                      <a:lnTo>
                        <a:pt x="32170" y="105527"/>
                      </a:lnTo>
                      <a:lnTo>
                        <a:pt x="30747" y="105678"/>
                      </a:lnTo>
                      <a:lnTo>
                        <a:pt x="30035" y="103417"/>
                      </a:lnTo>
                      <a:lnTo>
                        <a:pt x="29181" y="103115"/>
                      </a:lnTo>
                      <a:lnTo>
                        <a:pt x="25480" y="102361"/>
                      </a:lnTo>
                      <a:lnTo>
                        <a:pt x="24199" y="102663"/>
                      </a:lnTo>
                      <a:lnTo>
                        <a:pt x="25480" y="103869"/>
                      </a:lnTo>
                      <a:lnTo>
                        <a:pt x="27615" y="104170"/>
                      </a:lnTo>
                      <a:lnTo>
                        <a:pt x="29466" y="107336"/>
                      </a:lnTo>
                      <a:lnTo>
                        <a:pt x="30035" y="108994"/>
                      </a:lnTo>
                      <a:lnTo>
                        <a:pt x="29466" y="110050"/>
                      </a:lnTo>
                      <a:lnTo>
                        <a:pt x="28754" y="110502"/>
                      </a:lnTo>
                      <a:lnTo>
                        <a:pt x="28469" y="111407"/>
                      </a:lnTo>
                      <a:lnTo>
                        <a:pt x="27046" y="110050"/>
                      </a:lnTo>
                      <a:lnTo>
                        <a:pt x="26334" y="108241"/>
                      </a:lnTo>
                      <a:lnTo>
                        <a:pt x="24768" y="107638"/>
                      </a:lnTo>
                      <a:lnTo>
                        <a:pt x="25480" y="110351"/>
                      </a:lnTo>
                      <a:lnTo>
                        <a:pt x="26192" y="112160"/>
                      </a:lnTo>
                      <a:lnTo>
                        <a:pt x="27188" y="113216"/>
                      </a:lnTo>
                      <a:lnTo>
                        <a:pt x="27330" y="114572"/>
                      </a:lnTo>
                      <a:lnTo>
                        <a:pt x="26334" y="115929"/>
                      </a:lnTo>
                      <a:lnTo>
                        <a:pt x="25622" y="117738"/>
                      </a:lnTo>
                      <a:lnTo>
                        <a:pt x="24768" y="117889"/>
                      </a:lnTo>
                      <a:lnTo>
                        <a:pt x="23772" y="120000"/>
                      </a:lnTo>
                      <a:lnTo>
                        <a:pt x="22633" y="119698"/>
                      </a:lnTo>
                      <a:lnTo>
                        <a:pt x="21637" y="118793"/>
                      </a:lnTo>
                      <a:lnTo>
                        <a:pt x="18932" y="118944"/>
                      </a:lnTo>
                      <a:lnTo>
                        <a:pt x="16370" y="117135"/>
                      </a:lnTo>
                      <a:lnTo>
                        <a:pt x="13807" y="116984"/>
                      </a:lnTo>
                      <a:lnTo>
                        <a:pt x="11672" y="114723"/>
                      </a:lnTo>
                      <a:lnTo>
                        <a:pt x="8683" y="115175"/>
                      </a:lnTo>
                      <a:lnTo>
                        <a:pt x="5551" y="117135"/>
                      </a:lnTo>
                      <a:lnTo>
                        <a:pt x="3416" y="116984"/>
                      </a:lnTo>
                      <a:lnTo>
                        <a:pt x="4982" y="115477"/>
                      </a:lnTo>
                      <a:lnTo>
                        <a:pt x="5551" y="114120"/>
                      </a:lnTo>
                      <a:lnTo>
                        <a:pt x="4697" y="114120"/>
                      </a:lnTo>
                      <a:lnTo>
                        <a:pt x="4839" y="112311"/>
                      </a:lnTo>
                      <a:lnTo>
                        <a:pt x="5551" y="111256"/>
                      </a:lnTo>
                      <a:lnTo>
                        <a:pt x="7971" y="108994"/>
                      </a:lnTo>
                      <a:lnTo>
                        <a:pt x="8967" y="109145"/>
                      </a:lnTo>
                      <a:lnTo>
                        <a:pt x="11103" y="107487"/>
                      </a:lnTo>
                      <a:lnTo>
                        <a:pt x="10960" y="107185"/>
                      </a:lnTo>
                      <a:lnTo>
                        <a:pt x="9679" y="105979"/>
                      </a:lnTo>
                      <a:lnTo>
                        <a:pt x="8967" y="107185"/>
                      </a:lnTo>
                      <a:lnTo>
                        <a:pt x="7402" y="107487"/>
                      </a:lnTo>
                      <a:lnTo>
                        <a:pt x="5693" y="109597"/>
                      </a:lnTo>
                      <a:lnTo>
                        <a:pt x="2562" y="109145"/>
                      </a:lnTo>
                      <a:lnTo>
                        <a:pt x="2419" y="107638"/>
                      </a:lnTo>
                      <a:lnTo>
                        <a:pt x="569" y="106432"/>
                      </a:lnTo>
                      <a:lnTo>
                        <a:pt x="0" y="104321"/>
                      </a:lnTo>
                      <a:close/>
                    </a:path>
                  </a:pathLst>
                </a:custGeom>
                <a:solidFill>
                  <a:srgbClr val="4E5765"/>
                </a:solidFill>
                <a:ln w="9525" cap="flat" cmpd="sng">
                  <a:solidFill>
                    <a:srgbClr val="F6F8F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buClr>
                      <a:schemeClr val="dk1"/>
                    </a:buClr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7" name="Shape 217"/>
                <p:cNvSpPr/>
                <p:nvPr/>
              </p:nvSpPr>
              <p:spPr>
                <a:xfrm>
                  <a:off x="3088" y="1355"/>
                  <a:ext cx="9" cy="1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6296"/>
                      </a:moveTo>
                      <a:lnTo>
                        <a:pt x="0" y="11851"/>
                      </a:lnTo>
                      <a:lnTo>
                        <a:pt x="32500" y="0"/>
                      </a:lnTo>
                      <a:lnTo>
                        <a:pt x="57500" y="7407"/>
                      </a:lnTo>
                      <a:lnTo>
                        <a:pt x="82500" y="23703"/>
                      </a:lnTo>
                      <a:lnTo>
                        <a:pt x="87500" y="14814"/>
                      </a:lnTo>
                      <a:lnTo>
                        <a:pt x="117500" y="44444"/>
                      </a:lnTo>
                      <a:lnTo>
                        <a:pt x="120000" y="59259"/>
                      </a:lnTo>
                      <a:lnTo>
                        <a:pt x="117500" y="78518"/>
                      </a:lnTo>
                      <a:lnTo>
                        <a:pt x="110000" y="84444"/>
                      </a:lnTo>
                      <a:lnTo>
                        <a:pt x="112500" y="100740"/>
                      </a:lnTo>
                      <a:lnTo>
                        <a:pt x="120000" y="115555"/>
                      </a:lnTo>
                      <a:lnTo>
                        <a:pt x="110000" y="120000"/>
                      </a:lnTo>
                      <a:lnTo>
                        <a:pt x="95000" y="87407"/>
                      </a:lnTo>
                      <a:lnTo>
                        <a:pt x="77500" y="68148"/>
                      </a:lnTo>
                      <a:lnTo>
                        <a:pt x="60000" y="40000"/>
                      </a:lnTo>
                      <a:lnTo>
                        <a:pt x="10000" y="28148"/>
                      </a:lnTo>
                      <a:lnTo>
                        <a:pt x="0" y="16296"/>
                      </a:lnTo>
                      <a:close/>
                    </a:path>
                  </a:pathLst>
                </a:custGeom>
                <a:solidFill>
                  <a:srgbClr val="4E5765"/>
                </a:solidFill>
                <a:ln w="9525" cap="flat" cmpd="sng">
                  <a:solidFill>
                    <a:srgbClr val="F6F8F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buClr>
                      <a:schemeClr val="dk1"/>
                    </a:buClr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8" name="Shape 218"/>
                <p:cNvSpPr/>
                <p:nvPr/>
              </p:nvSpPr>
              <p:spPr>
                <a:xfrm>
                  <a:off x="4040" y="1314"/>
                  <a:ext cx="17" cy="1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62117" y="13770"/>
                      </a:moveTo>
                      <a:lnTo>
                        <a:pt x="80470" y="17704"/>
                      </a:lnTo>
                      <a:lnTo>
                        <a:pt x="118588" y="7868"/>
                      </a:lnTo>
                      <a:lnTo>
                        <a:pt x="120000" y="13770"/>
                      </a:lnTo>
                      <a:lnTo>
                        <a:pt x="118588" y="27540"/>
                      </a:lnTo>
                      <a:lnTo>
                        <a:pt x="111529" y="53114"/>
                      </a:lnTo>
                      <a:lnTo>
                        <a:pt x="107294" y="72786"/>
                      </a:lnTo>
                      <a:lnTo>
                        <a:pt x="100235" y="88524"/>
                      </a:lnTo>
                      <a:lnTo>
                        <a:pt x="98823" y="78688"/>
                      </a:lnTo>
                      <a:lnTo>
                        <a:pt x="98823" y="51147"/>
                      </a:lnTo>
                      <a:lnTo>
                        <a:pt x="87529" y="100327"/>
                      </a:lnTo>
                      <a:lnTo>
                        <a:pt x="76235" y="98360"/>
                      </a:lnTo>
                      <a:lnTo>
                        <a:pt x="62117" y="82622"/>
                      </a:lnTo>
                      <a:lnTo>
                        <a:pt x="50823" y="102295"/>
                      </a:lnTo>
                      <a:lnTo>
                        <a:pt x="28235" y="100327"/>
                      </a:lnTo>
                      <a:lnTo>
                        <a:pt x="24000" y="112131"/>
                      </a:lnTo>
                      <a:lnTo>
                        <a:pt x="18352" y="120000"/>
                      </a:lnTo>
                      <a:lnTo>
                        <a:pt x="0" y="90491"/>
                      </a:lnTo>
                      <a:lnTo>
                        <a:pt x="5647" y="78688"/>
                      </a:lnTo>
                      <a:lnTo>
                        <a:pt x="15529" y="72786"/>
                      </a:lnTo>
                      <a:lnTo>
                        <a:pt x="14117" y="57049"/>
                      </a:lnTo>
                      <a:lnTo>
                        <a:pt x="18352" y="45245"/>
                      </a:lnTo>
                      <a:lnTo>
                        <a:pt x="26823" y="39344"/>
                      </a:lnTo>
                      <a:lnTo>
                        <a:pt x="26823" y="27540"/>
                      </a:lnTo>
                      <a:lnTo>
                        <a:pt x="22588" y="7868"/>
                      </a:lnTo>
                      <a:lnTo>
                        <a:pt x="35294" y="0"/>
                      </a:lnTo>
                      <a:lnTo>
                        <a:pt x="57882" y="3934"/>
                      </a:lnTo>
                      <a:lnTo>
                        <a:pt x="62117" y="5901"/>
                      </a:lnTo>
                      <a:lnTo>
                        <a:pt x="62117" y="13770"/>
                      </a:lnTo>
                      <a:close/>
                    </a:path>
                  </a:pathLst>
                </a:custGeom>
                <a:solidFill>
                  <a:srgbClr val="4E5765"/>
                </a:solidFill>
                <a:ln w="9525" cap="flat" cmpd="sng">
                  <a:solidFill>
                    <a:srgbClr val="F6F8F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buClr>
                      <a:schemeClr val="dk1"/>
                    </a:buClr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" name="Shape 219"/>
                <p:cNvSpPr/>
                <p:nvPr/>
              </p:nvSpPr>
              <p:spPr>
                <a:xfrm>
                  <a:off x="3156" y="1385"/>
                  <a:ext cx="22" cy="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6071" y="73170"/>
                      </a:moveTo>
                      <a:lnTo>
                        <a:pt x="12857" y="73170"/>
                      </a:lnTo>
                      <a:lnTo>
                        <a:pt x="7499" y="55609"/>
                      </a:lnTo>
                      <a:lnTo>
                        <a:pt x="7499" y="47804"/>
                      </a:lnTo>
                      <a:lnTo>
                        <a:pt x="3214" y="45853"/>
                      </a:lnTo>
                      <a:lnTo>
                        <a:pt x="0" y="35121"/>
                      </a:lnTo>
                      <a:lnTo>
                        <a:pt x="10714" y="40000"/>
                      </a:lnTo>
                      <a:lnTo>
                        <a:pt x="20357" y="37073"/>
                      </a:lnTo>
                      <a:lnTo>
                        <a:pt x="6428" y="24390"/>
                      </a:lnTo>
                      <a:lnTo>
                        <a:pt x="10714" y="22439"/>
                      </a:lnTo>
                      <a:lnTo>
                        <a:pt x="16071" y="14634"/>
                      </a:lnTo>
                      <a:lnTo>
                        <a:pt x="20357" y="2926"/>
                      </a:lnTo>
                      <a:lnTo>
                        <a:pt x="28928" y="0"/>
                      </a:lnTo>
                      <a:lnTo>
                        <a:pt x="39642" y="15609"/>
                      </a:lnTo>
                      <a:lnTo>
                        <a:pt x="49285" y="22439"/>
                      </a:lnTo>
                      <a:lnTo>
                        <a:pt x="55714" y="37073"/>
                      </a:lnTo>
                      <a:lnTo>
                        <a:pt x="72857" y="44878"/>
                      </a:lnTo>
                      <a:lnTo>
                        <a:pt x="87857" y="60487"/>
                      </a:lnTo>
                      <a:lnTo>
                        <a:pt x="116785" y="95609"/>
                      </a:lnTo>
                      <a:lnTo>
                        <a:pt x="119999" y="105365"/>
                      </a:lnTo>
                      <a:lnTo>
                        <a:pt x="110357" y="120000"/>
                      </a:lnTo>
                      <a:lnTo>
                        <a:pt x="102857" y="115121"/>
                      </a:lnTo>
                      <a:lnTo>
                        <a:pt x="95357" y="114146"/>
                      </a:lnTo>
                      <a:lnTo>
                        <a:pt x="91071" y="119024"/>
                      </a:lnTo>
                      <a:lnTo>
                        <a:pt x="79285" y="119024"/>
                      </a:lnTo>
                      <a:lnTo>
                        <a:pt x="64285" y="109268"/>
                      </a:lnTo>
                      <a:lnTo>
                        <a:pt x="68571" y="100487"/>
                      </a:lnTo>
                      <a:lnTo>
                        <a:pt x="57857" y="93658"/>
                      </a:lnTo>
                      <a:lnTo>
                        <a:pt x="47142" y="92682"/>
                      </a:lnTo>
                      <a:lnTo>
                        <a:pt x="27857" y="80000"/>
                      </a:lnTo>
                      <a:lnTo>
                        <a:pt x="33214" y="92682"/>
                      </a:lnTo>
                      <a:lnTo>
                        <a:pt x="41785" y="103414"/>
                      </a:lnTo>
                      <a:lnTo>
                        <a:pt x="39642" y="110243"/>
                      </a:lnTo>
                      <a:lnTo>
                        <a:pt x="29999" y="92682"/>
                      </a:lnTo>
                      <a:lnTo>
                        <a:pt x="16071" y="73170"/>
                      </a:lnTo>
                      <a:close/>
                    </a:path>
                  </a:pathLst>
                </a:custGeom>
                <a:solidFill>
                  <a:srgbClr val="4E5765"/>
                </a:solidFill>
                <a:ln w="9525" cap="flat" cmpd="sng">
                  <a:solidFill>
                    <a:srgbClr val="F6F8F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buClr>
                      <a:schemeClr val="dk1"/>
                    </a:buClr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" name="Shape 220"/>
                <p:cNvSpPr/>
                <p:nvPr/>
              </p:nvSpPr>
              <p:spPr>
                <a:xfrm>
                  <a:off x="4472" y="1347"/>
                  <a:ext cx="44" cy="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45137" y="95040"/>
                      </a:moveTo>
                      <a:lnTo>
                        <a:pt x="42935" y="94080"/>
                      </a:lnTo>
                      <a:lnTo>
                        <a:pt x="37981" y="98880"/>
                      </a:lnTo>
                      <a:lnTo>
                        <a:pt x="34678" y="105600"/>
                      </a:lnTo>
                      <a:lnTo>
                        <a:pt x="33027" y="114240"/>
                      </a:lnTo>
                      <a:lnTo>
                        <a:pt x="20917" y="116160"/>
                      </a:lnTo>
                      <a:lnTo>
                        <a:pt x="19816" y="113280"/>
                      </a:lnTo>
                      <a:lnTo>
                        <a:pt x="8807" y="120000"/>
                      </a:lnTo>
                      <a:lnTo>
                        <a:pt x="8256" y="111360"/>
                      </a:lnTo>
                      <a:lnTo>
                        <a:pt x="2201" y="96000"/>
                      </a:lnTo>
                      <a:lnTo>
                        <a:pt x="0" y="87360"/>
                      </a:lnTo>
                      <a:lnTo>
                        <a:pt x="2201" y="74880"/>
                      </a:lnTo>
                      <a:lnTo>
                        <a:pt x="6605" y="69120"/>
                      </a:lnTo>
                      <a:lnTo>
                        <a:pt x="8807" y="57600"/>
                      </a:lnTo>
                      <a:lnTo>
                        <a:pt x="19816" y="41280"/>
                      </a:lnTo>
                      <a:lnTo>
                        <a:pt x="23119" y="31680"/>
                      </a:lnTo>
                      <a:lnTo>
                        <a:pt x="30275" y="18240"/>
                      </a:lnTo>
                      <a:lnTo>
                        <a:pt x="34678" y="18240"/>
                      </a:lnTo>
                      <a:lnTo>
                        <a:pt x="36330" y="9600"/>
                      </a:lnTo>
                      <a:lnTo>
                        <a:pt x="45137" y="4800"/>
                      </a:lnTo>
                      <a:lnTo>
                        <a:pt x="45137" y="2880"/>
                      </a:lnTo>
                      <a:lnTo>
                        <a:pt x="45137" y="4800"/>
                      </a:lnTo>
                      <a:lnTo>
                        <a:pt x="46238" y="2880"/>
                      </a:lnTo>
                      <a:lnTo>
                        <a:pt x="46238" y="4800"/>
                      </a:lnTo>
                      <a:lnTo>
                        <a:pt x="49541" y="5760"/>
                      </a:lnTo>
                      <a:lnTo>
                        <a:pt x="55596" y="960"/>
                      </a:lnTo>
                      <a:lnTo>
                        <a:pt x="62752" y="9600"/>
                      </a:lnTo>
                      <a:lnTo>
                        <a:pt x="69908" y="960"/>
                      </a:lnTo>
                      <a:lnTo>
                        <a:pt x="73211" y="2880"/>
                      </a:lnTo>
                      <a:lnTo>
                        <a:pt x="74311" y="0"/>
                      </a:lnTo>
                      <a:lnTo>
                        <a:pt x="85871" y="10560"/>
                      </a:lnTo>
                      <a:lnTo>
                        <a:pt x="101284" y="18240"/>
                      </a:lnTo>
                      <a:lnTo>
                        <a:pt x="103486" y="23040"/>
                      </a:lnTo>
                      <a:lnTo>
                        <a:pt x="102385" y="26880"/>
                      </a:lnTo>
                      <a:lnTo>
                        <a:pt x="102385" y="30720"/>
                      </a:lnTo>
                      <a:lnTo>
                        <a:pt x="117798" y="52800"/>
                      </a:lnTo>
                      <a:lnTo>
                        <a:pt x="120000" y="64320"/>
                      </a:lnTo>
                      <a:lnTo>
                        <a:pt x="117798" y="73920"/>
                      </a:lnTo>
                      <a:lnTo>
                        <a:pt x="106238" y="87360"/>
                      </a:lnTo>
                      <a:lnTo>
                        <a:pt x="78715" y="102720"/>
                      </a:lnTo>
                      <a:lnTo>
                        <a:pt x="73211" y="108480"/>
                      </a:lnTo>
                      <a:lnTo>
                        <a:pt x="62201" y="104640"/>
                      </a:lnTo>
                      <a:lnTo>
                        <a:pt x="58899" y="99840"/>
                      </a:lnTo>
                      <a:lnTo>
                        <a:pt x="45137" y="96000"/>
                      </a:lnTo>
                      <a:lnTo>
                        <a:pt x="45137" y="95040"/>
                      </a:lnTo>
                      <a:close/>
                    </a:path>
                  </a:pathLst>
                </a:custGeom>
                <a:solidFill>
                  <a:srgbClr val="4E5765"/>
                </a:solidFill>
                <a:ln w="9525" cap="flat" cmpd="sng">
                  <a:solidFill>
                    <a:srgbClr val="F6F8F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buClr>
                      <a:schemeClr val="dk1"/>
                    </a:buClr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21" name="Shape 221"/>
              <p:cNvSpPr/>
              <p:nvPr/>
            </p:nvSpPr>
            <p:spPr>
              <a:xfrm>
                <a:off x="4070" y="1777"/>
                <a:ext cx="34" cy="1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6705" y="499"/>
                    </a:moveTo>
                    <a:lnTo>
                      <a:pt x="38823" y="0"/>
                    </a:lnTo>
                    <a:lnTo>
                      <a:pt x="44470" y="665"/>
                    </a:lnTo>
                    <a:lnTo>
                      <a:pt x="48705" y="3661"/>
                    </a:lnTo>
                    <a:lnTo>
                      <a:pt x="51529" y="9819"/>
                    </a:lnTo>
                    <a:lnTo>
                      <a:pt x="53647" y="13148"/>
                    </a:lnTo>
                    <a:lnTo>
                      <a:pt x="61411" y="18807"/>
                    </a:lnTo>
                    <a:lnTo>
                      <a:pt x="64941" y="23966"/>
                    </a:lnTo>
                    <a:lnTo>
                      <a:pt x="65647" y="27628"/>
                    </a:lnTo>
                    <a:lnTo>
                      <a:pt x="63529" y="31123"/>
                    </a:lnTo>
                    <a:lnTo>
                      <a:pt x="57882" y="31955"/>
                    </a:lnTo>
                    <a:lnTo>
                      <a:pt x="59294" y="34951"/>
                    </a:lnTo>
                    <a:lnTo>
                      <a:pt x="62823" y="38113"/>
                    </a:lnTo>
                    <a:lnTo>
                      <a:pt x="63529" y="40443"/>
                    </a:lnTo>
                    <a:lnTo>
                      <a:pt x="62823" y="42940"/>
                    </a:lnTo>
                    <a:lnTo>
                      <a:pt x="64941" y="42773"/>
                    </a:lnTo>
                    <a:lnTo>
                      <a:pt x="69176" y="45270"/>
                    </a:lnTo>
                    <a:lnTo>
                      <a:pt x="72000" y="48099"/>
                    </a:lnTo>
                    <a:lnTo>
                      <a:pt x="72705" y="48599"/>
                    </a:lnTo>
                    <a:lnTo>
                      <a:pt x="81882" y="57253"/>
                    </a:lnTo>
                    <a:lnTo>
                      <a:pt x="95294" y="67739"/>
                    </a:lnTo>
                    <a:lnTo>
                      <a:pt x="98117" y="70735"/>
                    </a:lnTo>
                    <a:lnTo>
                      <a:pt x="101647" y="74063"/>
                    </a:lnTo>
                    <a:lnTo>
                      <a:pt x="105882" y="76393"/>
                    </a:lnTo>
                    <a:lnTo>
                      <a:pt x="110823" y="78890"/>
                    </a:lnTo>
                    <a:lnTo>
                      <a:pt x="118588" y="81054"/>
                    </a:lnTo>
                    <a:lnTo>
                      <a:pt x="120000" y="82552"/>
                    </a:lnTo>
                    <a:lnTo>
                      <a:pt x="105176" y="77558"/>
                    </a:lnTo>
                    <a:lnTo>
                      <a:pt x="95294" y="75894"/>
                    </a:lnTo>
                    <a:lnTo>
                      <a:pt x="84000" y="74563"/>
                    </a:lnTo>
                    <a:lnTo>
                      <a:pt x="73411" y="74063"/>
                    </a:lnTo>
                    <a:lnTo>
                      <a:pt x="64941" y="74396"/>
                    </a:lnTo>
                    <a:lnTo>
                      <a:pt x="56470" y="76061"/>
                    </a:lnTo>
                    <a:lnTo>
                      <a:pt x="52941" y="79056"/>
                    </a:lnTo>
                    <a:lnTo>
                      <a:pt x="51529" y="81719"/>
                    </a:lnTo>
                    <a:lnTo>
                      <a:pt x="45882" y="84715"/>
                    </a:lnTo>
                    <a:lnTo>
                      <a:pt x="38823" y="91373"/>
                    </a:lnTo>
                    <a:lnTo>
                      <a:pt x="37411" y="94202"/>
                    </a:lnTo>
                    <a:lnTo>
                      <a:pt x="37411" y="97531"/>
                    </a:lnTo>
                    <a:lnTo>
                      <a:pt x="43058" y="100194"/>
                    </a:lnTo>
                    <a:lnTo>
                      <a:pt x="54352" y="103689"/>
                    </a:lnTo>
                    <a:lnTo>
                      <a:pt x="56470" y="105686"/>
                    </a:lnTo>
                    <a:lnTo>
                      <a:pt x="59294" y="107350"/>
                    </a:lnTo>
                    <a:lnTo>
                      <a:pt x="62823" y="108349"/>
                    </a:lnTo>
                    <a:lnTo>
                      <a:pt x="68470" y="109181"/>
                    </a:lnTo>
                    <a:lnTo>
                      <a:pt x="70588" y="108848"/>
                    </a:lnTo>
                    <a:lnTo>
                      <a:pt x="72705" y="109348"/>
                    </a:lnTo>
                    <a:lnTo>
                      <a:pt x="76235" y="113841"/>
                    </a:lnTo>
                    <a:lnTo>
                      <a:pt x="75529" y="116504"/>
                    </a:lnTo>
                    <a:lnTo>
                      <a:pt x="72000" y="118668"/>
                    </a:lnTo>
                    <a:lnTo>
                      <a:pt x="67058" y="112177"/>
                    </a:lnTo>
                    <a:lnTo>
                      <a:pt x="48705" y="110346"/>
                    </a:lnTo>
                    <a:lnTo>
                      <a:pt x="38823" y="110180"/>
                    </a:lnTo>
                    <a:lnTo>
                      <a:pt x="32470" y="112011"/>
                    </a:lnTo>
                    <a:lnTo>
                      <a:pt x="25411" y="117503"/>
                    </a:lnTo>
                    <a:lnTo>
                      <a:pt x="21882" y="120000"/>
                    </a:lnTo>
                    <a:lnTo>
                      <a:pt x="12705" y="118834"/>
                    </a:lnTo>
                    <a:lnTo>
                      <a:pt x="10588" y="114674"/>
                    </a:lnTo>
                    <a:lnTo>
                      <a:pt x="10588" y="110846"/>
                    </a:lnTo>
                    <a:lnTo>
                      <a:pt x="14823" y="103689"/>
                    </a:lnTo>
                    <a:lnTo>
                      <a:pt x="18352" y="94036"/>
                    </a:lnTo>
                    <a:lnTo>
                      <a:pt x="22588" y="92205"/>
                    </a:lnTo>
                    <a:lnTo>
                      <a:pt x="21882" y="89708"/>
                    </a:lnTo>
                    <a:lnTo>
                      <a:pt x="16235" y="86879"/>
                    </a:lnTo>
                    <a:lnTo>
                      <a:pt x="12000" y="83051"/>
                    </a:lnTo>
                    <a:lnTo>
                      <a:pt x="12000" y="79722"/>
                    </a:lnTo>
                    <a:lnTo>
                      <a:pt x="15529" y="77059"/>
                    </a:lnTo>
                    <a:lnTo>
                      <a:pt x="19764" y="70735"/>
                    </a:lnTo>
                    <a:lnTo>
                      <a:pt x="19764" y="65575"/>
                    </a:lnTo>
                    <a:lnTo>
                      <a:pt x="22588" y="65242"/>
                    </a:lnTo>
                    <a:lnTo>
                      <a:pt x="21176" y="64244"/>
                    </a:lnTo>
                    <a:lnTo>
                      <a:pt x="21176" y="62413"/>
                    </a:lnTo>
                    <a:lnTo>
                      <a:pt x="19764" y="59916"/>
                    </a:lnTo>
                    <a:lnTo>
                      <a:pt x="17647" y="57919"/>
                    </a:lnTo>
                    <a:lnTo>
                      <a:pt x="17647" y="55090"/>
                    </a:lnTo>
                    <a:lnTo>
                      <a:pt x="21882" y="49431"/>
                    </a:lnTo>
                    <a:lnTo>
                      <a:pt x="21882" y="47267"/>
                    </a:lnTo>
                    <a:lnTo>
                      <a:pt x="14823" y="43273"/>
                    </a:lnTo>
                    <a:lnTo>
                      <a:pt x="7764" y="41442"/>
                    </a:lnTo>
                    <a:lnTo>
                      <a:pt x="2823" y="40443"/>
                    </a:lnTo>
                    <a:lnTo>
                      <a:pt x="4235" y="39445"/>
                    </a:lnTo>
                    <a:lnTo>
                      <a:pt x="2117" y="37614"/>
                    </a:lnTo>
                    <a:lnTo>
                      <a:pt x="0" y="34119"/>
                    </a:lnTo>
                    <a:lnTo>
                      <a:pt x="0" y="31289"/>
                    </a:lnTo>
                    <a:lnTo>
                      <a:pt x="7058" y="26629"/>
                    </a:lnTo>
                    <a:lnTo>
                      <a:pt x="8470" y="20804"/>
                    </a:lnTo>
                    <a:lnTo>
                      <a:pt x="7764" y="17975"/>
                    </a:lnTo>
                    <a:lnTo>
                      <a:pt x="6352" y="15977"/>
                    </a:lnTo>
                    <a:lnTo>
                      <a:pt x="9882" y="14147"/>
                    </a:lnTo>
                    <a:lnTo>
                      <a:pt x="17647" y="13148"/>
                    </a:lnTo>
                    <a:lnTo>
                      <a:pt x="21882" y="13481"/>
                    </a:lnTo>
                    <a:lnTo>
                      <a:pt x="26117" y="14479"/>
                    </a:lnTo>
                    <a:lnTo>
                      <a:pt x="33882" y="14313"/>
                    </a:lnTo>
                    <a:lnTo>
                      <a:pt x="35294" y="13481"/>
                    </a:lnTo>
                    <a:lnTo>
                      <a:pt x="33882" y="12482"/>
                    </a:lnTo>
                    <a:lnTo>
                      <a:pt x="35294" y="10984"/>
                    </a:lnTo>
                    <a:lnTo>
                      <a:pt x="40235" y="10984"/>
                    </a:lnTo>
                    <a:lnTo>
                      <a:pt x="41647" y="10651"/>
                    </a:lnTo>
                    <a:lnTo>
                      <a:pt x="38117" y="8654"/>
                    </a:lnTo>
                    <a:lnTo>
                      <a:pt x="34588" y="5492"/>
                    </a:lnTo>
                    <a:lnTo>
                      <a:pt x="27529" y="2662"/>
                    </a:lnTo>
                    <a:lnTo>
                      <a:pt x="26823" y="1497"/>
                    </a:lnTo>
                    <a:lnTo>
                      <a:pt x="28941" y="998"/>
                    </a:lnTo>
                    <a:lnTo>
                      <a:pt x="33176" y="998"/>
                    </a:lnTo>
                    <a:lnTo>
                      <a:pt x="36705" y="499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Shape 222"/>
              <p:cNvSpPr/>
              <p:nvPr/>
            </p:nvSpPr>
            <p:spPr>
              <a:xfrm>
                <a:off x="2817" y="1089"/>
                <a:ext cx="1786" cy="90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6116" y="92024"/>
                    </a:moveTo>
                    <a:lnTo>
                      <a:pt x="36157" y="92211"/>
                    </a:lnTo>
                    <a:lnTo>
                      <a:pt x="36210" y="92264"/>
                    </a:lnTo>
                    <a:lnTo>
                      <a:pt x="37191" y="94049"/>
                    </a:lnTo>
                    <a:lnTo>
                      <a:pt x="38790" y="99857"/>
                    </a:lnTo>
                    <a:lnTo>
                      <a:pt x="38992" y="99564"/>
                    </a:lnTo>
                    <a:lnTo>
                      <a:pt x="39019" y="99378"/>
                    </a:lnTo>
                    <a:lnTo>
                      <a:pt x="39019" y="99191"/>
                    </a:lnTo>
                    <a:lnTo>
                      <a:pt x="39166" y="98818"/>
                    </a:lnTo>
                    <a:lnTo>
                      <a:pt x="39274" y="98792"/>
                    </a:lnTo>
                    <a:lnTo>
                      <a:pt x="39341" y="98952"/>
                    </a:lnTo>
                    <a:lnTo>
                      <a:pt x="39449" y="99031"/>
                    </a:lnTo>
                    <a:lnTo>
                      <a:pt x="39637" y="99245"/>
                    </a:lnTo>
                    <a:lnTo>
                      <a:pt x="39583" y="99431"/>
                    </a:lnTo>
                    <a:lnTo>
                      <a:pt x="39650" y="99618"/>
                    </a:lnTo>
                    <a:lnTo>
                      <a:pt x="39717" y="99644"/>
                    </a:lnTo>
                    <a:lnTo>
                      <a:pt x="39785" y="99991"/>
                    </a:lnTo>
                    <a:lnTo>
                      <a:pt x="40107" y="99937"/>
                    </a:lnTo>
                    <a:lnTo>
                      <a:pt x="40349" y="100071"/>
                    </a:lnTo>
                    <a:lnTo>
                      <a:pt x="40443" y="99991"/>
                    </a:lnTo>
                    <a:lnTo>
                      <a:pt x="40658" y="99991"/>
                    </a:lnTo>
                    <a:lnTo>
                      <a:pt x="40685" y="99804"/>
                    </a:lnTo>
                    <a:lnTo>
                      <a:pt x="40752" y="99644"/>
                    </a:lnTo>
                    <a:lnTo>
                      <a:pt x="40873" y="99671"/>
                    </a:lnTo>
                    <a:lnTo>
                      <a:pt x="40967" y="99671"/>
                    </a:lnTo>
                    <a:lnTo>
                      <a:pt x="41021" y="99484"/>
                    </a:lnTo>
                    <a:lnTo>
                      <a:pt x="41115" y="99351"/>
                    </a:lnTo>
                    <a:lnTo>
                      <a:pt x="41316" y="99484"/>
                    </a:lnTo>
                    <a:lnTo>
                      <a:pt x="41410" y="99564"/>
                    </a:lnTo>
                    <a:lnTo>
                      <a:pt x="41464" y="99777"/>
                    </a:lnTo>
                    <a:lnTo>
                      <a:pt x="41558" y="99857"/>
                    </a:lnTo>
                    <a:lnTo>
                      <a:pt x="41692" y="100204"/>
                    </a:lnTo>
                    <a:lnTo>
                      <a:pt x="41813" y="100284"/>
                    </a:lnTo>
                    <a:lnTo>
                      <a:pt x="41840" y="100497"/>
                    </a:lnTo>
                    <a:lnTo>
                      <a:pt x="41813" y="100683"/>
                    </a:lnTo>
                    <a:lnTo>
                      <a:pt x="41827" y="100923"/>
                    </a:lnTo>
                    <a:lnTo>
                      <a:pt x="41881" y="101110"/>
                    </a:lnTo>
                    <a:lnTo>
                      <a:pt x="41988" y="101136"/>
                    </a:lnTo>
                    <a:lnTo>
                      <a:pt x="42270" y="101429"/>
                    </a:lnTo>
                    <a:lnTo>
                      <a:pt x="42324" y="101642"/>
                    </a:lnTo>
                    <a:lnTo>
                      <a:pt x="42324" y="101829"/>
                    </a:lnTo>
                    <a:lnTo>
                      <a:pt x="42418" y="101936"/>
                    </a:lnTo>
                    <a:lnTo>
                      <a:pt x="42485" y="102069"/>
                    </a:lnTo>
                    <a:lnTo>
                      <a:pt x="42593" y="102442"/>
                    </a:lnTo>
                    <a:lnTo>
                      <a:pt x="42673" y="102548"/>
                    </a:lnTo>
                    <a:lnTo>
                      <a:pt x="42902" y="102628"/>
                    </a:lnTo>
                    <a:lnTo>
                      <a:pt x="42982" y="102761"/>
                    </a:lnTo>
                    <a:lnTo>
                      <a:pt x="43103" y="102815"/>
                    </a:lnTo>
                    <a:lnTo>
                      <a:pt x="43197" y="102841"/>
                    </a:lnTo>
                    <a:lnTo>
                      <a:pt x="43318" y="102841"/>
                    </a:lnTo>
                    <a:lnTo>
                      <a:pt x="43345" y="102655"/>
                    </a:lnTo>
                    <a:lnTo>
                      <a:pt x="43412" y="102495"/>
                    </a:lnTo>
                    <a:lnTo>
                      <a:pt x="43614" y="102335"/>
                    </a:lnTo>
                    <a:lnTo>
                      <a:pt x="43641" y="102548"/>
                    </a:lnTo>
                    <a:lnTo>
                      <a:pt x="43694" y="102761"/>
                    </a:lnTo>
                    <a:lnTo>
                      <a:pt x="43789" y="102868"/>
                    </a:lnTo>
                    <a:lnTo>
                      <a:pt x="43896" y="103241"/>
                    </a:lnTo>
                    <a:lnTo>
                      <a:pt x="43977" y="103374"/>
                    </a:lnTo>
                    <a:lnTo>
                      <a:pt x="44030" y="103561"/>
                    </a:lnTo>
                    <a:lnTo>
                      <a:pt x="43856" y="104253"/>
                    </a:lnTo>
                    <a:lnTo>
                      <a:pt x="44192" y="104440"/>
                    </a:lnTo>
                    <a:lnTo>
                      <a:pt x="44407" y="104014"/>
                    </a:lnTo>
                    <a:lnTo>
                      <a:pt x="44474" y="104014"/>
                    </a:lnTo>
                    <a:lnTo>
                      <a:pt x="44635" y="103428"/>
                    </a:lnTo>
                    <a:lnTo>
                      <a:pt x="44850" y="102975"/>
                    </a:lnTo>
                    <a:lnTo>
                      <a:pt x="45092" y="102788"/>
                    </a:lnTo>
                    <a:lnTo>
                      <a:pt x="45347" y="102628"/>
                    </a:lnTo>
                    <a:lnTo>
                      <a:pt x="45602" y="102282"/>
                    </a:lnTo>
                    <a:lnTo>
                      <a:pt x="45871" y="101856"/>
                    </a:lnTo>
                    <a:lnTo>
                      <a:pt x="46207" y="101536"/>
                    </a:lnTo>
                    <a:lnTo>
                      <a:pt x="46543" y="100950"/>
                    </a:lnTo>
                    <a:lnTo>
                      <a:pt x="47094" y="100630"/>
                    </a:lnTo>
                    <a:lnTo>
                      <a:pt x="47430" y="100337"/>
                    </a:lnTo>
                    <a:lnTo>
                      <a:pt x="47739" y="100257"/>
                    </a:lnTo>
                    <a:lnTo>
                      <a:pt x="48034" y="100364"/>
                    </a:lnTo>
                    <a:lnTo>
                      <a:pt x="48249" y="100523"/>
                    </a:lnTo>
                    <a:lnTo>
                      <a:pt x="48424" y="100817"/>
                    </a:lnTo>
                    <a:lnTo>
                      <a:pt x="48679" y="100710"/>
                    </a:lnTo>
                    <a:lnTo>
                      <a:pt x="48962" y="100683"/>
                    </a:lnTo>
                    <a:lnTo>
                      <a:pt x="49190" y="100763"/>
                    </a:lnTo>
                    <a:lnTo>
                      <a:pt x="49606" y="101536"/>
                    </a:lnTo>
                    <a:lnTo>
                      <a:pt x="49674" y="101722"/>
                    </a:lnTo>
                    <a:lnTo>
                      <a:pt x="49902" y="101802"/>
                    </a:lnTo>
                    <a:lnTo>
                      <a:pt x="50534" y="101616"/>
                    </a:lnTo>
                    <a:lnTo>
                      <a:pt x="50708" y="101776"/>
                    </a:lnTo>
                    <a:lnTo>
                      <a:pt x="51299" y="101802"/>
                    </a:lnTo>
                    <a:lnTo>
                      <a:pt x="51810" y="101669"/>
                    </a:lnTo>
                    <a:lnTo>
                      <a:pt x="51944" y="101536"/>
                    </a:lnTo>
                    <a:lnTo>
                      <a:pt x="51944" y="101323"/>
                    </a:lnTo>
                    <a:lnTo>
                      <a:pt x="51891" y="101003"/>
                    </a:lnTo>
                    <a:lnTo>
                      <a:pt x="51931" y="100630"/>
                    </a:lnTo>
                    <a:lnTo>
                      <a:pt x="52065" y="100204"/>
                    </a:lnTo>
                    <a:lnTo>
                      <a:pt x="52065" y="99777"/>
                    </a:lnTo>
                    <a:lnTo>
                      <a:pt x="51918" y="99378"/>
                    </a:lnTo>
                    <a:lnTo>
                      <a:pt x="51864" y="98898"/>
                    </a:lnTo>
                    <a:lnTo>
                      <a:pt x="51891" y="98419"/>
                    </a:lnTo>
                    <a:lnTo>
                      <a:pt x="52106" y="98046"/>
                    </a:lnTo>
                    <a:lnTo>
                      <a:pt x="52294" y="97619"/>
                    </a:lnTo>
                    <a:lnTo>
                      <a:pt x="52536" y="97220"/>
                    </a:lnTo>
                    <a:lnTo>
                      <a:pt x="52683" y="96767"/>
                    </a:lnTo>
                    <a:lnTo>
                      <a:pt x="52872" y="96740"/>
                    </a:lnTo>
                    <a:lnTo>
                      <a:pt x="53140" y="96900"/>
                    </a:lnTo>
                    <a:lnTo>
                      <a:pt x="53328" y="97193"/>
                    </a:lnTo>
                    <a:lnTo>
                      <a:pt x="53825" y="97460"/>
                    </a:lnTo>
                    <a:lnTo>
                      <a:pt x="53973" y="97833"/>
                    </a:lnTo>
                    <a:lnTo>
                      <a:pt x="54296" y="97992"/>
                    </a:lnTo>
                    <a:lnTo>
                      <a:pt x="54618" y="98072"/>
                    </a:lnTo>
                    <a:lnTo>
                      <a:pt x="54847" y="98259"/>
                    </a:lnTo>
                    <a:lnTo>
                      <a:pt x="54981" y="98685"/>
                    </a:lnTo>
                    <a:lnTo>
                      <a:pt x="55048" y="99484"/>
                    </a:lnTo>
                    <a:lnTo>
                      <a:pt x="55048" y="100044"/>
                    </a:lnTo>
                    <a:lnTo>
                      <a:pt x="55115" y="100044"/>
                    </a:lnTo>
                    <a:lnTo>
                      <a:pt x="55317" y="100417"/>
                    </a:lnTo>
                    <a:lnTo>
                      <a:pt x="55626" y="100843"/>
                    </a:lnTo>
                    <a:lnTo>
                      <a:pt x="56083" y="101136"/>
                    </a:lnTo>
                    <a:lnTo>
                      <a:pt x="56459" y="100976"/>
                    </a:lnTo>
                    <a:lnTo>
                      <a:pt x="56822" y="100577"/>
                    </a:lnTo>
                    <a:lnTo>
                      <a:pt x="57158" y="100257"/>
                    </a:lnTo>
                    <a:lnTo>
                      <a:pt x="57574" y="100470"/>
                    </a:lnTo>
                    <a:lnTo>
                      <a:pt x="58219" y="100923"/>
                    </a:lnTo>
                    <a:lnTo>
                      <a:pt x="58354" y="101243"/>
                    </a:lnTo>
                    <a:lnTo>
                      <a:pt x="58367" y="101243"/>
                    </a:lnTo>
                    <a:lnTo>
                      <a:pt x="58448" y="101376"/>
                    </a:lnTo>
                    <a:lnTo>
                      <a:pt x="58743" y="101696"/>
                    </a:lnTo>
                    <a:lnTo>
                      <a:pt x="59025" y="101856"/>
                    </a:lnTo>
                    <a:lnTo>
                      <a:pt x="59308" y="102095"/>
                    </a:lnTo>
                    <a:lnTo>
                      <a:pt x="59496" y="102628"/>
                    </a:lnTo>
                    <a:lnTo>
                      <a:pt x="59858" y="103055"/>
                    </a:lnTo>
                    <a:lnTo>
                      <a:pt x="60288" y="103188"/>
                    </a:lnTo>
                    <a:lnTo>
                      <a:pt x="60597" y="103374"/>
                    </a:lnTo>
                    <a:lnTo>
                      <a:pt x="60839" y="103401"/>
                    </a:lnTo>
                    <a:lnTo>
                      <a:pt x="61175" y="103348"/>
                    </a:lnTo>
                    <a:lnTo>
                      <a:pt x="61417" y="103561"/>
                    </a:lnTo>
                    <a:lnTo>
                      <a:pt x="62169" y="103055"/>
                    </a:lnTo>
                    <a:lnTo>
                      <a:pt x="62626" y="102841"/>
                    </a:lnTo>
                    <a:lnTo>
                      <a:pt x="62989" y="102708"/>
                    </a:lnTo>
                    <a:lnTo>
                      <a:pt x="63486" y="101936"/>
                    </a:lnTo>
                    <a:lnTo>
                      <a:pt x="63809" y="101509"/>
                    </a:lnTo>
                    <a:lnTo>
                      <a:pt x="64145" y="101269"/>
                    </a:lnTo>
                    <a:lnTo>
                      <a:pt x="64481" y="101536"/>
                    </a:lnTo>
                    <a:lnTo>
                      <a:pt x="64722" y="101936"/>
                    </a:lnTo>
                    <a:lnTo>
                      <a:pt x="65005" y="102042"/>
                    </a:lnTo>
                    <a:lnTo>
                      <a:pt x="65233" y="101936"/>
                    </a:lnTo>
                    <a:lnTo>
                      <a:pt x="65421" y="101722"/>
                    </a:lnTo>
                    <a:lnTo>
                      <a:pt x="65502" y="101802"/>
                    </a:lnTo>
                    <a:lnTo>
                      <a:pt x="65649" y="101856"/>
                    </a:lnTo>
                    <a:lnTo>
                      <a:pt x="65824" y="102122"/>
                    </a:lnTo>
                    <a:lnTo>
                      <a:pt x="66254" y="102388"/>
                    </a:lnTo>
                    <a:lnTo>
                      <a:pt x="66590" y="102708"/>
                    </a:lnTo>
                    <a:lnTo>
                      <a:pt x="66738" y="102655"/>
                    </a:lnTo>
                    <a:lnTo>
                      <a:pt x="66939" y="102362"/>
                    </a:lnTo>
                    <a:lnTo>
                      <a:pt x="67611" y="101536"/>
                    </a:lnTo>
                    <a:lnTo>
                      <a:pt x="67625" y="101349"/>
                    </a:lnTo>
                    <a:lnTo>
                      <a:pt x="67598" y="101003"/>
                    </a:lnTo>
                    <a:lnTo>
                      <a:pt x="67638" y="100683"/>
                    </a:lnTo>
                    <a:lnTo>
                      <a:pt x="67786" y="100337"/>
                    </a:lnTo>
                    <a:lnTo>
                      <a:pt x="67880" y="100044"/>
                    </a:lnTo>
                    <a:lnTo>
                      <a:pt x="67974" y="99245"/>
                    </a:lnTo>
                    <a:lnTo>
                      <a:pt x="68041" y="98658"/>
                    </a:lnTo>
                    <a:lnTo>
                      <a:pt x="68135" y="98206"/>
                    </a:lnTo>
                    <a:lnTo>
                      <a:pt x="68390" y="97939"/>
                    </a:lnTo>
                    <a:lnTo>
                      <a:pt x="68713" y="97220"/>
                    </a:lnTo>
                    <a:lnTo>
                      <a:pt x="68713" y="97087"/>
                    </a:lnTo>
                    <a:lnTo>
                      <a:pt x="68646" y="96793"/>
                    </a:lnTo>
                    <a:lnTo>
                      <a:pt x="68673" y="96074"/>
                    </a:lnTo>
                    <a:lnTo>
                      <a:pt x="68579" y="95968"/>
                    </a:lnTo>
                    <a:lnTo>
                      <a:pt x="68431" y="95968"/>
                    </a:lnTo>
                    <a:lnTo>
                      <a:pt x="68189" y="96101"/>
                    </a:lnTo>
                    <a:lnTo>
                      <a:pt x="68135" y="95968"/>
                    </a:lnTo>
                    <a:lnTo>
                      <a:pt x="68202" y="95621"/>
                    </a:lnTo>
                    <a:lnTo>
                      <a:pt x="68525" y="94982"/>
                    </a:lnTo>
                    <a:lnTo>
                      <a:pt x="68632" y="94662"/>
                    </a:lnTo>
                    <a:lnTo>
                      <a:pt x="68847" y="94342"/>
                    </a:lnTo>
                    <a:lnTo>
                      <a:pt x="69304" y="94182"/>
                    </a:lnTo>
                    <a:lnTo>
                      <a:pt x="69855" y="93783"/>
                    </a:lnTo>
                    <a:lnTo>
                      <a:pt x="70191" y="93809"/>
                    </a:lnTo>
                    <a:lnTo>
                      <a:pt x="70661" y="93650"/>
                    </a:lnTo>
                    <a:lnTo>
                      <a:pt x="70822" y="93650"/>
                    </a:lnTo>
                    <a:lnTo>
                      <a:pt x="71078" y="93889"/>
                    </a:lnTo>
                    <a:lnTo>
                      <a:pt x="71306" y="94209"/>
                    </a:lnTo>
                    <a:lnTo>
                      <a:pt x="71454" y="94529"/>
                    </a:lnTo>
                    <a:lnTo>
                      <a:pt x="71669" y="94635"/>
                    </a:lnTo>
                    <a:lnTo>
                      <a:pt x="71924" y="94555"/>
                    </a:lnTo>
                    <a:lnTo>
                      <a:pt x="72139" y="94662"/>
                    </a:lnTo>
                    <a:lnTo>
                      <a:pt x="72327" y="94822"/>
                    </a:lnTo>
                    <a:lnTo>
                      <a:pt x="72435" y="95195"/>
                    </a:lnTo>
                    <a:lnTo>
                      <a:pt x="72596" y="95674"/>
                    </a:lnTo>
                    <a:lnTo>
                      <a:pt x="72610" y="96021"/>
                    </a:lnTo>
                    <a:lnTo>
                      <a:pt x="72717" y="96207"/>
                    </a:lnTo>
                    <a:lnTo>
                      <a:pt x="72838" y="96367"/>
                    </a:lnTo>
                    <a:lnTo>
                      <a:pt x="72865" y="96607"/>
                    </a:lnTo>
                    <a:lnTo>
                      <a:pt x="72878" y="96474"/>
                    </a:lnTo>
                    <a:lnTo>
                      <a:pt x="72905" y="96820"/>
                    </a:lnTo>
                    <a:lnTo>
                      <a:pt x="72972" y="97220"/>
                    </a:lnTo>
                    <a:lnTo>
                      <a:pt x="73013" y="97779"/>
                    </a:lnTo>
                    <a:lnTo>
                      <a:pt x="73120" y="98232"/>
                    </a:lnTo>
                    <a:lnTo>
                      <a:pt x="73187" y="98685"/>
                    </a:lnTo>
                    <a:lnTo>
                      <a:pt x="73469" y="99751"/>
                    </a:lnTo>
                    <a:lnTo>
                      <a:pt x="73550" y="100843"/>
                    </a:lnTo>
                    <a:lnTo>
                      <a:pt x="73671" y="101349"/>
                    </a:lnTo>
                    <a:lnTo>
                      <a:pt x="73658" y="101483"/>
                    </a:lnTo>
                    <a:lnTo>
                      <a:pt x="73671" y="101509"/>
                    </a:lnTo>
                    <a:lnTo>
                      <a:pt x="73698" y="101989"/>
                    </a:lnTo>
                    <a:lnTo>
                      <a:pt x="73698" y="102548"/>
                    </a:lnTo>
                    <a:lnTo>
                      <a:pt x="73873" y="102841"/>
                    </a:lnTo>
                    <a:lnTo>
                      <a:pt x="74182" y="102921"/>
                    </a:lnTo>
                    <a:lnTo>
                      <a:pt x="74464" y="102708"/>
                    </a:lnTo>
                    <a:lnTo>
                      <a:pt x="74679" y="102921"/>
                    </a:lnTo>
                    <a:lnTo>
                      <a:pt x="74934" y="102975"/>
                    </a:lnTo>
                    <a:lnTo>
                      <a:pt x="75176" y="103214"/>
                    </a:lnTo>
                    <a:lnTo>
                      <a:pt x="75606" y="103960"/>
                    </a:lnTo>
                    <a:lnTo>
                      <a:pt x="75807" y="104147"/>
                    </a:lnTo>
                    <a:lnTo>
                      <a:pt x="75969" y="104200"/>
                    </a:lnTo>
                    <a:lnTo>
                      <a:pt x="76022" y="104387"/>
                    </a:lnTo>
                    <a:lnTo>
                      <a:pt x="76022" y="104520"/>
                    </a:lnTo>
                    <a:lnTo>
                      <a:pt x="76049" y="104493"/>
                    </a:lnTo>
                    <a:lnTo>
                      <a:pt x="76063" y="104920"/>
                    </a:lnTo>
                    <a:lnTo>
                      <a:pt x="76157" y="105159"/>
                    </a:lnTo>
                    <a:lnTo>
                      <a:pt x="76143" y="105586"/>
                    </a:lnTo>
                    <a:lnTo>
                      <a:pt x="76157" y="106065"/>
                    </a:lnTo>
                    <a:lnTo>
                      <a:pt x="76291" y="106492"/>
                    </a:lnTo>
                    <a:lnTo>
                      <a:pt x="76372" y="106838"/>
                    </a:lnTo>
                    <a:lnTo>
                      <a:pt x="76627" y="106811"/>
                    </a:lnTo>
                    <a:lnTo>
                      <a:pt x="76882" y="106971"/>
                    </a:lnTo>
                    <a:lnTo>
                      <a:pt x="77124" y="106918"/>
                    </a:lnTo>
                    <a:lnTo>
                      <a:pt x="77541" y="106518"/>
                    </a:lnTo>
                    <a:lnTo>
                      <a:pt x="77997" y="105932"/>
                    </a:lnTo>
                    <a:lnTo>
                      <a:pt x="78239" y="105879"/>
                    </a:lnTo>
                    <a:lnTo>
                      <a:pt x="78683" y="105399"/>
                    </a:lnTo>
                    <a:lnTo>
                      <a:pt x="79113" y="105159"/>
                    </a:lnTo>
                    <a:lnTo>
                      <a:pt x="79126" y="105239"/>
                    </a:lnTo>
                    <a:lnTo>
                      <a:pt x="79019" y="105586"/>
                    </a:lnTo>
                    <a:lnTo>
                      <a:pt x="79019" y="106119"/>
                    </a:lnTo>
                    <a:lnTo>
                      <a:pt x="79086" y="106545"/>
                    </a:lnTo>
                    <a:lnTo>
                      <a:pt x="79046" y="107078"/>
                    </a:lnTo>
                    <a:lnTo>
                      <a:pt x="78884" y="107344"/>
                    </a:lnTo>
                    <a:lnTo>
                      <a:pt x="78696" y="107690"/>
                    </a:lnTo>
                    <a:lnTo>
                      <a:pt x="78669" y="108250"/>
                    </a:lnTo>
                    <a:lnTo>
                      <a:pt x="78481" y="109129"/>
                    </a:lnTo>
                    <a:lnTo>
                      <a:pt x="78374" y="110248"/>
                    </a:lnTo>
                    <a:lnTo>
                      <a:pt x="78118" y="111261"/>
                    </a:lnTo>
                    <a:lnTo>
                      <a:pt x="77944" y="111740"/>
                    </a:lnTo>
                    <a:lnTo>
                      <a:pt x="77877" y="112273"/>
                    </a:lnTo>
                    <a:lnTo>
                      <a:pt x="77715" y="112539"/>
                    </a:lnTo>
                    <a:lnTo>
                      <a:pt x="77648" y="112433"/>
                    </a:lnTo>
                    <a:lnTo>
                      <a:pt x="76963" y="112113"/>
                    </a:lnTo>
                    <a:lnTo>
                      <a:pt x="76788" y="112300"/>
                    </a:lnTo>
                    <a:lnTo>
                      <a:pt x="76305" y="113232"/>
                    </a:lnTo>
                    <a:lnTo>
                      <a:pt x="76412" y="113579"/>
                    </a:lnTo>
                    <a:lnTo>
                      <a:pt x="76493" y="114298"/>
                    </a:lnTo>
                    <a:lnTo>
                      <a:pt x="76493" y="115870"/>
                    </a:lnTo>
                    <a:lnTo>
                      <a:pt x="76278" y="116536"/>
                    </a:lnTo>
                    <a:lnTo>
                      <a:pt x="76009" y="116989"/>
                    </a:lnTo>
                    <a:lnTo>
                      <a:pt x="76009" y="117468"/>
                    </a:lnTo>
                    <a:lnTo>
                      <a:pt x="76009" y="117628"/>
                    </a:lnTo>
                    <a:lnTo>
                      <a:pt x="76063" y="117841"/>
                    </a:lnTo>
                    <a:lnTo>
                      <a:pt x="76170" y="117735"/>
                    </a:lnTo>
                    <a:lnTo>
                      <a:pt x="76143" y="117548"/>
                    </a:lnTo>
                    <a:lnTo>
                      <a:pt x="76116" y="117415"/>
                    </a:lnTo>
                    <a:lnTo>
                      <a:pt x="76224" y="117335"/>
                    </a:lnTo>
                    <a:lnTo>
                      <a:pt x="76493" y="117388"/>
                    </a:lnTo>
                    <a:lnTo>
                      <a:pt x="76573" y="117122"/>
                    </a:lnTo>
                    <a:lnTo>
                      <a:pt x="76654" y="116962"/>
                    </a:lnTo>
                    <a:lnTo>
                      <a:pt x="76708" y="116749"/>
                    </a:lnTo>
                    <a:lnTo>
                      <a:pt x="76869" y="116403"/>
                    </a:lnTo>
                    <a:lnTo>
                      <a:pt x="76963" y="115763"/>
                    </a:lnTo>
                    <a:lnTo>
                      <a:pt x="76990" y="116003"/>
                    </a:lnTo>
                    <a:lnTo>
                      <a:pt x="77084" y="116030"/>
                    </a:lnTo>
                    <a:lnTo>
                      <a:pt x="77017" y="116296"/>
                    </a:lnTo>
                    <a:lnTo>
                      <a:pt x="77070" y="116429"/>
                    </a:lnTo>
                    <a:lnTo>
                      <a:pt x="77232" y="116190"/>
                    </a:lnTo>
                    <a:lnTo>
                      <a:pt x="77312" y="116136"/>
                    </a:lnTo>
                    <a:lnTo>
                      <a:pt x="77312" y="116323"/>
                    </a:lnTo>
                    <a:lnTo>
                      <a:pt x="77299" y="116536"/>
                    </a:lnTo>
                    <a:lnTo>
                      <a:pt x="77299" y="116829"/>
                    </a:lnTo>
                    <a:lnTo>
                      <a:pt x="77326" y="116882"/>
                    </a:lnTo>
                    <a:lnTo>
                      <a:pt x="77447" y="116882"/>
                    </a:lnTo>
                    <a:lnTo>
                      <a:pt x="77581" y="116962"/>
                    </a:lnTo>
                    <a:lnTo>
                      <a:pt x="77715" y="117122"/>
                    </a:lnTo>
                    <a:lnTo>
                      <a:pt x="77756" y="117095"/>
                    </a:lnTo>
                    <a:lnTo>
                      <a:pt x="77850" y="117175"/>
                    </a:lnTo>
                    <a:lnTo>
                      <a:pt x="78011" y="117255"/>
                    </a:lnTo>
                    <a:lnTo>
                      <a:pt x="78307" y="117042"/>
                    </a:lnTo>
                    <a:lnTo>
                      <a:pt x="78401" y="117042"/>
                    </a:lnTo>
                    <a:lnTo>
                      <a:pt x="78548" y="116882"/>
                    </a:lnTo>
                    <a:lnTo>
                      <a:pt x="78736" y="116589"/>
                    </a:lnTo>
                    <a:lnTo>
                      <a:pt x="79314" y="115817"/>
                    </a:lnTo>
                    <a:lnTo>
                      <a:pt x="79489" y="115417"/>
                    </a:lnTo>
                    <a:lnTo>
                      <a:pt x="79610" y="115044"/>
                    </a:lnTo>
                    <a:lnTo>
                      <a:pt x="79798" y="114538"/>
                    </a:lnTo>
                    <a:lnTo>
                      <a:pt x="79811" y="114298"/>
                    </a:lnTo>
                    <a:lnTo>
                      <a:pt x="79905" y="114005"/>
                    </a:lnTo>
                    <a:lnTo>
                      <a:pt x="80040" y="113738"/>
                    </a:lnTo>
                    <a:lnTo>
                      <a:pt x="80188" y="113579"/>
                    </a:lnTo>
                    <a:lnTo>
                      <a:pt x="80376" y="112966"/>
                    </a:lnTo>
                    <a:lnTo>
                      <a:pt x="80470" y="112753"/>
                    </a:lnTo>
                    <a:lnTo>
                      <a:pt x="80618" y="112300"/>
                    </a:lnTo>
                    <a:lnTo>
                      <a:pt x="81289" y="110861"/>
                    </a:lnTo>
                    <a:lnTo>
                      <a:pt x="81357" y="110515"/>
                    </a:lnTo>
                    <a:lnTo>
                      <a:pt x="81504" y="110248"/>
                    </a:lnTo>
                    <a:lnTo>
                      <a:pt x="81545" y="110142"/>
                    </a:lnTo>
                    <a:lnTo>
                      <a:pt x="81733" y="109396"/>
                    </a:lnTo>
                    <a:lnTo>
                      <a:pt x="81894" y="108436"/>
                    </a:lnTo>
                    <a:lnTo>
                      <a:pt x="81988" y="108063"/>
                    </a:lnTo>
                    <a:lnTo>
                      <a:pt x="82270" y="107397"/>
                    </a:lnTo>
                    <a:lnTo>
                      <a:pt x="82499" y="106598"/>
                    </a:lnTo>
                    <a:lnTo>
                      <a:pt x="82767" y="106012"/>
                    </a:lnTo>
                    <a:lnTo>
                      <a:pt x="82888" y="105692"/>
                    </a:lnTo>
                    <a:lnTo>
                      <a:pt x="82929" y="105532"/>
                    </a:lnTo>
                    <a:lnTo>
                      <a:pt x="83023" y="105426"/>
                    </a:lnTo>
                    <a:lnTo>
                      <a:pt x="83144" y="105213"/>
                    </a:lnTo>
                    <a:lnTo>
                      <a:pt x="83197" y="104547"/>
                    </a:lnTo>
                    <a:lnTo>
                      <a:pt x="83224" y="104227"/>
                    </a:lnTo>
                    <a:lnTo>
                      <a:pt x="83211" y="103960"/>
                    </a:lnTo>
                    <a:lnTo>
                      <a:pt x="83238" y="103641"/>
                    </a:lnTo>
                    <a:lnTo>
                      <a:pt x="83359" y="103134"/>
                    </a:lnTo>
                    <a:lnTo>
                      <a:pt x="83372" y="102868"/>
                    </a:lnTo>
                    <a:lnTo>
                      <a:pt x="83318" y="101962"/>
                    </a:lnTo>
                    <a:lnTo>
                      <a:pt x="83439" y="101669"/>
                    </a:lnTo>
                    <a:lnTo>
                      <a:pt x="83426" y="101509"/>
                    </a:lnTo>
                    <a:lnTo>
                      <a:pt x="83372" y="101403"/>
                    </a:lnTo>
                    <a:lnTo>
                      <a:pt x="83291" y="100657"/>
                    </a:lnTo>
                    <a:lnTo>
                      <a:pt x="83291" y="100097"/>
                    </a:lnTo>
                    <a:lnTo>
                      <a:pt x="83372" y="99831"/>
                    </a:lnTo>
                    <a:lnTo>
                      <a:pt x="83412" y="99484"/>
                    </a:lnTo>
                    <a:lnTo>
                      <a:pt x="83426" y="98925"/>
                    </a:lnTo>
                    <a:lnTo>
                      <a:pt x="83493" y="98898"/>
                    </a:lnTo>
                    <a:lnTo>
                      <a:pt x="83493" y="98712"/>
                    </a:lnTo>
                    <a:lnTo>
                      <a:pt x="83560" y="98632"/>
                    </a:lnTo>
                    <a:lnTo>
                      <a:pt x="83520" y="98472"/>
                    </a:lnTo>
                    <a:lnTo>
                      <a:pt x="83681" y="97939"/>
                    </a:lnTo>
                    <a:lnTo>
                      <a:pt x="83789" y="97806"/>
                    </a:lnTo>
                    <a:lnTo>
                      <a:pt x="83856" y="97539"/>
                    </a:lnTo>
                    <a:lnTo>
                      <a:pt x="83936" y="97326"/>
                    </a:lnTo>
                    <a:lnTo>
                      <a:pt x="83950" y="97060"/>
                    </a:lnTo>
                    <a:lnTo>
                      <a:pt x="84017" y="96740"/>
                    </a:lnTo>
                    <a:lnTo>
                      <a:pt x="83748" y="96181"/>
                    </a:lnTo>
                    <a:lnTo>
                      <a:pt x="83856" y="95674"/>
                    </a:lnTo>
                    <a:lnTo>
                      <a:pt x="83815" y="95328"/>
                    </a:lnTo>
                    <a:lnTo>
                      <a:pt x="83775" y="94982"/>
                    </a:lnTo>
                    <a:lnTo>
                      <a:pt x="83641" y="94822"/>
                    </a:lnTo>
                    <a:lnTo>
                      <a:pt x="83493" y="94555"/>
                    </a:lnTo>
                    <a:lnTo>
                      <a:pt x="83345" y="94609"/>
                    </a:lnTo>
                    <a:lnTo>
                      <a:pt x="83170" y="94369"/>
                    </a:lnTo>
                    <a:lnTo>
                      <a:pt x="82982" y="94236"/>
                    </a:lnTo>
                    <a:lnTo>
                      <a:pt x="82875" y="94262"/>
                    </a:lnTo>
                    <a:lnTo>
                      <a:pt x="82955" y="94103"/>
                    </a:lnTo>
                    <a:lnTo>
                      <a:pt x="83144" y="94103"/>
                    </a:lnTo>
                    <a:lnTo>
                      <a:pt x="83305" y="94369"/>
                    </a:lnTo>
                    <a:lnTo>
                      <a:pt x="83426" y="94396"/>
                    </a:lnTo>
                    <a:lnTo>
                      <a:pt x="83560" y="94369"/>
                    </a:lnTo>
                    <a:lnTo>
                      <a:pt x="83802" y="94689"/>
                    </a:lnTo>
                    <a:lnTo>
                      <a:pt x="83856" y="94609"/>
                    </a:lnTo>
                    <a:lnTo>
                      <a:pt x="83963" y="94316"/>
                    </a:lnTo>
                    <a:lnTo>
                      <a:pt x="83950" y="94023"/>
                    </a:lnTo>
                    <a:lnTo>
                      <a:pt x="83856" y="93943"/>
                    </a:lnTo>
                    <a:lnTo>
                      <a:pt x="83506" y="93463"/>
                    </a:lnTo>
                    <a:lnTo>
                      <a:pt x="83345" y="93117"/>
                    </a:lnTo>
                    <a:lnTo>
                      <a:pt x="83197" y="92904"/>
                    </a:lnTo>
                    <a:lnTo>
                      <a:pt x="83157" y="92770"/>
                    </a:lnTo>
                    <a:lnTo>
                      <a:pt x="83157" y="92397"/>
                    </a:lnTo>
                    <a:lnTo>
                      <a:pt x="83063" y="92211"/>
                    </a:lnTo>
                    <a:lnTo>
                      <a:pt x="82942" y="92024"/>
                    </a:lnTo>
                    <a:lnTo>
                      <a:pt x="82808" y="91918"/>
                    </a:lnTo>
                    <a:lnTo>
                      <a:pt x="82781" y="91785"/>
                    </a:lnTo>
                    <a:lnTo>
                      <a:pt x="82781" y="91651"/>
                    </a:lnTo>
                    <a:lnTo>
                      <a:pt x="82741" y="91651"/>
                    </a:lnTo>
                    <a:lnTo>
                      <a:pt x="82633" y="91651"/>
                    </a:lnTo>
                    <a:lnTo>
                      <a:pt x="82431" y="91811"/>
                    </a:lnTo>
                    <a:lnTo>
                      <a:pt x="82284" y="91811"/>
                    </a:lnTo>
                    <a:lnTo>
                      <a:pt x="82002" y="91598"/>
                    </a:lnTo>
                    <a:lnTo>
                      <a:pt x="82002" y="92104"/>
                    </a:lnTo>
                    <a:lnTo>
                      <a:pt x="82042" y="92158"/>
                    </a:lnTo>
                    <a:lnTo>
                      <a:pt x="82002" y="92371"/>
                    </a:lnTo>
                    <a:lnTo>
                      <a:pt x="81975" y="92797"/>
                    </a:lnTo>
                    <a:lnTo>
                      <a:pt x="81867" y="93357"/>
                    </a:lnTo>
                    <a:lnTo>
                      <a:pt x="81719" y="93516"/>
                    </a:lnTo>
                    <a:lnTo>
                      <a:pt x="81773" y="93117"/>
                    </a:lnTo>
                    <a:lnTo>
                      <a:pt x="81894" y="92744"/>
                    </a:lnTo>
                    <a:lnTo>
                      <a:pt x="81827" y="92477"/>
                    </a:lnTo>
                    <a:lnTo>
                      <a:pt x="81572" y="93063"/>
                    </a:lnTo>
                    <a:lnTo>
                      <a:pt x="81397" y="93250"/>
                    </a:lnTo>
                    <a:lnTo>
                      <a:pt x="81128" y="93383"/>
                    </a:lnTo>
                    <a:lnTo>
                      <a:pt x="80927" y="93357"/>
                    </a:lnTo>
                    <a:lnTo>
                      <a:pt x="80927" y="93223"/>
                    </a:lnTo>
                    <a:lnTo>
                      <a:pt x="81048" y="93117"/>
                    </a:lnTo>
                    <a:lnTo>
                      <a:pt x="81128" y="92930"/>
                    </a:lnTo>
                    <a:lnTo>
                      <a:pt x="81222" y="92637"/>
                    </a:lnTo>
                    <a:lnTo>
                      <a:pt x="81195" y="92451"/>
                    </a:lnTo>
                    <a:lnTo>
                      <a:pt x="81061" y="92317"/>
                    </a:lnTo>
                    <a:lnTo>
                      <a:pt x="80994" y="92051"/>
                    </a:lnTo>
                    <a:lnTo>
                      <a:pt x="81074" y="91971"/>
                    </a:lnTo>
                    <a:lnTo>
                      <a:pt x="81195" y="91731"/>
                    </a:lnTo>
                    <a:lnTo>
                      <a:pt x="81209" y="91598"/>
                    </a:lnTo>
                    <a:lnTo>
                      <a:pt x="80994" y="91625"/>
                    </a:lnTo>
                    <a:lnTo>
                      <a:pt x="80859" y="91785"/>
                    </a:lnTo>
                    <a:lnTo>
                      <a:pt x="80819" y="92024"/>
                    </a:lnTo>
                    <a:lnTo>
                      <a:pt x="80900" y="92238"/>
                    </a:lnTo>
                    <a:lnTo>
                      <a:pt x="80859" y="92451"/>
                    </a:lnTo>
                    <a:lnTo>
                      <a:pt x="80752" y="92690"/>
                    </a:lnTo>
                    <a:lnTo>
                      <a:pt x="80631" y="92690"/>
                    </a:lnTo>
                    <a:lnTo>
                      <a:pt x="80564" y="92904"/>
                    </a:lnTo>
                    <a:lnTo>
                      <a:pt x="80537" y="92824"/>
                    </a:lnTo>
                    <a:lnTo>
                      <a:pt x="80524" y="92344"/>
                    </a:lnTo>
                    <a:lnTo>
                      <a:pt x="80550" y="92051"/>
                    </a:lnTo>
                    <a:lnTo>
                      <a:pt x="80564" y="91758"/>
                    </a:lnTo>
                    <a:lnTo>
                      <a:pt x="80577" y="91492"/>
                    </a:lnTo>
                    <a:lnTo>
                      <a:pt x="80564" y="91385"/>
                    </a:lnTo>
                    <a:lnTo>
                      <a:pt x="80577" y="91039"/>
                    </a:lnTo>
                    <a:lnTo>
                      <a:pt x="80550" y="90799"/>
                    </a:lnTo>
                    <a:lnTo>
                      <a:pt x="80416" y="90746"/>
                    </a:lnTo>
                    <a:lnTo>
                      <a:pt x="80107" y="90905"/>
                    </a:lnTo>
                    <a:lnTo>
                      <a:pt x="79798" y="90932"/>
                    </a:lnTo>
                    <a:lnTo>
                      <a:pt x="79664" y="90719"/>
                    </a:lnTo>
                    <a:lnTo>
                      <a:pt x="79408" y="90479"/>
                    </a:lnTo>
                    <a:lnTo>
                      <a:pt x="79408" y="90319"/>
                    </a:lnTo>
                    <a:lnTo>
                      <a:pt x="79475" y="89946"/>
                    </a:lnTo>
                    <a:lnTo>
                      <a:pt x="79838" y="89360"/>
                    </a:lnTo>
                    <a:lnTo>
                      <a:pt x="79946" y="89253"/>
                    </a:lnTo>
                    <a:lnTo>
                      <a:pt x="80188" y="88880"/>
                    </a:lnTo>
                    <a:lnTo>
                      <a:pt x="80309" y="88454"/>
                    </a:lnTo>
                    <a:lnTo>
                      <a:pt x="80389" y="88294"/>
                    </a:lnTo>
                    <a:lnTo>
                      <a:pt x="80470" y="88241"/>
                    </a:lnTo>
                    <a:lnTo>
                      <a:pt x="80604" y="88055"/>
                    </a:lnTo>
                    <a:lnTo>
                      <a:pt x="81249" y="86856"/>
                    </a:lnTo>
                    <a:lnTo>
                      <a:pt x="81370" y="86349"/>
                    </a:lnTo>
                    <a:lnTo>
                      <a:pt x="81491" y="86190"/>
                    </a:lnTo>
                    <a:lnTo>
                      <a:pt x="81545" y="85950"/>
                    </a:lnTo>
                    <a:lnTo>
                      <a:pt x="81558" y="85737"/>
                    </a:lnTo>
                    <a:lnTo>
                      <a:pt x="81639" y="85577"/>
                    </a:lnTo>
                    <a:lnTo>
                      <a:pt x="81733" y="85310"/>
                    </a:lnTo>
                    <a:lnTo>
                      <a:pt x="81787" y="85097"/>
                    </a:lnTo>
                    <a:lnTo>
                      <a:pt x="81867" y="85150"/>
                    </a:lnTo>
                    <a:lnTo>
                      <a:pt x="81948" y="84777"/>
                    </a:lnTo>
                    <a:lnTo>
                      <a:pt x="82149" y="84431"/>
                    </a:lnTo>
                    <a:lnTo>
                      <a:pt x="82364" y="83792"/>
                    </a:lnTo>
                    <a:lnTo>
                      <a:pt x="82499" y="83845"/>
                    </a:lnTo>
                    <a:lnTo>
                      <a:pt x="82741" y="83312"/>
                    </a:lnTo>
                    <a:lnTo>
                      <a:pt x="82848" y="82886"/>
                    </a:lnTo>
                    <a:lnTo>
                      <a:pt x="82888" y="82912"/>
                    </a:lnTo>
                    <a:lnTo>
                      <a:pt x="83063" y="82619"/>
                    </a:lnTo>
                    <a:lnTo>
                      <a:pt x="83211" y="82460"/>
                    </a:lnTo>
                    <a:lnTo>
                      <a:pt x="83318" y="82007"/>
                    </a:lnTo>
                    <a:lnTo>
                      <a:pt x="83359" y="81607"/>
                    </a:lnTo>
                    <a:lnTo>
                      <a:pt x="83560" y="81074"/>
                    </a:lnTo>
                    <a:lnTo>
                      <a:pt x="84084" y="80222"/>
                    </a:lnTo>
                    <a:lnTo>
                      <a:pt x="84245" y="79769"/>
                    </a:lnTo>
                    <a:lnTo>
                      <a:pt x="84380" y="79289"/>
                    </a:lnTo>
                    <a:lnTo>
                      <a:pt x="84622" y="78863"/>
                    </a:lnTo>
                    <a:lnTo>
                      <a:pt x="84863" y="78490"/>
                    </a:lnTo>
                    <a:lnTo>
                      <a:pt x="85253" y="78117"/>
                    </a:lnTo>
                    <a:lnTo>
                      <a:pt x="85992" y="77984"/>
                    </a:lnTo>
                    <a:lnTo>
                      <a:pt x="86476" y="77984"/>
                    </a:lnTo>
                    <a:lnTo>
                      <a:pt x="86745" y="77904"/>
                    </a:lnTo>
                    <a:lnTo>
                      <a:pt x="86852" y="77984"/>
                    </a:lnTo>
                    <a:lnTo>
                      <a:pt x="87000" y="77930"/>
                    </a:lnTo>
                    <a:lnTo>
                      <a:pt x="87175" y="78037"/>
                    </a:lnTo>
                    <a:lnTo>
                      <a:pt x="87269" y="78037"/>
                    </a:lnTo>
                    <a:lnTo>
                      <a:pt x="87269" y="78357"/>
                    </a:lnTo>
                    <a:lnTo>
                      <a:pt x="87336" y="78596"/>
                    </a:lnTo>
                    <a:lnTo>
                      <a:pt x="87430" y="78623"/>
                    </a:lnTo>
                    <a:lnTo>
                      <a:pt x="87578" y="78570"/>
                    </a:lnTo>
                    <a:lnTo>
                      <a:pt x="87618" y="78436"/>
                    </a:lnTo>
                    <a:lnTo>
                      <a:pt x="87631" y="77877"/>
                    </a:lnTo>
                    <a:lnTo>
                      <a:pt x="87699" y="77770"/>
                    </a:lnTo>
                    <a:lnTo>
                      <a:pt x="88478" y="78410"/>
                    </a:lnTo>
                    <a:lnTo>
                      <a:pt x="88706" y="78330"/>
                    </a:lnTo>
                    <a:lnTo>
                      <a:pt x="88706" y="78117"/>
                    </a:lnTo>
                    <a:lnTo>
                      <a:pt x="88814" y="77984"/>
                    </a:lnTo>
                    <a:lnTo>
                      <a:pt x="89082" y="78010"/>
                    </a:lnTo>
                    <a:lnTo>
                      <a:pt x="89190" y="78250"/>
                    </a:lnTo>
                    <a:lnTo>
                      <a:pt x="89230" y="78436"/>
                    </a:lnTo>
                    <a:lnTo>
                      <a:pt x="89297" y="78463"/>
                    </a:lnTo>
                    <a:lnTo>
                      <a:pt x="89486" y="78357"/>
                    </a:lnTo>
                    <a:lnTo>
                      <a:pt x="89486" y="78117"/>
                    </a:lnTo>
                    <a:lnTo>
                      <a:pt x="89432" y="78117"/>
                    </a:lnTo>
                    <a:lnTo>
                      <a:pt x="89365" y="77877"/>
                    </a:lnTo>
                    <a:lnTo>
                      <a:pt x="89486" y="77744"/>
                    </a:lnTo>
                    <a:lnTo>
                      <a:pt x="89660" y="77744"/>
                    </a:lnTo>
                    <a:lnTo>
                      <a:pt x="89647" y="77584"/>
                    </a:lnTo>
                    <a:lnTo>
                      <a:pt x="89580" y="77397"/>
                    </a:lnTo>
                    <a:lnTo>
                      <a:pt x="89593" y="77211"/>
                    </a:lnTo>
                    <a:lnTo>
                      <a:pt x="89741" y="77024"/>
                    </a:lnTo>
                    <a:lnTo>
                      <a:pt x="89916" y="76998"/>
                    </a:lnTo>
                    <a:lnTo>
                      <a:pt x="90090" y="77051"/>
                    </a:lnTo>
                    <a:lnTo>
                      <a:pt x="90520" y="77397"/>
                    </a:lnTo>
                    <a:lnTo>
                      <a:pt x="90655" y="77397"/>
                    </a:lnTo>
                    <a:lnTo>
                      <a:pt x="90829" y="77611"/>
                    </a:lnTo>
                    <a:lnTo>
                      <a:pt x="90856" y="77744"/>
                    </a:lnTo>
                    <a:lnTo>
                      <a:pt x="90964" y="77824"/>
                    </a:lnTo>
                    <a:lnTo>
                      <a:pt x="91031" y="77477"/>
                    </a:lnTo>
                    <a:lnTo>
                      <a:pt x="91165" y="77424"/>
                    </a:lnTo>
                    <a:lnTo>
                      <a:pt x="91340" y="77531"/>
                    </a:lnTo>
                    <a:lnTo>
                      <a:pt x="91474" y="77690"/>
                    </a:lnTo>
                    <a:lnTo>
                      <a:pt x="91595" y="77984"/>
                    </a:lnTo>
                    <a:lnTo>
                      <a:pt x="91662" y="78250"/>
                    </a:lnTo>
                    <a:lnTo>
                      <a:pt x="91918" y="78330"/>
                    </a:lnTo>
                    <a:lnTo>
                      <a:pt x="91971" y="78543"/>
                    </a:lnTo>
                    <a:lnTo>
                      <a:pt x="91810" y="78676"/>
                    </a:lnTo>
                    <a:lnTo>
                      <a:pt x="91595" y="78703"/>
                    </a:lnTo>
                    <a:lnTo>
                      <a:pt x="91299" y="78703"/>
                    </a:lnTo>
                    <a:lnTo>
                      <a:pt x="91152" y="78836"/>
                    </a:lnTo>
                    <a:lnTo>
                      <a:pt x="91165" y="78996"/>
                    </a:lnTo>
                    <a:lnTo>
                      <a:pt x="91367" y="79502"/>
                    </a:lnTo>
                    <a:lnTo>
                      <a:pt x="91582" y="79555"/>
                    </a:lnTo>
                    <a:lnTo>
                      <a:pt x="91756" y="79502"/>
                    </a:lnTo>
                    <a:lnTo>
                      <a:pt x="91944" y="79422"/>
                    </a:lnTo>
                    <a:lnTo>
                      <a:pt x="92025" y="79156"/>
                    </a:lnTo>
                    <a:lnTo>
                      <a:pt x="92159" y="79023"/>
                    </a:lnTo>
                    <a:lnTo>
                      <a:pt x="92253" y="79209"/>
                    </a:lnTo>
                    <a:lnTo>
                      <a:pt x="92415" y="79342"/>
                    </a:lnTo>
                    <a:lnTo>
                      <a:pt x="92522" y="79182"/>
                    </a:lnTo>
                    <a:lnTo>
                      <a:pt x="92603" y="78916"/>
                    </a:lnTo>
                    <a:lnTo>
                      <a:pt x="92777" y="78863"/>
                    </a:lnTo>
                    <a:lnTo>
                      <a:pt x="92804" y="78676"/>
                    </a:lnTo>
                    <a:lnTo>
                      <a:pt x="92966" y="78490"/>
                    </a:lnTo>
                    <a:lnTo>
                      <a:pt x="93181" y="78623"/>
                    </a:lnTo>
                    <a:lnTo>
                      <a:pt x="93275" y="78916"/>
                    </a:lnTo>
                    <a:lnTo>
                      <a:pt x="93396" y="78916"/>
                    </a:lnTo>
                    <a:lnTo>
                      <a:pt x="93557" y="78836"/>
                    </a:lnTo>
                    <a:lnTo>
                      <a:pt x="93611" y="78596"/>
                    </a:lnTo>
                    <a:lnTo>
                      <a:pt x="93799" y="78623"/>
                    </a:lnTo>
                    <a:lnTo>
                      <a:pt x="93893" y="78756"/>
                    </a:lnTo>
                    <a:lnTo>
                      <a:pt x="93933" y="78596"/>
                    </a:lnTo>
                    <a:lnTo>
                      <a:pt x="94067" y="78596"/>
                    </a:lnTo>
                    <a:lnTo>
                      <a:pt x="94081" y="78410"/>
                    </a:lnTo>
                    <a:lnTo>
                      <a:pt x="94054" y="78143"/>
                    </a:lnTo>
                    <a:lnTo>
                      <a:pt x="93960" y="77850"/>
                    </a:lnTo>
                    <a:lnTo>
                      <a:pt x="93678" y="77611"/>
                    </a:lnTo>
                    <a:lnTo>
                      <a:pt x="93396" y="77717"/>
                    </a:lnTo>
                    <a:lnTo>
                      <a:pt x="93409" y="77531"/>
                    </a:lnTo>
                    <a:lnTo>
                      <a:pt x="93490" y="77317"/>
                    </a:lnTo>
                    <a:lnTo>
                      <a:pt x="93382" y="76705"/>
                    </a:lnTo>
                    <a:lnTo>
                      <a:pt x="93422" y="76598"/>
                    </a:lnTo>
                    <a:lnTo>
                      <a:pt x="93503" y="76705"/>
                    </a:lnTo>
                    <a:lnTo>
                      <a:pt x="93543" y="76705"/>
                    </a:lnTo>
                    <a:lnTo>
                      <a:pt x="93718" y="75905"/>
                    </a:lnTo>
                    <a:lnTo>
                      <a:pt x="93825" y="75586"/>
                    </a:lnTo>
                    <a:lnTo>
                      <a:pt x="93866" y="75319"/>
                    </a:lnTo>
                    <a:lnTo>
                      <a:pt x="94040" y="75000"/>
                    </a:lnTo>
                    <a:lnTo>
                      <a:pt x="94202" y="74840"/>
                    </a:lnTo>
                    <a:lnTo>
                      <a:pt x="94685" y="73960"/>
                    </a:lnTo>
                    <a:lnTo>
                      <a:pt x="94685" y="73721"/>
                    </a:lnTo>
                    <a:lnTo>
                      <a:pt x="94739" y="73454"/>
                    </a:lnTo>
                    <a:lnTo>
                      <a:pt x="95048" y="72761"/>
                    </a:lnTo>
                    <a:lnTo>
                      <a:pt x="95169" y="72548"/>
                    </a:lnTo>
                    <a:lnTo>
                      <a:pt x="95236" y="71856"/>
                    </a:lnTo>
                    <a:lnTo>
                      <a:pt x="95384" y="71669"/>
                    </a:lnTo>
                    <a:lnTo>
                      <a:pt x="95639" y="71136"/>
                    </a:lnTo>
                    <a:lnTo>
                      <a:pt x="95774" y="71030"/>
                    </a:lnTo>
                    <a:lnTo>
                      <a:pt x="95895" y="70843"/>
                    </a:lnTo>
                    <a:lnTo>
                      <a:pt x="96271" y="70896"/>
                    </a:lnTo>
                    <a:lnTo>
                      <a:pt x="96808" y="70683"/>
                    </a:lnTo>
                    <a:lnTo>
                      <a:pt x="96889" y="70550"/>
                    </a:lnTo>
                    <a:lnTo>
                      <a:pt x="96943" y="70390"/>
                    </a:lnTo>
                    <a:lnTo>
                      <a:pt x="97023" y="70417"/>
                    </a:lnTo>
                    <a:lnTo>
                      <a:pt x="97211" y="70657"/>
                    </a:lnTo>
                    <a:lnTo>
                      <a:pt x="97292" y="70843"/>
                    </a:lnTo>
                    <a:lnTo>
                      <a:pt x="97332" y="71136"/>
                    </a:lnTo>
                    <a:lnTo>
                      <a:pt x="97547" y="71110"/>
                    </a:lnTo>
                    <a:lnTo>
                      <a:pt x="97682" y="70817"/>
                    </a:lnTo>
                    <a:lnTo>
                      <a:pt x="97950" y="70284"/>
                    </a:lnTo>
                    <a:lnTo>
                      <a:pt x="97830" y="71536"/>
                    </a:lnTo>
                    <a:lnTo>
                      <a:pt x="97722" y="71749"/>
                    </a:lnTo>
                    <a:lnTo>
                      <a:pt x="97668" y="72015"/>
                    </a:lnTo>
                    <a:lnTo>
                      <a:pt x="97588" y="72255"/>
                    </a:lnTo>
                    <a:lnTo>
                      <a:pt x="97588" y="72602"/>
                    </a:lnTo>
                    <a:lnTo>
                      <a:pt x="97668" y="72815"/>
                    </a:lnTo>
                    <a:lnTo>
                      <a:pt x="97655" y="73028"/>
                    </a:lnTo>
                    <a:lnTo>
                      <a:pt x="97588" y="73134"/>
                    </a:lnTo>
                    <a:lnTo>
                      <a:pt x="97547" y="73321"/>
                    </a:lnTo>
                    <a:lnTo>
                      <a:pt x="97615" y="73428"/>
                    </a:lnTo>
                    <a:lnTo>
                      <a:pt x="97816" y="73241"/>
                    </a:lnTo>
                    <a:lnTo>
                      <a:pt x="97977" y="73161"/>
                    </a:lnTo>
                    <a:lnTo>
                      <a:pt x="97830" y="73827"/>
                    </a:lnTo>
                    <a:lnTo>
                      <a:pt x="97789" y="74253"/>
                    </a:lnTo>
                    <a:lnTo>
                      <a:pt x="97803" y="74520"/>
                    </a:lnTo>
                    <a:lnTo>
                      <a:pt x="97897" y="74413"/>
                    </a:lnTo>
                    <a:lnTo>
                      <a:pt x="98085" y="74094"/>
                    </a:lnTo>
                    <a:lnTo>
                      <a:pt x="98206" y="74094"/>
                    </a:lnTo>
                    <a:lnTo>
                      <a:pt x="98689" y="72841"/>
                    </a:lnTo>
                    <a:lnTo>
                      <a:pt x="98824" y="72682"/>
                    </a:lnTo>
                    <a:lnTo>
                      <a:pt x="98985" y="72282"/>
                    </a:lnTo>
                    <a:lnTo>
                      <a:pt x="99133" y="72042"/>
                    </a:lnTo>
                    <a:lnTo>
                      <a:pt x="99415" y="71403"/>
                    </a:lnTo>
                    <a:lnTo>
                      <a:pt x="99617" y="71376"/>
                    </a:lnTo>
                    <a:lnTo>
                      <a:pt x="99697" y="71269"/>
                    </a:lnTo>
                    <a:lnTo>
                      <a:pt x="99724" y="71030"/>
                    </a:lnTo>
                    <a:lnTo>
                      <a:pt x="99832" y="71163"/>
                    </a:lnTo>
                    <a:lnTo>
                      <a:pt x="99818" y="71403"/>
                    </a:lnTo>
                    <a:lnTo>
                      <a:pt x="99845" y="71616"/>
                    </a:lnTo>
                    <a:lnTo>
                      <a:pt x="99939" y="71589"/>
                    </a:lnTo>
                    <a:lnTo>
                      <a:pt x="100060" y="71110"/>
                    </a:lnTo>
                    <a:lnTo>
                      <a:pt x="99926" y="71030"/>
                    </a:lnTo>
                    <a:lnTo>
                      <a:pt x="99885" y="70763"/>
                    </a:lnTo>
                    <a:lnTo>
                      <a:pt x="99926" y="70390"/>
                    </a:lnTo>
                    <a:lnTo>
                      <a:pt x="99939" y="69991"/>
                    </a:lnTo>
                    <a:lnTo>
                      <a:pt x="99939" y="69751"/>
                    </a:lnTo>
                    <a:lnTo>
                      <a:pt x="100073" y="69298"/>
                    </a:lnTo>
                    <a:lnTo>
                      <a:pt x="100073" y="69085"/>
                    </a:lnTo>
                    <a:lnTo>
                      <a:pt x="100127" y="68818"/>
                    </a:lnTo>
                    <a:lnTo>
                      <a:pt x="100329" y="68445"/>
                    </a:lnTo>
                    <a:lnTo>
                      <a:pt x="100920" y="68019"/>
                    </a:lnTo>
                    <a:lnTo>
                      <a:pt x="101121" y="68126"/>
                    </a:lnTo>
                    <a:lnTo>
                      <a:pt x="101336" y="68525"/>
                    </a:lnTo>
                    <a:lnTo>
                      <a:pt x="101242" y="68872"/>
                    </a:lnTo>
                    <a:lnTo>
                      <a:pt x="101095" y="68792"/>
                    </a:lnTo>
                    <a:lnTo>
                      <a:pt x="100853" y="69165"/>
                    </a:lnTo>
                    <a:lnTo>
                      <a:pt x="100718" y="69458"/>
                    </a:lnTo>
                    <a:lnTo>
                      <a:pt x="100691" y="69884"/>
                    </a:lnTo>
                    <a:lnTo>
                      <a:pt x="100638" y="70097"/>
                    </a:lnTo>
                    <a:lnTo>
                      <a:pt x="100624" y="70444"/>
                    </a:lnTo>
                    <a:lnTo>
                      <a:pt x="100624" y="71136"/>
                    </a:lnTo>
                    <a:lnTo>
                      <a:pt x="100476" y="71429"/>
                    </a:lnTo>
                    <a:lnTo>
                      <a:pt x="100463" y="71616"/>
                    </a:lnTo>
                    <a:lnTo>
                      <a:pt x="100476" y="71909"/>
                    </a:lnTo>
                    <a:lnTo>
                      <a:pt x="100503" y="72095"/>
                    </a:lnTo>
                    <a:lnTo>
                      <a:pt x="100490" y="72415"/>
                    </a:lnTo>
                    <a:lnTo>
                      <a:pt x="100396" y="72682"/>
                    </a:lnTo>
                    <a:lnTo>
                      <a:pt x="100302" y="72761"/>
                    </a:lnTo>
                    <a:lnTo>
                      <a:pt x="100288" y="72948"/>
                    </a:lnTo>
                    <a:lnTo>
                      <a:pt x="100275" y="73241"/>
                    </a:lnTo>
                    <a:lnTo>
                      <a:pt x="100396" y="73401"/>
                    </a:lnTo>
                    <a:lnTo>
                      <a:pt x="100396" y="73587"/>
                    </a:lnTo>
                    <a:lnTo>
                      <a:pt x="100262" y="73827"/>
                    </a:lnTo>
                    <a:lnTo>
                      <a:pt x="100114" y="73987"/>
                    </a:lnTo>
                    <a:lnTo>
                      <a:pt x="99966" y="73907"/>
                    </a:lnTo>
                    <a:lnTo>
                      <a:pt x="99791" y="74040"/>
                    </a:lnTo>
                    <a:lnTo>
                      <a:pt x="99630" y="74520"/>
                    </a:lnTo>
                    <a:lnTo>
                      <a:pt x="99455" y="74547"/>
                    </a:lnTo>
                    <a:lnTo>
                      <a:pt x="99106" y="74840"/>
                    </a:lnTo>
                    <a:lnTo>
                      <a:pt x="99052" y="74973"/>
                    </a:lnTo>
                    <a:lnTo>
                      <a:pt x="99052" y="75293"/>
                    </a:lnTo>
                    <a:lnTo>
                      <a:pt x="98985" y="75612"/>
                    </a:lnTo>
                    <a:lnTo>
                      <a:pt x="98837" y="75879"/>
                    </a:lnTo>
                    <a:lnTo>
                      <a:pt x="98663" y="76305"/>
                    </a:lnTo>
                    <a:lnTo>
                      <a:pt x="98327" y="77184"/>
                    </a:lnTo>
                    <a:lnTo>
                      <a:pt x="97991" y="77557"/>
                    </a:lnTo>
                    <a:lnTo>
                      <a:pt x="97897" y="78037"/>
                    </a:lnTo>
                    <a:lnTo>
                      <a:pt x="97762" y="78170"/>
                    </a:lnTo>
                    <a:lnTo>
                      <a:pt x="97520" y="78863"/>
                    </a:lnTo>
                    <a:lnTo>
                      <a:pt x="97480" y="79342"/>
                    </a:lnTo>
                    <a:lnTo>
                      <a:pt x="97225" y="79982"/>
                    </a:lnTo>
                    <a:lnTo>
                      <a:pt x="97077" y="80435"/>
                    </a:lnTo>
                    <a:lnTo>
                      <a:pt x="96876" y="80754"/>
                    </a:lnTo>
                    <a:lnTo>
                      <a:pt x="96674" y="81181"/>
                    </a:lnTo>
                    <a:lnTo>
                      <a:pt x="96499" y="81687"/>
                    </a:lnTo>
                    <a:lnTo>
                      <a:pt x="96231" y="81927"/>
                    </a:lnTo>
                    <a:lnTo>
                      <a:pt x="95989" y="81927"/>
                    </a:lnTo>
                    <a:lnTo>
                      <a:pt x="95895" y="82193"/>
                    </a:lnTo>
                    <a:lnTo>
                      <a:pt x="95774" y="82486"/>
                    </a:lnTo>
                    <a:lnTo>
                      <a:pt x="95505" y="82353"/>
                    </a:lnTo>
                    <a:lnTo>
                      <a:pt x="95371" y="82406"/>
                    </a:lnTo>
                    <a:lnTo>
                      <a:pt x="95438" y="82726"/>
                    </a:lnTo>
                    <a:lnTo>
                      <a:pt x="95478" y="83232"/>
                    </a:lnTo>
                    <a:lnTo>
                      <a:pt x="95303" y="84298"/>
                    </a:lnTo>
                    <a:lnTo>
                      <a:pt x="95089" y="84564"/>
                    </a:lnTo>
                    <a:lnTo>
                      <a:pt x="94927" y="84884"/>
                    </a:lnTo>
                    <a:lnTo>
                      <a:pt x="94739" y="85071"/>
                    </a:lnTo>
                    <a:lnTo>
                      <a:pt x="94659" y="85417"/>
                    </a:lnTo>
                    <a:lnTo>
                      <a:pt x="94591" y="86030"/>
                    </a:lnTo>
                    <a:lnTo>
                      <a:pt x="94430" y="87362"/>
                    </a:lnTo>
                    <a:lnTo>
                      <a:pt x="94417" y="88667"/>
                    </a:lnTo>
                    <a:lnTo>
                      <a:pt x="94430" y="89307"/>
                    </a:lnTo>
                    <a:lnTo>
                      <a:pt x="94470" y="89893"/>
                    </a:lnTo>
                    <a:lnTo>
                      <a:pt x="94484" y="90666"/>
                    </a:lnTo>
                    <a:lnTo>
                      <a:pt x="94538" y="91065"/>
                    </a:lnTo>
                    <a:lnTo>
                      <a:pt x="94591" y="92158"/>
                    </a:lnTo>
                    <a:lnTo>
                      <a:pt x="94618" y="92264"/>
                    </a:lnTo>
                    <a:lnTo>
                      <a:pt x="94645" y="92371"/>
                    </a:lnTo>
                    <a:lnTo>
                      <a:pt x="94739" y="93330"/>
                    </a:lnTo>
                    <a:lnTo>
                      <a:pt x="94806" y="93889"/>
                    </a:lnTo>
                    <a:lnTo>
                      <a:pt x="94833" y="94609"/>
                    </a:lnTo>
                    <a:lnTo>
                      <a:pt x="94874" y="95195"/>
                    </a:lnTo>
                    <a:lnTo>
                      <a:pt x="94941" y="95808"/>
                    </a:lnTo>
                    <a:lnTo>
                      <a:pt x="95062" y="96367"/>
                    </a:lnTo>
                    <a:lnTo>
                      <a:pt x="95142" y="96980"/>
                    </a:lnTo>
                    <a:lnTo>
                      <a:pt x="95142" y="98179"/>
                    </a:lnTo>
                    <a:lnTo>
                      <a:pt x="95156" y="98712"/>
                    </a:lnTo>
                    <a:lnTo>
                      <a:pt x="95290" y="99351"/>
                    </a:lnTo>
                    <a:lnTo>
                      <a:pt x="95317" y="99698"/>
                    </a:lnTo>
                    <a:lnTo>
                      <a:pt x="95505" y="99325"/>
                    </a:lnTo>
                    <a:lnTo>
                      <a:pt x="95666" y="99058"/>
                    </a:lnTo>
                    <a:lnTo>
                      <a:pt x="95814" y="98685"/>
                    </a:lnTo>
                    <a:lnTo>
                      <a:pt x="95922" y="98339"/>
                    </a:lnTo>
                    <a:lnTo>
                      <a:pt x="96069" y="98099"/>
                    </a:lnTo>
                    <a:lnTo>
                      <a:pt x="96365" y="97406"/>
                    </a:lnTo>
                    <a:lnTo>
                      <a:pt x="96526" y="96607"/>
                    </a:lnTo>
                    <a:lnTo>
                      <a:pt x="96540" y="96261"/>
                    </a:lnTo>
                    <a:lnTo>
                      <a:pt x="96526" y="95781"/>
                    </a:lnTo>
                    <a:lnTo>
                      <a:pt x="96580" y="95621"/>
                    </a:lnTo>
                    <a:lnTo>
                      <a:pt x="96634" y="95195"/>
                    </a:lnTo>
                    <a:lnTo>
                      <a:pt x="96567" y="95088"/>
                    </a:lnTo>
                    <a:lnTo>
                      <a:pt x="96634" y="94875"/>
                    </a:lnTo>
                    <a:lnTo>
                      <a:pt x="96714" y="94902"/>
                    </a:lnTo>
                    <a:lnTo>
                      <a:pt x="96781" y="95035"/>
                    </a:lnTo>
                    <a:lnTo>
                      <a:pt x="96902" y="94742"/>
                    </a:lnTo>
                    <a:lnTo>
                      <a:pt x="97117" y="94449"/>
                    </a:lnTo>
                    <a:lnTo>
                      <a:pt x="97440" y="94209"/>
                    </a:lnTo>
                    <a:lnTo>
                      <a:pt x="97668" y="94369"/>
                    </a:lnTo>
                    <a:lnTo>
                      <a:pt x="97655" y="94209"/>
                    </a:lnTo>
                    <a:lnTo>
                      <a:pt x="97601" y="94023"/>
                    </a:lnTo>
                    <a:lnTo>
                      <a:pt x="97574" y="93676"/>
                    </a:lnTo>
                    <a:lnTo>
                      <a:pt x="97574" y="92690"/>
                    </a:lnTo>
                    <a:lnTo>
                      <a:pt x="97588" y="92264"/>
                    </a:lnTo>
                    <a:lnTo>
                      <a:pt x="97722" y="91918"/>
                    </a:lnTo>
                    <a:lnTo>
                      <a:pt x="98098" y="91198"/>
                    </a:lnTo>
                    <a:lnTo>
                      <a:pt x="98340" y="90932"/>
                    </a:lnTo>
                    <a:lnTo>
                      <a:pt x="98555" y="90825"/>
                    </a:lnTo>
                    <a:lnTo>
                      <a:pt x="98636" y="91065"/>
                    </a:lnTo>
                    <a:lnTo>
                      <a:pt x="98810" y="91065"/>
                    </a:lnTo>
                    <a:lnTo>
                      <a:pt x="98972" y="90959"/>
                    </a:lnTo>
                    <a:lnTo>
                      <a:pt x="99187" y="90532"/>
                    </a:lnTo>
                    <a:lnTo>
                      <a:pt x="99213" y="90319"/>
                    </a:lnTo>
                    <a:lnTo>
                      <a:pt x="98958" y="89573"/>
                    </a:lnTo>
                    <a:lnTo>
                      <a:pt x="98891" y="89174"/>
                    </a:lnTo>
                    <a:lnTo>
                      <a:pt x="98851" y="88854"/>
                    </a:lnTo>
                    <a:lnTo>
                      <a:pt x="98878" y="88507"/>
                    </a:lnTo>
                    <a:lnTo>
                      <a:pt x="98918" y="88055"/>
                    </a:lnTo>
                    <a:lnTo>
                      <a:pt x="98998" y="87735"/>
                    </a:lnTo>
                    <a:lnTo>
                      <a:pt x="99052" y="87362"/>
                    </a:lnTo>
                    <a:lnTo>
                      <a:pt x="99173" y="87042"/>
                    </a:lnTo>
                    <a:lnTo>
                      <a:pt x="99388" y="86749"/>
                    </a:lnTo>
                    <a:lnTo>
                      <a:pt x="99348" y="86509"/>
                    </a:lnTo>
                    <a:lnTo>
                      <a:pt x="99308" y="86376"/>
                    </a:lnTo>
                    <a:lnTo>
                      <a:pt x="99281" y="86243"/>
                    </a:lnTo>
                    <a:lnTo>
                      <a:pt x="99496" y="86083"/>
                    </a:lnTo>
                    <a:lnTo>
                      <a:pt x="99724" y="86030"/>
                    </a:lnTo>
                    <a:lnTo>
                      <a:pt x="99818" y="85843"/>
                    </a:lnTo>
                    <a:lnTo>
                      <a:pt x="99845" y="85950"/>
                    </a:lnTo>
                    <a:lnTo>
                      <a:pt x="99751" y="86243"/>
                    </a:lnTo>
                    <a:lnTo>
                      <a:pt x="99643" y="86376"/>
                    </a:lnTo>
                    <a:lnTo>
                      <a:pt x="99603" y="86616"/>
                    </a:lnTo>
                    <a:lnTo>
                      <a:pt x="99724" y="87149"/>
                    </a:lnTo>
                    <a:lnTo>
                      <a:pt x="99845" y="87229"/>
                    </a:lnTo>
                    <a:lnTo>
                      <a:pt x="99899" y="87229"/>
                    </a:lnTo>
                    <a:lnTo>
                      <a:pt x="100033" y="86802"/>
                    </a:lnTo>
                    <a:lnTo>
                      <a:pt x="100060" y="86509"/>
                    </a:lnTo>
                    <a:lnTo>
                      <a:pt x="99993" y="85577"/>
                    </a:lnTo>
                    <a:lnTo>
                      <a:pt x="99926" y="85337"/>
                    </a:lnTo>
                    <a:lnTo>
                      <a:pt x="99711" y="85417"/>
                    </a:lnTo>
                    <a:lnTo>
                      <a:pt x="99684" y="85310"/>
                    </a:lnTo>
                    <a:lnTo>
                      <a:pt x="99684" y="84724"/>
                    </a:lnTo>
                    <a:lnTo>
                      <a:pt x="99643" y="84165"/>
                    </a:lnTo>
                    <a:lnTo>
                      <a:pt x="99670" y="83845"/>
                    </a:lnTo>
                    <a:lnTo>
                      <a:pt x="99711" y="83579"/>
                    </a:lnTo>
                    <a:lnTo>
                      <a:pt x="99885" y="83285"/>
                    </a:lnTo>
                    <a:lnTo>
                      <a:pt x="100033" y="82753"/>
                    </a:lnTo>
                    <a:lnTo>
                      <a:pt x="100006" y="82513"/>
                    </a:lnTo>
                    <a:lnTo>
                      <a:pt x="99603" y="82033"/>
                    </a:lnTo>
                    <a:lnTo>
                      <a:pt x="99428" y="82140"/>
                    </a:lnTo>
                    <a:lnTo>
                      <a:pt x="99388" y="82486"/>
                    </a:lnTo>
                    <a:lnTo>
                      <a:pt x="99348" y="82593"/>
                    </a:lnTo>
                    <a:lnTo>
                      <a:pt x="99254" y="82513"/>
                    </a:lnTo>
                    <a:lnTo>
                      <a:pt x="99173" y="82406"/>
                    </a:lnTo>
                    <a:lnTo>
                      <a:pt x="99119" y="82087"/>
                    </a:lnTo>
                    <a:lnTo>
                      <a:pt x="99119" y="81607"/>
                    </a:lnTo>
                    <a:lnTo>
                      <a:pt x="99173" y="81287"/>
                    </a:lnTo>
                    <a:lnTo>
                      <a:pt x="99240" y="80781"/>
                    </a:lnTo>
                    <a:lnTo>
                      <a:pt x="99334" y="80435"/>
                    </a:lnTo>
                    <a:lnTo>
                      <a:pt x="99523" y="79902"/>
                    </a:lnTo>
                    <a:lnTo>
                      <a:pt x="99697" y="79476"/>
                    </a:lnTo>
                    <a:lnTo>
                      <a:pt x="99791" y="79129"/>
                    </a:lnTo>
                    <a:lnTo>
                      <a:pt x="99778" y="78863"/>
                    </a:lnTo>
                    <a:lnTo>
                      <a:pt x="99832" y="78703"/>
                    </a:lnTo>
                    <a:lnTo>
                      <a:pt x="99966" y="78783"/>
                    </a:lnTo>
                    <a:lnTo>
                      <a:pt x="99926" y="78596"/>
                    </a:lnTo>
                    <a:lnTo>
                      <a:pt x="99926" y="78410"/>
                    </a:lnTo>
                    <a:lnTo>
                      <a:pt x="100047" y="78277"/>
                    </a:lnTo>
                    <a:lnTo>
                      <a:pt x="100100" y="78117"/>
                    </a:lnTo>
                    <a:lnTo>
                      <a:pt x="100047" y="77744"/>
                    </a:lnTo>
                    <a:lnTo>
                      <a:pt x="100060" y="77397"/>
                    </a:lnTo>
                    <a:lnTo>
                      <a:pt x="100154" y="77051"/>
                    </a:lnTo>
                    <a:lnTo>
                      <a:pt x="100181" y="76758"/>
                    </a:lnTo>
                    <a:lnTo>
                      <a:pt x="100262" y="76598"/>
                    </a:lnTo>
                    <a:lnTo>
                      <a:pt x="100396" y="76492"/>
                    </a:lnTo>
                    <a:lnTo>
                      <a:pt x="100571" y="76252"/>
                    </a:lnTo>
                    <a:lnTo>
                      <a:pt x="100665" y="76385"/>
                    </a:lnTo>
                    <a:lnTo>
                      <a:pt x="100718" y="76625"/>
                    </a:lnTo>
                    <a:lnTo>
                      <a:pt x="100839" y="76305"/>
                    </a:lnTo>
                    <a:lnTo>
                      <a:pt x="101001" y="76065"/>
                    </a:lnTo>
                    <a:lnTo>
                      <a:pt x="101135" y="76332"/>
                    </a:lnTo>
                    <a:lnTo>
                      <a:pt x="101202" y="76705"/>
                    </a:lnTo>
                    <a:lnTo>
                      <a:pt x="101336" y="76758"/>
                    </a:lnTo>
                    <a:lnTo>
                      <a:pt x="101404" y="76305"/>
                    </a:lnTo>
                    <a:lnTo>
                      <a:pt x="101404" y="75985"/>
                    </a:lnTo>
                    <a:lnTo>
                      <a:pt x="101525" y="75666"/>
                    </a:lnTo>
                    <a:lnTo>
                      <a:pt x="101619" y="75559"/>
                    </a:lnTo>
                    <a:lnTo>
                      <a:pt x="101860" y="75399"/>
                    </a:lnTo>
                    <a:lnTo>
                      <a:pt x="101954" y="75239"/>
                    </a:lnTo>
                    <a:lnTo>
                      <a:pt x="102089" y="74840"/>
                    </a:lnTo>
                    <a:lnTo>
                      <a:pt x="102169" y="74680"/>
                    </a:lnTo>
                    <a:lnTo>
                      <a:pt x="102237" y="74760"/>
                    </a:lnTo>
                    <a:lnTo>
                      <a:pt x="102277" y="74973"/>
                    </a:lnTo>
                    <a:lnTo>
                      <a:pt x="102210" y="75159"/>
                    </a:lnTo>
                    <a:lnTo>
                      <a:pt x="102250" y="75692"/>
                    </a:lnTo>
                    <a:lnTo>
                      <a:pt x="102196" y="76065"/>
                    </a:lnTo>
                    <a:lnTo>
                      <a:pt x="102196" y="76305"/>
                    </a:lnTo>
                    <a:lnTo>
                      <a:pt x="102169" y="76465"/>
                    </a:lnTo>
                    <a:lnTo>
                      <a:pt x="102143" y="76598"/>
                    </a:lnTo>
                    <a:lnTo>
                      <a:pt x="102143" y="76731"/>
                    </a:lnTo>
                    <a:lnTo>
                      <a:pt x="102196" y="76731"/>
                    </a:lnTo>
                    <a:lnTo>
                      <a:pt x="102358" y="76278"/>
                    </a:lnTo>
                    <a:lnTo>
                      <a:pt x="102747" y="75532"/>
                    </a:lnTo>
                    <a:lnTo>
                      <a:pt x="102774" y="75346"/>
                    </a:lnTo>
                    <a:lnTo>
                      <a:pt x="102747" y="75106"/>
                    </a:lnTo>
                    <a:lnTo>
                      <a:pt x="102788" y="75000"/>
                    </a:lnTo>
                    <a:lnTo>
                      <a:pt x="102895" y="75186"/>
                    </a:lnTo>
                    <a:lnTo>
                      <a:pt x="103016" y="74973"/>
                    </a:lnTo>
                    <a:lnTo>
                      <a:pt x="103164" y="74920"/>
                    </a:lnTo>
                    <a:lnTo>
                      <a:pt x="103379" y="74600"/>
                    </a:lnTo>
                    <a:lnTo>
                      <a:pt x="103540" y="74573"/>
                    </a:lnTo>
                    <a:lnTo>
                      <a:pt x="103647" y="74333"/>
                    </a:lnTo>
                    <a:lnTo>
                      <a:pt x="103728" y="74467"/>
                    </a:lnTo>
                    <a:lnTo>
                      <a:pt x="103809" y="74440"/>
                    </a:lnTo>
                    <a:lnTo>
                      <a:pt x="104198" y="74467"/>
                    </a:lnTo>
                    <a:lnTo>
                      <a:pt x="104400" y="74573"/>
                    </a:lnTo>
                    <a:lnTo>
                      <a:pt x="104548" y="74706"/>
                    </a:lnTo>
                    <a:lnTo>
                      <a:pt x="104736" y="75000"/>
                    </a:lnTo>
                    <a:lnTo>
                      <a:pt x="104803" y="75319"/>
                    </a:lnTo>
                    <a:lnTo>
                      <a:pt x="105058" y="76119"/>
                    </a:lnTo>
                    <a:lnTo>
                      <a:pt x="105072" y="76278"/>
                    </a:lnTo>
                    <a:lnTo>
                      <a:pt x="105246" y="76332"/>
                    </a:lnTo>
                    <a:lnTo>
                      <a:pt x="105287" y="76278"/>
                    </a:lnTo>
                    <a:lnTo>
                      <a:pt x="105287" y="75825"/>
                    </a:lnTo>
                    <a:lnTo>
                      <a:pt x="105448" y="75133"/>
                    </a:lnTo>
                    <a:lnTo>
                      <a:pt x="105448" y="74973"/>
                    </a:lnTo>
                    <a:lnTo>
                      <a:pt x="105408" y="74893"/>
                    </a:lnTo>
                    <a:lnTo>
                      <a:pt x="105502" y="74840"/>
                    </a:lnTo>
                    <a:lnTo>
                      <a:pt x="105676" y="74600"/>
                    </a:lnTo>
                    <a:lnTo>
                      <a:pt x="105757" y="74573"/>
                    </a:lnTo>
                    <a:lnTo>
                      <a:pt x="105811" y="74387"/>
                    </a:lnTo>
                    <a:lnTo>
                      <a:pt x="105864" y="74467"/>
                    </a:lnTo>
                    <a:lnTo>
                      <a:pt x="105959" y="74467"/>
                    </a:lnTo>
                    <a:lnTo>
                      <a:pt x="106133" y="74014"/>
                    </a:lnTo>
                    <a:lnTo>
                      <a:pt x="106187" y="73987"/>
                    </a:lnTo>
                    <a:lnTo>
                      <a:pt x="106187" y="73854"/>
                    </a:lnTo>
                    <a:lnTo>
                      <a:pt x="106321" y="73667"/>
                    </a:lnTo>
                    <a:lnTo>
                      <a:pt x="106429" y="73614"/>
                    </a:lnTo>
                    <a:lnTo>
                      <a:pt x="106483" y="73534"/>
                    </a:lnTo>
                    <a:lnTo>
                      <a:pt x="106563" y="73481"/>
                    </a:lnTo>
                    <a:lnTo>
                      <a:pt x="106577" y="73374"/>
                    </a:lnTo>
                    <a:lnTo>
                      <a:pt x="106563" y="73241"/>
                    </a:lnTo>
                    <a:lnTo>
                      <a:pt x="106496" y="73108"/>
                    </a:lnTo>
                    <a:lnTo>
                      <a:pt x="106509" y="72975"/>
                    </a:lnTo>
                    <a:lnTo>
                      <a:pt x="106630" y="73161"/>
                    </a:lnTo>
                    <a:lnTo>
                      <a:pt x="106698" y="73241"/>
                    </a:lnTo>
                    <a:lnTo>
                      <a:pt x="106765" y="73134"/>
                    </a:lnTo>
                    <a:lnTo>
                      <a:pt x="106792" y="72815"/>
                    </a:lnTo>
                    <a:lnTo>
                      <a:pt x="106765" y="72655"/>
                    </a:lnTo>
                    <a:lnTo>
                      <a:pt x="106912" y="72655"/>
                    </a:lnTo>
                    <a:lnTo>
                      <a:pt x="107060" y="72442"/>
                    </a:lnTo>
                    <a:lnTo>
                      <a:pt x="107087" y="72442"/>
                    </a:lnTo>
                    <a:lnTo>
                      <a:pt x="107127" y="72309"/>
                    </a:lnTo>
                    <a:lnTo>
                      <a:pt x="107060" y="72015"/>
                    </a:lnTo>
                    <a:lnTo>
                      <a:pt x="107114" y="71962"/>
                    </a:lnTo>
                    <a:lnTo>
                      <a:pt x="107195" y="72095"/>
                    </a:lnTo>
                    <a:lnTo>
                      <a:pt x="107235" y="72095"/>
                    </a:lnTo>
                    <a:lnTo>
                      <a:pt x="107329" y="71989"/>
                    </a:lnTo>
                    <a:lnTo>
                      <a:pt x="107383" y="71829"/>
                    </a:lnTo>
                    <a:lnTo>
                      <a:pt x="107437" y="71616"/>
                    </a:lnTo>
                    <a:lnTo>
                      <a:pt x="107490" y="71616"/>
                    </a:lnTo>
                    <a:lnTo>
                      <a:pt x="107517" y="71509"/>
                    </a:lnTo>
                    <a:lnTo>
                      <a:pt x="107544" y="71163"/>
                    </a:lnTo>
                    <a:lnTo>
                      <a:pt x="107571" y="70976"/>
                    </a:lnTo>
                    <a:lnTo>
                      <a:pt x="107651" y="71003"/>
                    </a:lnTo>
                    <a:lnTo>
                      <a:pt x="107719" y="71243"/>
                    </a:lnTo>
                    <a:lnTo>
                      <a:pt x="107786" y="71269"/>
                    </a:lnTo>
                    <a:lnTo>
                      <a:pt x="107853" y="71190"/>
                    </a:lnTo>
                    <a:lnTo>
                      <a:pt x="108028" y="70870"/>
                    </a:lnTo>
                    <a:lnTo>
                      <a:pt x="108390" y="70657"/>
                    </a:lnTo>
                    <a:lnTo>
                      <a:pt x="108498" y="70444"/>
                    </a:lnTo>
                    <a:lnTo>
                      <a:pt x="108700" y="70257"/>
                    </a:lnTo>
                    <a:lnTo>
                      <a:pt x="108740" y="70044"/>
                    </a:lnTo>
                    <a:lnTo>
                      <a:pt x="108753" y="69884"/>
                    </a:lnTo>
                    <a:lnTo>
                      <a:pt x="108753" y="69698"/>
                    </a:lnTo>
                    <a:lnTo>
                      <a:pt x="108874" y="69644"/>
                    </a:lnTo>
                    <a:lnTo>
                      <a:pt x="108861" y="69751"/>
                    </a:lnTo>
                    <a:lnTo>
                      <a:pt x="108820" y="69937"/>
                    </a:lnTo>
                    <a:lnTo>
                      <a:pt x="108874" y="69937"/>
                    </a:lnTo>
                    <a:lnTo>
                      <a:pt x="109183" y="69591"/>
                    </a:lnTo>
                    <a:lnTo>
                      <a:pt x="109277" y="69591"/>
                    </a:lnTo>
                    <a:lnTo>
                      <a:pt x="109452" y="69404"/>
                    </a:lnTo>
                    <a:lnTo>
                      <a:pt x="109936" y="68712"/>
                    </a:lnTo>
                    <a:lnTo>
                      <a:pt x="110298" y="68445"/>
                    </a:lnTo>
                    <a:lnTo>
                      <a:pt x="110339" y="68365"/>
                    </a:lnTo>
                    <a:lnTo>
                      <a:pt x="110312" y="68285"/>
                    </a:lnTo>
                    <a:lnTo>
                      <a:pt x="110245" y="68179"/>
                    </a:lnTo>
                    <a:lnTo>
                      <a:pt x="110164" y="67753"/>
                    </a:lnTo>
                    <a:lnTo>
                      <a:pt x="110124" y="67513"/>
                    </a:lnTo>
                    <a:lnTo>
                      <a:pt x="110178" y="67406"/>
                    </a:lnTo>
                    <a:lnTo>
                      <a:pt x="110231" y="67566"/>
                    </a:lnTo>
                    <a:lnTo>
                      <a:pt x="110298" y="67886"/>
                    </a:lnTo>
                    <a:lnTo>
                      <a:pt x="110379" y="68126"/>
                    </a:lnTo>
                    <a:lnTo>
                      <a:pt x="110433" y="68126"/>
                    </a:lnTo>
                    <a:lnTo>
                      <a:pt x="110433" y="68285"/>
                    </a:lnTo>
                    <a:lnTo>
                      <a:pt x="110460" y="68365"/>
                    </a:lnTo>
                    <a:lnTo>
                      <a:pt x="110607" y="68392"/>
                    </a:lnTo>
                    <a:lnTo>
                      <a:pt x="110594" y="68179"/>
                    </a:lnTo>
                    <a:lnTo>
                      <a:pt x="110540" y="68019"/>
                    </a:lnTo>
                    <a:lnTo>
                      <a:pt x="110621" y="68019"/>
                    </a:lnTo>
                    <a:lnTo>
                      <a:pt x="110675" y="68232"/>
                    </a:lnTo>
                    <a:lnTo>
                      <a:pt x="110755" y="68419"/>
                    </a:lnTo>
                    <a:lnTo>
                      <a:pt x="110890" y="68419"/>
                    </a:lnTo>
                    <a:lnTo>
                      <a:pt x="111064" y="68552"/>
                    </a:lnTo>
                    <a:lnTo>
                      <a:pt x="111185" y="68792"/>
                    </a:lnTo>
                    <a:lnTo>
                      <a:pt x="111387" y="69031"/>
                    </a:lnTo>
                    <a:lnTo>
                      <a:pt x="111602" y="69165"/>
                    </a:lnTo>
                    <a:lnTo>
                      <a:pt x="111642" y="69111"/>
                    </a:lnTo>
                    <a:lnTo>
                      <a:pt x="111696" y="68792"/>
                    </a:lnTo>
                    <a:lnTo>
                      <a:pt x="111790" y="68738"/>
                    </a:lnTo>
                    <a:lnTo>
                      <a:pt x="111978" y="68152"/>
                    </a:lnTo>
                    <a:lnTo>
                      <a:pt x="112032" y="67806"/>
                    </a:lnTo>
                    <a:lnTo>
                      <a:pt x="111978" y="67539"/>
                    </a:lnTo>
                    <a:lnTo>
                      <a:pt x="111844" y="67300"/>
                    </a:lnTo>
                    <a:lnTo>
                      <a:pt x="111669" y="67166"/>
                    </a:lnTo>
                    <a:lnTo>
                      <a:pt x="111629" y="67087"/>
                    </a:lnTo>
                    <a:lnTo>
                      <a:pt x="111615" y="66927"/>
                    </a:lnTo>
                    <a:lnTo>
                      <a:pt x="111642" y="66927"/>
                    </a:lnTo>
                    <a:lnTo>
                      <a:pt x="111736" y="66847"/>
                    </a:lnTo>
                    <a:lnTo>
                      <a:pt x="111884" y="66873"/>
                    </a:lnTo>
                    <a:lnTo>
                      <a:pt x="111951" y="66793"/>
                    </a:lnTo>
                    <a:lnTo>
                      <a:pt x="111844" y="66367"/>
                    </a:lnTo>
                    <a:lnTo>
                      <a:pt x="111750" y="66367"/>
                    </a:lnTo>
                    <a:lnTo>
                      <a:pt x="111629" y="66021"/>
                    </a:lnTo>
                    <a:lnTo>
                      <a:pt x="111535" y="65648"/>
                    </a:lnTo>
                    <a:lnTo>
                      <a:pt x="111481" y="65088"/>
                    </a:lnTo>
                    <a:lnTo>
                      <a:pt x="111454" y="64875"/>
                    </a:lnTo>
                    <a:lnTo>
                      <a:pt x="111400" y="63836"/>
                    </a:lnTo>
                    <a:lnTo>
                      <a:pt x="111252" y="63996"/>
                    </a:lnTo>
                    <a:lnTo>
                      <a:pt x="111132" y="63676"/>
                    </a:lnTo>
                    <a:lnTo>
                      <a:pt x="111118" y="63516"/>
                    </a:lnTo>
                    <a:lnTo>
                      <a:pt x="111252" y="63436"/>
                    </a:lnTo>
                    <a:lnTo>
                      <a:pt x="111306" y="63516"/>
                    </a:lnTo>
                    <a:lnTo>
                      <a:pt x="111252" y="63117"/>
                    </a:lnTo>
                    <a:lnTo>
                      <a:pt x="111158" y="62531"/>
                    </a:lnTo>
                    <a:lnTo>
                      <a:pt x="111064" y="62850"/>
                    </a:lnTo>
                    <a:lnTo>
                      <a:pt x="110984" y="62957"/>
                    </a:lnTo>
                    <a:lnTo>
                      <a:pt x="110836" y="62824"/>
                    </a:lnTo>
                    <a:lnTo>
                      <a:pt x="110742" y="62584"/>
                    </a:lnTo>
                    <a:lnTo>
                      <a:pt x="110594" y="62504"/>
                    </a:lnTo>
                    <a:lnTo>
                      <a:pt x="110473" y="62211"/>
                    </a:lnTo>
                    <a:lnTo>
                      <a:pt x="110460" y="61838"/>
                    </a:lnTo>
                    <a:lnTo>
                      <a:pt x="110460" y="61571"/>
                    </a:lnTo>
                    <a:lnTo>
                      <a:pt x="110473" y="61278"/>
                    </a:lnTo>
                    <a:lnTo>
                      <a:pt x="110581" y="61065"/>
                    </a:lnTo>
                    <a:lnTo>
                      <a:pt x="110702" y="61278"/>
                    </a:lnTo>
                    <a:lnTo>
                      <a:pt x="110957" y="61412"/>
                    </a:lnTo>
                    <a:lnTo>
                      <a:pt x="111091" y="61225"/>
                    </a:lnTo>
                    <a:lnTo>
                      <a:pt x="111064" y="61332"/>
                    </a:lnTo>
                    <a:lnTo>
                      <a:pt x="111132" y="61518"/>
                    </a:lnTo>
                    <a:lnTo>
                      <a:pt x="111373" y="61412"/>
                    </a:lnTo>
                    <a:lnTo>
                      <a:pt x="111320" y="61651"/>
                    </a:lnTo>
                    <a:lnTo>
                      <a:pt x="111333" y="61785"/>
                    </a:lnTo>
                    <a:lnTo>
                      <a:pt x="111494" y="61545"/>
                    </a:lnTo>
                    <a:lnTo>
                      <a:pt x="111602" y="61252"/>
                    </a:lnTo>
                    <a:lnTo>
                      <a:pt x="111790" y="61065"/>
                    </a:lnTo>
                    <a:lnTo>
                      <a:pt x="111991" y="60959"/>
                    </a:lnTo>
                    <a:lnTo>
                      <a:pt x="112260" y="60293"/>
                    </a:lnTo>
                    <a:lnTo>
                      <a:pt x="112368" y="60106"/>
                    </a:lnTo>
                    <a:lnTo>
                      <a:pt x="112368" y="60053"/>
                    </a:lnTo>
                    <a:lnTo>
                      <a:pt x="112556" y="59760"/>
                    </a:lnTo>
                    <a:lnTo>
                      <a:pt x="112771" y="59120"/>
                    </a:lnTo>
                    <a:lnTo>
                      <a:pt x="112798" y="58721"/>
                    </a:lnTo>
                    <a:lnTo>
                      <a:pt x="112919" y="58428"/>
                    </a:lnTo>
                    <a:lnTo>
                      <a:pt x="112905" y="58055"/>
                    </a:lnTo>
                    <a:lnTo>
                      <a:pt x="112730" y="57815"/>
                    </a:lnTo>
                    <a:lnTo>
                      <a:pt x="112502" y="57255"/>
                    </a:lnTo>
                    <a:lnTo>
                      <a:pt x="112489" y="56749"/>
                    </a:lnTo>
                    <a:lnTo>
                      <a:pt x="112462" y="56349"/>
                    </a:lnTo>
                    <a:lnTo>
                      <a:pt x="112569" y="56349"/>
                    </a:lnTo>
                    <a:lnTo>
                      <a:pt x="112650" y="56243"/>
                    </a:lnTo>
                    <a:lnTo>
                      <a:pt x="112717" y="56456"/>
                    </a:lnTo>
                    <a:lnTo>
                      <a:pt x="112892" y="56269"/>
                    </a:lnTo>
                    <a:lnTo>
                      <a:pt x="112865" y="55630"/>
                    </a:lnTo>
                    <a:lnTo>
                      <a:pt x="112972" y="55817"/>
                    </a:lnTo>
                    <a:lnTo>
                      <a:pt x="112999" y="55550"/>
                    </a:lnTo>
                    <a:lnTo>
                      <a:pt x="113039" y="55843"/>
                    </a:lnTo>
                    <a:lnTo>
                      <a:pt x="113187" y="56216"/>
                    </a:lnTo>
                    <a:lnTo>
                      <a:pt x="113281" y="56136"/>
                    </a:lnTo>
                    <a:lnTo>
                      <a:pt x="113362" y="55817"/>
                    </a:lnTo>
                    <a:lnTo>
                      <a:pt x="113402" y="55550"/>
                    </a:lnTo>
                    <a:lnTo>
                      <a:pt x="113483" y="55523"/>
                    </a:lnTo>
                    <a:lnTo>
                      <a:pt x="113496" y="55603"/>
                    </a:lnTo>
                    <a:lnTo>
                      <a:pt x="113443" y="56110"/>
                    </a:lnTo>
                    <a:lnTo>
                      <a:pt x="113469" y="56483"/>
                    </a:lnTo>
                    <a:lnTo>
                      <a:pt x="113349" y="56642"/>
                    </a:lnTo>
                    <a:lnTo>
                      <a:pt x="113268" y="56642"/>
                    </a:lnTo>
                    <a:lnTo>
                      <a:pt x="113160" y="56563"/>
                    </a:lnTo>
                    <a:lnTo>
                      <a:pt x="113228" y="56936"/>
                    </a:lnTo>
                    <a:lnTo>
                      <a:pt x="113295" y="57202"/>
                    </a:lnTo>
                    <a:lnTo>
                      <a:pt x="113362" y="57495"/>
                    </a:lnTo>
                    <a:lnTo>
                      <a:pt x="113443" y="57522"/>
                    </a:lnTo>
                    <a:lnTo>
                      <a:pt x="113510" y="57895"/>
                    </a:lnTo>
                    <a:lnTo>
                      <a:pt x="113510" y="58348"/>
                    </a:lnTo>
                    <a:lnTo>
                      <a:pt x="113658" y="58481"/>
                    </a:lnTo>
                    <a:lnTo>
                      <a:pt x="113846" y="58481"/>
                    </a:lnTo>
                    <a:lnTo>
                      <a:pt x="114088" y="58614"/>
                    </a:lnTo>
                    <a:lnTo>
                      <a:pt x="114356" y="58428"/>
                    </a:lnTo>
                    <a:lnTo>
                      <a:pt x="114423" y="58214"/>
                    </a:lnTo>
                    <a:lnTo>
                      <a:pt x="114558" y="58188"/>
                    </a:lnTo>
                    <a:lnTo>
                      <a:pt x="114827" y="58268"/>
                    </a:lnTo>
                    <a:lnTo>
                      <a:pt x="114961" y="58214"/>
                    </a:lnTo>
                    <a:lnTo>
                      <a:pt x="115068" y="58401"/>
                    </a:lnTo>
                    <a:lnTo>
                      <a:pt x="115136" y="58614"/>
                    </a:lnTo>
                    <a:lnTo>
                      <a:pt x="115256" y="58614"/>
                    </a:lnTo>
                    <a:lnTo>
                      <a:pt x="115404" y="58721"/>
                    </a:lnTo>
                    <a:lnTo>
                      <a:pt x="115391" y="59200"/>
                    </a:lnTo>
                    <a:lnTo>
                      <a:pt x="115458" y="59493"/>
                    </a:lnTo>
                    <a:lnTo>
                      <a:pt x="115458" y="59866"/>
                    </a:lnTo>
                    <a:lnTo>
                      <a:pt x="115431" y="60186"/>
                    </a:lnTo>
                    <a:lnTo>
                      <a:pt x="115727" y="60692"/>
                    </a:lnTo>
                    <a:lnTo>
                      <a:pt x="115794" y="60905"/>
                    </a:lnTo>
                    <a:lnTo>
                      <a:pt x="115807" y="61092"/>
                    </a:lnTo>
                    <a:lnTo>
                      <a:pt x="115955" y="61119"/>
                    </a:lnTo>
                    <a:lnTo>
                      <a:pt x="116090" y="61252"/>
                    </a:lnTo>
                    <a:lnTo>
                      <a:pt x="116157" y="61225"/>
                    </a:lnTo>
                    <a:lnTo>
                      <a:pt x="116049" y="61065"/>
                    </a:lnTo>
                    <a:lnTo>
                      <a:pt x="116143" y="60772"/>
                    </a:lnTo>
                    <a:lnTo>
                      <a:pt x="116170" y="60932"/>
                    </a:lnTo>
                    <a:lnTo>
                      <a:pt x="116305" y="60959"/>
                    </a:lnTo>
                    <a:lnTo>
                      <a:pt x="116305" y="60532"/>
                    </a:lnTo>
                    <a:lnTo>
                      <a:pt x="116358" y="60373"/>
                    </a:lnTo>
                    <a:lnTo>
                      <a:pt x="116372" y="60479"/>
                    </a:lnTo>
                    <a:lnTo>
                      <a:pt x="116358" y="60905"/>
                    </a:lnTo>
                    <a:lnTo>
                      <a:pt x="116251" y="61145"/>
                    </a:lnTo>
                    <a:lnTo>
                      <a:pt x="116466" y="61518"/>
                    </a:lnTo>
                    <a:lnTo>
                      <a:pt x="116600" y="61518"/>
                    </a:lnTo>
                    <a:lnTo>
                      <a:pt x="116681" y="61625"/>
                    </a:lnTo>
                    <a:lnTo>
                      <a:pt x="116654" y="61785"/>
                    </a:lnTo>
                    <a:lnTo>
                      <a:pt x="116802" y="62051"/>
                    </a:lnTo>
                    <a:lnTo>
                      <a:pt x="116802" y="62344"/>
                    </a:lnTo>
                    <a:lnTo>
                      <a:pt x="116963" y="62344"/>
                    </a:lnTo>
                    <a:lnTo>
                      <a:pt x="117017" y="62078"/>
                    </a:lnTo>
                    <a:lnTo>
                      <a:pt x="116990" y="62477"/>
                    </a:lnTo>
                    <a:lnTo>
                      <a:pt x="117138" y="62557"/>
                    </a:lnTo>
                    <a:lnTo>
                      <a:pt x="117258" y="62424"/>
                    </a:lnTo>
                    <a:lnTo>
                      <a:pt x="117312" y="62104"/>
                    </a:lnTo>
                    <a:lnTo>
                      <a:pt x="117326" y="61731"/>
                    </a:lnTo>
                    <a:lnTo>
                      <a:pt x="117393" y="61918"/>
                    </a:lnTo>
                    <a:lnTo>
                      <a:pt x="117379" y="62131"/>
                    </a:lnTo>
                    <a:lnTo>
                      <a:pt x="117272" y="62637"/>
                    </a:lnTo>
                    <a:lnTo>
                      <a:pt x="117379" y="62824"/>
                    </a:lnTo>
                    <a:lnTo>
                      <a:pt x="117487" y="62877"/>
                    </a:lnTo>
                    <a:lnTo>
                      <a:pt x="117554" y="62850"/>
                    </a:lnTo>
                    <a:lnTo>
                      <a:pt x="117662" y="62664"/>
                    </a:lnTo>
                    <a:lnTo>
                      <a:pt x="117662" y="62211"/>
                    </a:lnTo>
                    <a:lnTo>
                      <a:pt x="117527" y="62158"/>
                    </a:lnTo>
                    <a:lnTo>
                      <a:pt x="117514" y="62051"/>
                    </a:lnTo>
                    <a:lnTo>
                      <a:pt x="117635" y="61971"/>
                    </a:lnTo>
                    <a:lnTo>
                      <a:pt x="117756" y="62104"/>
                    </a:lnTo>
                    <a:lnTo>
                      <a:pt x="117877" y="62371"/>
                    </a:lnTo>
                    <a:lnTo>
                      <a:pt x="118038" y="62264"/>
                    </a:lnTo>
                    <a:lnTo>
                      <a:pt x="117917" y="61785"/>
                    </a:lnTo>
                    <a:lnTo>
                      <a:pt x="117917" y="61678"/>
                    </a:lnTo>
                    <a:lnTo>
                      <a:pt x="117836" y="61518"/>
                    </a:lnTo>
                    <a:lnTo>
                      <a:pt x="117675" y="61571"/>
                    </a:lnTo>
                    <a:lnTo>
                      <a:pt x="117675" y="61518"/>
                    </a:lnTo>
                    <a:lnTo>
                      <a:pt x="117594" y="61412"/>
                    </a:lnTo>
                    <a:lnTo>
                      <a:pt x="117568" y="61278"/>
                    </a:lnTo>
                    <a:lnTo>
                      <a:pt x="117715" y="61252"/>
                    </a:lnTo>
                    <a:lnTo>
                      <a:pt x="117756" y="61092"/>
                    </a:lnTo>
                    <a:lnTo>
                      <a:pt x="117675" y="60932"/>
                    </a:lnTo>
                    <a:lnTo>
                      <a:pt x="117487" y="61012"/>
                    </a:lnTo>
                    <a:lnTo>
                      <a:pt x="117608" y="60825"/>
                    </a:lnTo>
                    <a:lnTo>
                      <a:pt x="117769" y="60825"/>
                    </a:lnTo>
                    <a:lnTo>
                      <a:pt x="117836" y="60692"/>
                    </a:lnTo>
                    <a:lnTo>
                      <a:pt x="117823" y="60479"/>
                    </a:lnTo>
                    <a:lnTo>
                      <a:pt x="117957" y="60639"/>
                    </a:lnTo>
                    <a:lnTo>
                      <a:pt x="118253" y="60106"/>
                    </a:lnTo>
                    <a:lnTo>
                      <a:pt x="118186" y="59920"/>
                    </a:lnTo>
                    <a:lnTo>
                      <a:pt x="118105" y="59573"/>
                    </a:lnTo>
                    <a:lnTo>
                      <a:pt x="117971" y="59626"/>
                    </a:lnTo>
                    <a:lnTo>
                      <a:pt x="117823" y="59493"/>
                    </a:lnTo>
                    <a:lnTo>
                      <a:pt x="118172" y="59467"/>
                    </a:lnTo>
                    <a:lnTo>
                      <a:pt x="118132" y="59147"/>
                    </a:lnTo>
                    <a:lnTo>
                      <a:pt x="118186" y="58854"/>
                    </a:lnTo>
                    <a:lnTo>
                      <a:pt x="118387" y="58534"/>
                    </a:lnTo>
                    <a:lnTo>
                      <a:pt x="118562" y="58481"/>
                    </a:lnTo>
                    <a:lnTo>
                      <a:pt x="118790" y="58641"/>
                    </a:lnTo>
                    <a:lnTo>
                      <a:pt x="118938" y="58641"/>
                    </a:lnTo>
                    <a:lnTo>
                      <a:pt x="119005" y="58481"/>
                    </a:lnTo>
                    <a:lnTo>
                      <a:pt x="118965" y="58241"/>
                    </a:lnTo>
                    <a:lnTo>
                      <a:pt x="118763" y="57975"/>
                    </a:lnTo>
                    <a:lnTo>
                      <a:pt x="118710" y="57548"/>
                    </a:lnTo>
                    <a:lnTo>
                      <a:pt x="118777" y="57362"/>
                    </a:lnTo>
                    <a:lnTo>
                      <a:pt x="118911" y="57708"/>
                    </a:lnTo>
                    <a:lnTo>
                      <a:pt x="119059" y="57895"/>
                    </a:lnTo>
                    <a:lnTo>
                      <a:pt x="119140" y="58134"/>
                    </a:lnTo>
                    <a:lnTo>
                      <a:pt x="119328" y="58188"/>
                    </a:lnTo>
                    <a:lnTo>
                      <a:pt x="119355" y="57921"/>
                    </a:lnTo>
                    <a:lnTo>
                      <a:pt x="119341" y="57655"/>
                    </a:lnTo>
                    <a:lnTo>
                      <a:pt x="119395" y="57069"/>
                    </a:lnTo>
                    <a:lnTo>
                      <a:pt x="119556" y="56936"/>
                    </a:lnTo>
                    <a:lnTo>
                      <a:pt x="119664" y="56642"/>
                    </a:lnTo>
                    <a:lnTo>
                      <a:pt x="119798" y="56616"/>
                    </a:lnTo>
                    <a:lnTo>
                      <a:pt x="119932" y="56669"/>
                    </a:lnTo>
                    <a:lnTo>
                      <a:pt x="120000" y="56376"/>
                    </a:lnTo>
                    <a:lnTo>
                      <a:pt x="119865" y="56323"/>
                    </a:lnTo>
                    <a:lnTo>
                      <a:pt x="119811" y="56376"/>
                    </a:lnTo>
                    <a:lnTo>
                      <a:pt x="119704" y="56216"/>
                    </a:lnTo>
                    <a:lnTo>
                      <a:pt x="119610" y="56190"/>
                    </a:lnTo>
                    <a:lnTo>
                      <a:pt x="119637" y="55976"/>
                    </a:lnTo>
                    <a:lnTo>
                      <a:pt x="119516" y="55710"/>
                    </a:lnTo>
                    <a:lnTo>
                      <a:pt x="119355" y="56056"/>
                    </a:lnTo>
                    <a:lnTo>
                      <a:pt x="119287" y="55896"/>
                    </a:lnTo>
                    <a:lnTo>
                      <a:pt x="119395" y="55763"/>
                    </a:lnTo>
                    <a:lnTo>
                      <a:pt x="119395" y="55657"/>
                    </a:lnTo>
                    <a:lnTo>
                      <a:pt x="119234" y="55364"/>
                    </a:lnTo>
                    <a:lnTo>
                      <a:pt x="119072" y="55177"/>
                    </a:lnTo>
                    <a:lnTo>
                      <a:pt x="118992" y="54831"/>
                    </a:lnTo>
                    <a:lnTo>
                      <a:pt x="118790" y="54511"/>
                    </a:lnTo>
                    <a:lnTo>
                      <a:pt x="118696" y="54218"/>
                    </a:lnTo>
                    <a:lnTo>
                      <a:pt x="118696" y="53978"/>
                    </a:lnTo>
                    <a:lnTo>
                      <a:pt x="118548" y="53818"/>
                    </a:lnTo>
                    <a:lnTo>
                      <a:pt x="118495" y="53632"/>
                    </a:lnTo>
                    <a:lnTo>
                      <a:pt x="118468" y="53339"/>
                    </a:lnTo>
                    <a:lnTo>
                      <a:pt x="117823" y="53072"/>
                    </a:lnTo>
                    <a:lnTo>
                      <a:pt x="117688" y="53179"/>
                    </a:lnTo>
                    <a:lnTo>
                      <a:pt x="117984" y="53339"/>
                    </a:lnTo>
                    <a:lnTo>
                      <a:pt x="117930" y="53525"/>
                    </a:lnTo>
                    <a:lnTo>
                      <a:pt x="117783" y="53552"/>
                    </a:lnTo>
                    <a:lnTo>
                      <a:pt x="117635" y="53499"/>
                    </a:lnTo>
                    <a:lnTo>
                      <a:pt x="117393" y="53206"/>
                    </a:lnTo>
                    <a:lnTo>
                      <a:pt x="117447" y="53552"/>
                    </a:lnTo>
                    <a:lnTo>
                      <a:pt x="117393" y="53792"/>
                    </a:lnTo>
                    <a:lnTo>
                      <a:pt x="117326" y="53792"/>
                    </a:lnTo>
                    <a:lnTo>
                      <a:pt x="117272" y="53525"/>
                    </a:lnTo>
                    <a:lnTo>
                      <a:pt x="117205" y="53339"/>
                    </a:lnTo>
                    <a:lnTo>
                      <a:pt x="117245" y="53072"/>
                    </a:lnTo>
                    <a:lnTo>
                      <a:pt x="117353" y="53019"/>
                    </a:lnTo>
                    <a:lnTo>
                      <a:pt x="117205" y="52833"/>
                    </a:lnTo>
                    <a:lnTo>
                      <a:pt x="117124" y="52833"/>
                    </a:lnTo>
                    <a:lnTo>
                      <a:pt x="117097" y="52673"/>
                    </a:lnTo>
                    <a:lnTo>
                      <a:pt x="116990" y="52619"/>
                    </a:lnTo>
                    <a:lnTo>
                      <a:pt x="117017" y="52806"/>
                    </a:lnTo>
                    <a:lnTo>
                      <a:pt x="116949" y="53099"/>
                    </a:lnTo>
                    <a:lnTo>
                      <a:pt x="116896" y="53046"/>
                    </a:lnTo>
                    <a:lnTo>
                      <a:pt x="116869" y="52886"/>
                    </a:lnTo>
                    <a:lnTo>
                      <a:pt x="116694" y="52779"/>
                    </a:lnTo>
                    <a:lnTo>
                      <a:pt x="116546" y="52806"/>
                    </a:lnTo>
                    <a:lnTo>
                      <a:pt x="116399" y="52939"/>
                    </a:lnTo>
                    <a:lnTo>
                      <a:pt x="116466" y="53126"/>
                    </a:lnTo>
                    <a:lnTo>
                      <a:pt x="116506" y="52939"/>
                    </a:lnTo>
                    <a:lnTo>
                      <a:pt x="116667" y="52833"/>
                    </a:lnTo>
                    <a:lnTo>
                      <a:pt x="116681" y="52966"/>
                    </a:lnTo>
                    <a:lnTo>
                      <a:pt x="116587" y="53072"/>
                    </a:lnTo>
                    <a:lnTo>
                      <a:pt x="116761" y="53206"/>
                    </a:lnTo>
                    <a:lnTo>
                      <a:pt x="116761" y="53898"/>
                    </a:lnTo>
                    <a:lnTo>
                      <a:pt x="116694" y="54511"/>
                    </a:lnTo>
                    <a:lnTo>
                      <a:pt x="116802" y="54564"/>
                    </a:lnTo>
                    <a:lnTo>
                      <a:pt x="116842" y="54458"/>
                    </a:lnTo>
                    <a:lnTo>
                      <a:pt x="116896" y="54538"/>
                    </a:lnTo>
                    <a:lnTo>
                      <a:pt x="116976" y="54884"/>
                    </a:lnTo>
                    <a:lnTo>
                      <a:pt x="116976" y="55124"/>
                    </a:lnTo>
                    <a:lnTo>
                      <a:pt x="116949" y="55390"/>
                    </a:lnTo>
                    <a:lnTo>
                      <a:pt x="116842" y="55417"/>
                    </a:lnTo>
                    <a:lnTo>
                      <a:pt x="116802" y="55630"/>
                    </a:lnTo>
                    <a:lnTo>
                      <a:pt x="116802" y="55417"/>
                    </a:lnTo>
                    <a:lnTo>
                      <a:pt x="116829" y="55310"/>
                    </a:lnTo>
                    <a:lnTo>
                      <a:pt x="116829" y="54911"/>
                    </a:lnTo>
                    <a:lnTo>
                      <a:pt x="116667" y="54777"/>
                    </a:lnTo>
                    <a:lnTo>
                      <a:pt x="116533" y="54804"/>
                    </a:lnTo>
                    <a:lnTo>
                      <a:pt x="116506" y="54538"/>
                    </a:lnTo>
                    <a:lnTo>
                      <a:pt x="116519" y="54378"/>
                    </a:lnTo>
                    <a:lnTo>
                      <a:pt x="116358" y="54191"/>
                    </a:lnTo>
                    <a:lnTo>
                      <a:pt x="116291" y="53952"/>
                    </a:lnTo>
                    <a:lnTo>
                      <a:pt x="116318" y="53632"/>
                    </a:lnTo>
                    <a:lnTo>
                      <a:pt x="116305" y="53339"/>
                    </a:lnTo>
                    <a:lnTo>
                      <a:pt x="116224" y="52939"/>
                    </a:lnTo>
                    <a:lnTo>
                      <a:pt x="116184" y="52513"/>
                    </a:lnTo>
                    <a:lnTo>
                      <a:pt x="116116" y="51927"/>
                    </a:lnTo>
                    <a:lnTo>
                      <a:pt x="116049" y="51687"/>
                    </a:lnTo>
                    <a:lnTo>
                      <a:pt x="116090" y="51474"/>
                    </a:lnTo>
                    <a:lnTo>
                      <a:pt x="116184" y="51687"/>
                    </a:lnTo>
                    <a:lnTo>
                      <a:pt x="116197" y="51980"/>
                    </a:lnTo>
                    <a:lnTo>
                      <a:pt x="116237" y="51873"/>
                    </a:lnTo>
                    <a:lnTo>
                      <a:pt x="116184" y="51634"/>
                    </a:lnTo>
                    <a:lnTo>
                      <a:pt x="115861" y="51154"/>
                    </a:lnTo>
                    <a:lnTo>
                      <a:pt x="115807" y="50781"/>
                    </a:lnTo>
                    <a:lnTo>
                      <a:pt x="115794" y="50541"/>
                    </a:lnTo>
                    <a:lnTo>
                      <a:pt x="115445" y="50195"/>
                    </a:lnTo>
                    <a:lnTo>
                      <a:pt x="115391" y="50248"/>
                    </a:lnTo>
                    <a:lnTo>
                      <a:pt x="115445" y="50541"/>
                    </a:lnTo>
                    <a:lnTo>
                      <a:pt x="115539" y="50888"/>
                    </a:lnTo>
                    <a:lnTo>
                      <a:pt x="115619" y="51047"/>
                    </a:lnTo>
                    <a:lnTo>
                      <a:pt x="115686" y="51047"/>
                    </a:lnTo>
                    <a:lnTo>
                      <a:pt x="115754" y="51234"/>
                    </a:lnTo>
                    <a:lnTo>
                      <a:pt x="115780" y="51474"/>
                    </a:lnTo>
                    <a:lnTo>
                      <a:pt x="115660" y="51367"/>
                    </a:lnTo>
                    <a:lnTo>
                      <a:pt x="115256" y="50781"/>
                    </a:lnTo>
                    <a:lnTo>
                      <a:pt x="115136" y="50728"/>
                    </a:lnTo>
                    <a:lnTo>
                      <a:pt x="115001" y="50541"/>
                    </a:lnTo>
                    <a:lnTo>
                      <a:pt x="115068" y="50381"/>
                    </a:lnTo>
                    <a:lnTo>
                      <a:pt x="115203" y="50328"/>
                    </a:lnTo>
                    <a:lnTo>
                      <a:pt x="115216" y="50062"/>
                    </a:lnTo>
                    <a:lnTo>
                      <a:pt x="115243" y="49928"/>
                    </a:lnTo>
                    <a:lnTo>
                      <a:pt x="114961" y="49795"/>
                    </a:lnTo>
                    <a:lnTo>
                      <a:pt x="114813" y="49795"/>
                    </a:lnTo>
                    <a:lnTo>
                      <a:pt x="114719" y="49635"/>
                    </a:lnTo>
                    <a:lnTo>
                      <a:pt x="114571" y="49529"/>
                    </a:lnTo>
                    <a:lnTo>
                      <a:pt x="114638" y="49342"/>
                    </a:lnTo>
                    <a:lnTo>
                      <a:pt x="114706" y="49316"/>
                    </a:lnTo>
                    <a:lnTo>
                      <a:pt x="114665" y="49156"/>
                    </a:lnTo>
                    <a:lnTo>
                      <a:pt x="114638" y="48916"/>
                    </a:lnTo>
                    <a:lnTo>
                      <a:pt x="114410" y="48916"/>
                    </a:lnTo>
                    <a:lnTo>
                      <a:pt x="114437" y="48730"/>
                    </a:lnTo>
                    <a:lnTo>
                      <a:pt x="114343" y="48436"/>
                    </a:lnTo>
                    <a:lnTo>
                      <a:pt x="114222" y="48490"/>
                    </a:lnTo>
                    <a:lnTo>
                      <a:pt x="114222" y="48383"/>
                    </a:lnTo>
                    <a:lnTo>
                      <a:pt x="114061" y="48170"/>
                    </a:lnTo>
                    <a:lnTo>
                      <a:pt x="113805" y="48383"/>
                    </a:lnTo>
                    <a:lnTo>
                      <a:pt x="113792" y="48223"/>
                    </a:lnTo>
                    <a:lnTo>
                      <a:pt x="113832" y="48010"/>
                    </a:lnTo>
                    <a:lnTo>
                      <a:pt x="113805" y="47824"/>
                    </a:lnTo>
                    <a:lnTo>
                      <a:pt x="113738" y="47611"/>
                    </a:lnTo>
                    <a:lnTo>
                      <a:pt x="113577" y="47317"/>
                    </a:lnTo>
                    <a:lnTo>
                      <a:pt x="113711" y="47664"/>
                    </a:lnTo>
                    <a:lnTo>
                      <a:pt x="113510" y="47477"/>
                    </a:lnTo>
                    <a:lnTo>
                      <a:pt x="113429" y="47477"/>
                    </a:lnTo>
                    <a:lnTo>
                      <a:pt x="113308" y="47238"/>
                    </a:lnTo>
                    <a:lnTo>
                      <a:pt x="113281" y="46678"/>
                    </a:lnTo>
                    <a:lnTo>
                      <a:pt x="113201" y="46358"/>
                    </a:lnTo>
                    <a:lnTo>
                      <a:pt x="113120" y="46358"/>
                    </a:lnTo>
                    <a:lnTo>
                      <a:pt x="112784" y="46065"/>
                    </a:lnTo>
                    <a:lnTo>
                      <a:pt x="112690" y="45852"/>
                    </a:lnTo>
                    <a:lnTo>
                      <a:pt x="112529" y="45879"/>
                    </a:lnTo>
                    <a:lnTo>
                      <a:pt x="112368" y="45719"/>
                    </a:lnTo>
                    <a:lnTo>
                      <a:pt x="112368" y="45719"/>
                    </a:lnTo>
                    <a:lnTo>
                      <a:pt x="111750" y="44387"/>
                    </a:lnTo>
                    <a:lnTo>
                      <a:pt x="111454" y="44014"/>
                    </a:lnTo>
                    <a:lnTo>
                      <a:pt x="111279" y="43907"/>
                    </a:lnTo>
                    <a:lnTo>
                      <a:pt x="111199" y="43614"/>
                    </a:lnTo>
                    <a:lnTo>
                      <a:pt x="111132" y="43721"/>
                    </a:lnTo>
                    <a:lnTo>
                      <a:pt x="110634" y="43214"/>
                    </a:lnTo>
                    <a:lnTo>
                      <a:pt x="110446" y="42788"/>
                    </a:lnTo>
                    <a:lnTo>
                      <a:pt x="110339" y="42868"/>
                    </a:lnTo>
                    <a:lnTo>
                      <a:pt x="110057" y="42602"/>
                    </a:lnTo>
                    <a:lnTo>
                      <a:pt x="109895" y="42575"/>
                    </a:lnTo>
                    <a:lnTo>
                      <a:pt x="109506" y="41802"/>
                    </a:lnTo>
                    <a:lnTo>
                      <a:pt x="109331" y="41749"/>
                    </a:lnTo>
                    <a:lnTo>
                      <a:pt x="108646" y="41722"/>
                    </a:lnTo>
                    <a:lnTo>
                      <a:pt x="108579" y="41856"/>
                    </a:lnTo>
                    <a:lnTo>
                      <a:pt x="108377" y="41936"/>
                    </a:lnTo>
                    <a:lnTo>
                      <a:pt x="108243" y="41776"/>
                    </a:lnTo>
                    <a:lnTo>
                      <a:pt x="108055" y="41642"/>
                    </a:lnTo>
                    <a:lnTo>
                      <a:pt x="107866" y="41749"/>
                    </a:lnTo>
                    <a:lnTo>
                      <a:pt x="107557" y="41696"/>
                    </a:lnTo>
                    <a:lnTo>
                      <a:pt x="107383" y="41856"/>
                    </a:lnTo>
                    <a:lnTo>
                      <a:pt x="107195" y="41776"/>
                    </a:lnTo>
                    <a:lnTo>
                      <a:pt x="106845" y="41376"/>
                    </a:lnTo>
                    <a:lnTo>
                      <a:pt x="106751" y="41456"/>
                    </a:lnTo>
                    <a:lnTo>
                      <a:pt x="105838" y="41003"/>
                    </a:lnTo>
                    <a:lnTo>
                      <a:pt x="105475" y="41003"/>
                    </a:lnTo>
                    <a:lnTo>
                      <a:pt x="105340" y="41163"/>
                    </a:lnTo>
                    <a:lnTo>
                      <a:pt x="105327" y="41483"/>
                    </a:lnTo>
                    <a:lnTo>
                      <a:pt x="105381" y="41749"/>
                    </a:lnTo>
                    <a:lnTo>
                      <a:pt x="105354" y="42335"/>
                    </a:lnTo>
                    <a:lnTo>
                      <a:pt x="105125" y="42495"/>
                    </a:lnTo>
                    <a:lnTo>
                      <a:pt x="105058" y="42841"/>
                    </a:lnTo>
                    <a:lnTo>
                      <a:pt x="105461" y="43028"/>
                    </a:lnTo>
                    <a:lnTo>
                      <a:pt x="105609" y="43987"/>
                    </a:lnTo>
                    <a:lnTo>
                      <a:pt x="105690" y="44147"/>
                    </a:lnTo>
                    <a:lnTo>
                      <a:pt x="105690" y="44387"/>
                    </a:lnTo>
                    <a:lnTo>
                      <a:pt x="105757" y="45000"/>
                    </a:lnTo>
                    <a:lnTo>
                      <a:pt x="105340" y="45959"/>
                    </a:lnTo>
                    <a:lnTo>
                      <a:pt x="105072" y="46332"/>
                    </a:lnTo>
                    <a:lnTo>
                      <a:pt x="104763" y="46305"/>
                    </a:lnTo>
                    <a:lnTo>
                      <a:pt x="104669" y="46172"/>
                    </a:lnTo>
                    <a:lnTo>
                      <a:pt x="104561" y="45586"/>
                    </a:lnTo>
                    <a:lnTo>
                      <a:pt x="104494" y="45293"/>
                    </a:lnTo>
                    <a:lnTo>
                      <a:pt x="104292" y="45026"/>
                    </a:lnTo>
                    <a:lnTo>
                      <a:pt x="104266" y="44866"/>
                    </a:lnTo>
                    <a:lnTo>
                      <a:pt x="104131" y="44706"/>
                    </a:lnTo>
                    <a:lnTo>
                      <a:pt x="103822" y="44626"/>
                    </a:lnTo>
                    <a:lnTo>
                      <a:pt x="103742" y="44493"/>
                    </a:lnTo>
                    <a:lnTo>
                      <a:pt x="103715" y="44307"/>
                    </a:lnTo>
                    <a:lnTo>
                      <a:pt x="103688" y="44094"/>
                    </a:lnTo>
                    <a:lnTo>
                      <a:pt x="103728" y="43294"/>
                    </a:lnTo>
                    <a:lnTo>
                      <a:pt x="103674" y="43001"/>
                    </a:lnTo>
                    <a:lnTo>
                      <a:pt x="103432" y="42841"/>
                    </a:lnTo>
                    <a:lnTo>
                      <a:pt x="103459" y="42575"/>
                    </a:lnTo>
                    <a:lnTo>
                      <a:pt x="103553" y="42495"/>
                    </a:lnTo>
                    <a:lnTo>
                      <a:pt x="103540" y="42362"/>
                    </a:lnTo>
                    <a:lnTo>
                      <a:pt x="103365" y="42149"/>
                    </a:lnTo>
                    <a:lnTo>
                      <a:pt x="103258" y="42202"/>
                    </a:lnTo>
                    <a:lnTo>
                      <a:pt x="103177" y="42362"/>
                    </a:lnTo>
                    <a:lnTo>
                      <a:pt x="102788" y="43348"/>
                    </a:lnTo>
                    <a:lnTo>
                      <a:pt x="102667" y="43374"/>
                    </a:lnTo>
                    <a:lnTo>
                      <a:pt x="102586" y="43321"/>
                    </a:lnTo>
                    <a:lnTo>
                      <a:pt x="102290" y="43321"/>
                    </a:lnTo>
                    <a:lnTo>
                      <a:pt x="101995" y="43001"/>
                    </a:lnTo>
                    <a:lnTo>
                      <a:pt x="101565" y="42895"/>
                    </a:lnTo>
                    <a:lnTo>
                      <a:pt x="101404" y="43001"/>
                    </a:lnTo>
                    <a:lnTo>
                      <a:pt x="101363" y="43081"/>
                    </a:lnTo>
                    <a:lnTo>
                      <a:pt x="101336" y="43001"/>
                    </a:lnTo>
                    <a:lnTo>
                      <a:pt x="101014" y="43055"/>
                    </a:lnTo>
                    <a:lnTo>
                      <a:pt x="100826" y="42788"/>
                    </a:lnTo>
                    <a:lnTo>
                      <a:pt x="100624" y="42149"/>
                    </a:lnTo>
                    <a:lnTo>
                      <a:pt x="100356" y="42468"/>
                    </a:lnTo>
                    <a:lnTo>
                      <a:pt x="99939" y="42362"/>
                    </a:lnTo>
                    <a:lnTo>
                      <a:pt x="99697" y="42628"/>
                    </a:lnTo>
                    <a:lnTo>
                      <a:pt x="99496" y="42468"/>
                    </a:lnTo>
                    <a:lnTo>
                      <a:pt x="99402" y="42468"/>
                    </a:lnTo>
                    <a:lnTo>
                      <a:pt x="99334" y="42602"/>
                    </a:lnTo>
                    <a:lnTo>
                      <a:pt x="99281" y="42788"/>
                    </a:lnTo>
                    <a:lnTo>
                      <a:pt x="99187" y="42788"/>
                    </a:lnTo>
                    <a:lnTo>
                      <a:pt x="99133" y="43241"/>
                    </a:lnTo>
                    <a:lnTo>
                      <a:pt x="98918" y="43214"/>
                    </a:lnTo>
                    <a:lnTo>
                      <a:pt x="98837" y="43561"/>
                    </a:lnTo>
                    <a:lnTo>
                      <a:pt x="98703" y="43854"/>
                    </a:lnTo>
                    <a:lnTo>
                      <a:pt x="98595" y="43774"/>
                    </a:lnTo>
                    <a:lnTo>
                      <a:pt x="98609" y="43321"/>
                    </a:lnTo>
                    <a:lnTo>
                      <a:pt x="98569" y="43055"/>
                    </a:lnTo>
                    <a:lnTo>
                      <a:pt x="98448" y="43161"/>
                    </a:lnTo>
                    <a:lnTo>
                      <a:pt x="98380" y="43081"/>
                    </a:lnTo>
                    <a:lnTo>
                      <a:pt x="98273" y="42761"/>
                    </a:lnTo>
                    <a:lnTo>
                      <a:pt x="98165" y="42522"/>
                    </a:lnTo>
                    <a:lnTo>
                      <a:pt x="97991" y="42362"/>
                    </a:lnTo>
                    <a:lnTo>
                      <a:pt x="97870" y="42362"/>
                    </a:lnTo>
                    <a:lnTo>
                      <a:pt x="97722" y="42362"/>
                    </a:lnTo>
                    <a:lnTo>
                      <a:pt x="97655" y="42149"/>
                    </a:lnTo>
                    <a:lnTo>
                      <a:pt x="97413" y="42042"/>
                    </a:lnTo>
                    <a:lnTo>
                      <a:pt x="97413" y="41802"/>
                    </a:lnTo>
                    <a:lnTo>
                      <a:pt x="97682" y="40204"/>
                    </a:lnTo>
                    <a:lnTo>
                      <a:pt x="97682" y="39884"/>
                    </a:lnTo>
                    <a:lnTo>
                      <a:pt x="97655" y="39591"/>
                    </a:lnTo>
                    <a:lnTo>
                      <a:pt x="97655" y="39431"/>
                    </a:lnTo>
                    <a:lnTo>
                      <a:pt x="97520" y="38872"/>
                    </a:lnTo>
                    <a:lnTo>
                      <a:pt x="97520" y="38765"/>
                    </a:lnTo>
                    <a:lnTo>
                      <a:pt x="97373" y="38472"/>
                    </a:lnTo>
                    <a:lnTo>
                      <a:pt x="97252" y="38126"/>
                    </a:lnTo>
                    <a:lnTo>
                      <a:pt x="97171" y="37992"/>
                    </a:lnTo>
                    <a:lnTo>
                      <a:pt x="97037" y="37539"/>
                    </a:lnTo>
                    <a:lnTo>
                      <a:pt x="96902" y="37353"/>
                    </a:lnTo>
                    <a:lnTo>
                      <a:pt x="96795" y="37113"/>
                    </a:lnTo>
                    <a:lnTo>
                      <a:pt x="96634" y="36980"/>
                    </a:lnTo>
                    <a:lnTo>
                      <a:pt x="96096" y="36873"/>
                    </a:lnTo>
                    <a:lnTo>
                      <a:pt x="95922" y="36740"/>
                    </a:lnTo>
                    <a:lnTo>
                      <a:pt x="95559" y="36714"/>
                    </a:lnTo>
                    <a:lnTo>
                      <a:pt x="95263" y="36820"/>
                    </a:lnTo>
                    <a:lnTo>
                      <a:pt x="94914" y="36767"/>
                    </a:lnTo>
                    <a:lnTo>
                      <a:pt x="94739" y="36847"/>
                    </a:lnTo>
                    <a:lnTo>
                      <a:pt x="94685" y="36980"/>
                    </a:lnTo>
                    <a:lnTo>
                      <a:pt x="94376" y="36900"/>
                    </a:lnTo>
                    <a:lnTo>
                      <a:pt x="94282" y="37113"/>
                    </a:lnTo>
                    <a:lnTo>
                      <a:pt x="94135" y="37113"/>
                    </a:lnTo>
                    <a:lnTo>
                      <a:pt x="93772" y="36927"/>
                    </a:lnTo>
                    <a:lnTo>
                      <a:pt x="93691" y="36980"/>
                    </a:lnTo>
                    <a:lnTo>
                      <a:pt x="93570" y="37193"/>
                    </a:lnTo>
                    <a:lnTo>
                      <a:pt x="93396" y="37300"/>
                    </a:lnTo>
                    <a:lnTo>
                      <a:pt x="93261" y="37166"/>
                    </a:lnTo>
                    <a:lnTo>
                      <a:pt x="92979" y="37193"/>
                    </a:lnTo>
                    <a:lnTo>
                      <a:pt x="92885" y="37300"/>
                    </a:lnTo>
                    <a:lnTo>
                      <a:pt x="92777" y="37220"/>
                    </a:lnTo>
                    <a:lnTo>
                      <a:pt x="92455" y="37566"/>
                    </a:lnTo>
                    <a:lnTo>
                      <a:pt x="92307" y="37566"/>
                    </a:lnTo>
                    <a:lnTo>
                      <a:pt x="92186" y="37753"/>
                    </a:lnTo>
                    <a:lnTo>
                      <a:pt x="92106" y="37539"/>
                    </a:lnTo>
                    <a:lnTo>
                      <a:pt x="91864" y="37113"/>
                    </a:lnTo>
                    <a:lnTo>
                      <a:pt x="91676" y="37060"/>
                    </a:lnTo>
                    <a:lnTo>
                      <a:pt x="91595" y="36927"/>
                    </a:lnTo>
                    <a:lnTo>
                      <a:pt x="91904" y="36740"/>
                    </a:lnTo>
                    <a:lnTo>
                      <a:pt x="92012" y="36447"/>
                    </a:lnTo>
                    <a:lnTo>
                      <a:pt x="92038" y="36074"/>
                    </a:lnTo>
                    <a:lnTo>
                      <a:pt x="91555" y="35248"/>
                    </a:lnTo>
                    <a:lnTo>
                      <a:pt x="91514" y="35035"/>
                    </a:lnTo>
                    <a:lnTo>
                      <a:pt x="91474" y="34822"/>
                    </a:lnTo>
                    <a:lnTo>
                      <a:pt x="91179" y="34902"/>
                    </a:lnTo>
                    <a:lnTo>
                      <a:pt x="90950" y="35062"/>
                    </a:lnTo>
                    <a:lnTo>
                      <a:pt x="90816" y="35062"/>
                    </a:lnTo>
                    <a:lnTo>
                      <a:pt x="90762" y="34822"/>
                    </a:lnTo>
                    <a:lnTo>
                      <a:pt x="90762" y="34609"/>
                    </a:lnTo>
                    <a:lnTo>
                      <a:pt x="90520" y="34316"/>
                    </a:lnTo>
                    <a:lnTo>
                      <a:pt x="90453" y="33996"/>
                    </a:lnTo>
                    <a:lnTo>
                      <a:pt x="90359" y="33969"/>
                    </a:lnTo>
                    <a:lnTo>
                      <a:pt x="90104" y="33676"/>
                    </a:lnTo>
                    <a:lnTo>
                      <a:pt x="90036" y="33863"/>
                    </a:lnTo>
                    <a:lnTo>
                      <a:pt x="89916" y="33889"/>
                    </a:lnTo>
                    <a:lnTo>
                      <a:pt x="89821" y="33756"/>
                    </a:lnTo>
                    <a:lnTo>
                      <a:pt x="89633" y="33676"/>
                    </a:lnTo>
                    <a:lnTo>
                      <a:pt x="89553" y="33730"/>
                    </a:lnTo>
                    <a:lnTo>
                      <a:pt x="89553" y="33570"/>
                    </a:lnTo>
                    <a:lnTo>
                      <a:pt x="89808" y="32824"/>
                    </a:lnTo>
                    <a:lnTo>
                      <a:pt x="89889" y="32690"/>
                    </a:lnTo>
                    <a:lnTo>
                      <a:pt x="90063" y="32957"/>
                    </a:lnTo>
                    <a:lnTo>
                      <a:pt x="90144" y="33170"/>
                    </a:lnTo>
                    <a:lnTo>
                      <a:pt x="90319" y="32957"/>
                    </a:lnTo>
                    <a:lnTo>
                      <a:pt x="90319" y="32664"/>
                    </a:lnTo>
                    <a:lnTo>
                      <a:pt x="90305" y="32424"/>
                    </a:lnTo>
                    <a:lnTo>
                      <a:pt x="90131" y="31465"/>
                    </a:lnTo>
                    <a:lnTo>
                      <a:pt x="89875" y="31145"/>
                    </a:lnTo>
                    <a:lnTo>
                      <a:pt x="89727" y="30959"/>
                    </a:lnTo>
                    <a:lnTo>
                      <a:pt x="89512" y="30879"/>
                    </a:lnTo>
                    <a:lnTo>
                      <a:pt x="89432" y="30719"/>
                    </a:lnTo>
                    <a:lnTo>
                      <a:pt x="89163" y="30452"/>
                    </a:lnTo>
                    <a:lnTo>
                      <a:pt x="88908" y="30559"/>
                    </a:lnTo>
                    <a:lnTo>
                      <a:pt x="88881" y="30666"/>
                    </a:lnTo>
                    <a:lnTo>
                      <a:pt x="88841" y="30479"/>
                    </a:lnTo>
                    <a:lnTo>
                      <a:pt x="88720" y="30452"/>
                    </a:lnTo>
                    <a:lnTo>
                      <a:pt x="88343" y="30452"/>
                    </a:lnTo>
                    <a:lnTo>
                      <a:pt x="88209" y="30586"/>
                    </a:lnTo>
                    <a:lnTo>
                      <a:pt x="87873" y="30426"/>
                    </a:lnTo>
                    <a:lnTo>
                      <a:pt x="87712" y="30133"/>
                    </a:lnTo>
                    <a:lnTo>
                      <a:pt x="87497" y="30133"/>
                    </a:lnTo>
                    <a:lnTo>
                      <a:pt x="87201" y="29547"/>
                    </a:lnTo>
                    <a:lnTo>
                      <a:pt x="87121" y="29600"/>
                    </a:lnTo>
                    <a:lnTo>
                      <a:pt x="86570" y="29467"/>
                    </a:lnTo>
                    <a:lnTo>
                      <a:pt x="86247" y="29094"/>
                    </a:lnTo>
                    <a:lnTo>
                      <a:pt x="85697" y="29014"/>
                    </a:lnTo>
                    <a:lnTo>
                      <a:pt x="85522" y="28880"/>
                    </a:lnTo>
                    <a:lnTo>
                      <a:pt x="84904" y="28934"/>
                    </a:lnTo>
                    <a:lnTo>
                      <a:pt x="84165" y="28747"/>
                    </a:lnTo>
                    <a:lnTo>
                      <a:pt x="84071" y="28587"/>
                    </a:lnTo>
                    <a:lnTo>
                      <a:pt x="84004" y="28401"/>
                    </a:lnTo>
                    <a:lnTo>
                      <a:pt x="83869" y="28241"/>
                    </a:lnTo>
                    <a:lnTo>
                      <a:pt x="83735" y="28188"/>
                    </a:lnTo>
                    <a:lnTo>
                      <a:pt x="83641" y="28161"/>
                    </a:lnTo>
                    <a:lnTo>
                      <a:pt x="83533" y="28454"/>
                    </a:lnTo>
                    <a:lnTo>
                      <a:pt x="83520" y="28614"/>
                    </a:lnTo>
                    <a:lnTo>
                      <a:pt x="83654" y="28880"/>
                    </a:lnTo>
                    <a:lnTo>
                      <a:pt x="83668" y="29120"/>
                    </a:lnTo>
                    <a:lnTo>
                      <a:pt x="83775" y="29440"/>
                    </a:lnTo>
                    <a:lnTo>
                      <a:pt x="83668" y="29547"/>
                    </a:lnTo>
                    <a:lnTo>
                      <a:pt x="83520" y="29813"/>
                    </a:lnTo>
                    <a:lnTo>
                      <a:pt x="83453" y="30026"/>
                    </a:lnTo>
                    <a:lnTo>
                      <a:pt x="83385" y="30692"/>
                    </a:lnTo>
                    <a:lnTo>
                      <a:pt x="83291" y="31092"/>
                    </a:lnTo>
                    <a:lnTo>
                      <a:pt x="83197" y="31332"/>
                    </a:lnTo>
                    <a:lnTo>
                      <a:pt x="83023" y="31412"/>
                    </a:lnTo>
                    <a:lnTo>
                      <a:pt x="82848" y="31731"/>
                    </a:lnTo>
                    <a:lnTo>
                      <a:pt x="82741" y="32104"/>
                    </a:lnTo>
                    <a:lnTo>
                      <a:pt x="82727" y="32291"/>
                    </a:lnTo>
                    <a:lnTo>
                      <a:pt x="82808" y="32664"/>
                    </a:lnTo>
                    <a:lnTo>
                      <a:pt x="82835" y="32877"/>
                    </a:lnTo>
                    <a:lnTo>
                      <a:pt x="82700" y="32904"/>
                    </a:lnTo>
                    <a:lnTo>
                      <a:pt x="82714" y="33436"/>
                    </a:lnTo>
                    <a:lnTo>
                      <a:pt x="82781" y="33809"/>
                    </a:lnTo>
                    <a:lnTo>
                      <a:pt x="82915" y="34103"/>
                    </a:lnTo>
                    <a:lnTo>
                      <a:pt x="82942" y="34262"/>
                    </a:lnTo>
                    <a:lnTo>
                      <a:pt x="82942" y="34582"/>
                    </a:lnTo>
                    <a:lnTo>
                      <a:pt x="82915" y="34822"/>
                    </a:lnTo>
                    <a:lnTo>
                      <a:pt x="82781" y="34822"/>
                    </a:lnTo>
                    <a:lnTo>
                      <a:pt x="82512" y="34476"/>
                    </a:lnTo>
                    <a:lnTo>
                      <a:pt x="82431" y="34982"/>
                    </a:lnTo>
                    <a:lnTo>
                      <a:pt x="82230" y="34822"/>
                    </a:lnTo>
                    <a:lnTo>
                      <a:pt x="82163" y="35008"/>
                    </a:lnTo>
                    <a:lnTo>
                      <a:pt x="82136" y="34875"/>
                    </a:lnTo>
                    <a:lnTo>
                      <a:pt x="81867" y="35301"/>
                    </a:lnTo>
                    <a:lnTo>
                      <a:pt x="81800" y="35541"/>
                    </a:lnTo>
                    <a:lnTo>
                      <a:pt x="81692" y="35701"/>
                    </a:lnTo>
                    <a:lnTo>
                      <a:pt x="81639" y="36021"/>
                    </a:lnTo>
                    <a:lnTo>
                      <a:pt x="81491" y="35994"/>
                    </a:lnTo>
                    <a:lnTo>
                      <a:pt x="81424" y="36154"/>
                    </a:lnTo>
                    <a:lnTo>
                      <a:pt x="81343" y="35968"/>
                    </a:lnTo>
                    <a:lnTo>
                      <a:pt x="81249" y="35914"/>
                    </a:lnTo>
                    <a:lnTo>
                      <a:pt x="81182" y="35781"/>
                    </a:lnTo>
                    <a:lnTo>
                      <a:pt x="81182" y="35541"/>
                    </a:lnTo>
                    <a:lnTo>
                      <a:pt x="81061" y="35461"/>
                    </a:lnTo>
                    <a:lnTo>
                      <a:pt x="81007" y="35168"/>
                    </a:lnTo>
                    <a:lnTo>
                      <a:pt x="80900" y="35008"/>
                    </a:lnTo>
                    <a:lnTo>
                      <a:pt x="80792" y="35008"/>
                    </a:lnTo>
                    <a:lnTo>
                      <a:pt x="80416" y="34449"/>
                    </a:lnTo>
                    <a:lnTo>
                      <a:pt x="80241" y="34476"/>
                    </a:lnTo>
                    <a:lnTo>
                      <a:pt x="80026" y="34316"/>
                    </a:lnTo>
                    <a:lnTo>
                      <a:pt x="79946" y="34129"/>
                    </a:lnTo>
                    <a:lnTo>
                      <a:pt x="79825" y="34103"/>
                    </a:lnTo>
                    <a:lnTo>
                      <a:pt x="79664" y="33889"/>
                    </a:lnTo>
                    <a:lnTo>
                      <a:pt x="79247" y="33996"/>
                    </a:lnTo>
                    <a:lnTo>
                      <a:pt x="79099" y="34476"/>
                    </a:lnTo>
                    <a:lnTo>
                      <a:pt x="79086" y="34742"/>
                    </a:lnTo>
                    <a:lnTo>
                      <a:pt x="79113" y="35115"/>
                    </a:lnTo>
                    <a:lnTo>
                      <a:pt x="79099" y="35275"/>
                    </a:lnTo>
                    <a:lnTo>
                      <a:pt x="78965" y="34875"/>
                    </a:lnTo>
                    <a:lnTo>
                      <a:pt x="78898" y="35008"/>
                    </a:lnTo>
                    <a:lnTo>
                      <a:pt x="78535" y="34875"/>
                    </a:lnTo>
                    <a:lnTo>
                      <a:pt x="78387" y="35008"/>
                    </a:lnTo>
                    <a:lnTo>
                      <a:pt x="78253" y="34955"/>
                    </a:lnTo>
                    <a:lnTo>
                      <a:pt x="78078" y="34422"/>
                    </a:lnTo>
                    <a:lnTo>
                      <a:pt x="77957" y="34289"/>
                    </a:lnTo>
                    <a:lnTo>
                      <a:pt x="77823" y="33676"/>
                    </a:lnTo>
                    <a:lnTo>
                      <a:pt x="77702" y="33410"/>
                    </a:lnTo>
                    <a:lnTo>
                      <a:pt x="77594" y="32824"/>
                    </a:lnTo>
                    <a:lnTo>
                      <a:pt x="77581" y="32424"/>
                    </a:lnTo>
                    <a:lnTo>
                      <a:pt x="77568" y="32344"/>
                    </a:lnTo>
                    <a:lnTo>
                      <a:pt x="77487" y="32451"/>
                    </a:lnTo>
                    <a:lnTo>
                      <a:pt x="77420" y="32824"/>
                    </a:lnTo>
                    <a:lnTo>
                      <a:pt x="77178" y="33969"/>
                    </a:lnTo>
                    <a:lnTo>
                      <a:pt x="77084" y="34342"/>
                    </a:lnTo>
                    <a:lnTo>
                      <a:pt x="77070" y="34822"/>
                    </a:lnTo>
                    <a:lnTo>
                      <a:pt x="77030" y="35142"/>
                    </a:lnTo>
                    <a:lnTo>
                      <a:pt x="77057" y="36047"/>
                    </a:lnTo>
                    <a:lnTo>
                      <a:pt x="76949" y="36181"/>
                    </a:lnTo>
                    <a:lnTo>
                      <a:pt x="76842" y="36767"/>
                    </a:lnTo>
                    <a:lnTo>
                      <a:pt x="76748" y="36980"/>
                    </a:lnTo>
                    <a:lnTo>
                      <a:pt x="76721" y="37460"/>
                    </a:lnTo>
                    <a:lnTo>
                      <a:pt x="76587" y="37779"/>
                    </a:lnTo>
                    <a:lnTo>
                      <a:pt x="76546" y="38179"/>
                    </a:lnTo>
                    <a:lnTo>
                      <a:pt x="76372" y="38019"/>
                    </a:lnTo>
                    <a:lnTo>
                      <a:pt x="76237" y="37166"/>
                    </a:lnTo>
                    <a:lnTo>
                      <a:pt x="76197" y="37113"/>
                    </a:lnTo>
                    <a:lnTo>
                      <a:pt x="76170" y="37433"/>
                    </a:lnTo>
                    <a:lnTo>
                      <a:pt x="76076" y="37460"/>
                    </a:lnTo>
                    <a:lnTo>
                      <a:pt x="75995" y="37220"/>
                    </a:lnTo>
                    <a:lnTo>
                      <a:pt x="75901" y="37273"/>
                    </a:lnTo>
                    <a:lnTo>
                      <a:pt x="75794" y="37140"/>
                    </a:lnTo>
                    <a:lnTo>
                      <a:pt x="75727" y="36927"/>
                    </a:lnTo>
                    <a:lnTo>
                      <a:pt x="75727" y="36740"/>
                    </a:lnTo>
                    <a:lnTo>
                      <a:pt x="75606" y="36447"/>
                    </a:lnTo>
                    <a:lnTo>
                      <a:pt x="75512" y="36634"/>
                    </a:lnTo>
                    <a:lnTo>
                      <a:pt x="75485" y="36474"/>
                    </a:lnTo>
                    <a:lnTo>
                      <a:pt x="75418" y="36341"/>
                    </a:lnTo>
                    <a:lnTo>
                      <a:pt x="75364" y="36074"/>
                    </a:lnTo>
                    <a:lnTo>
                      <a:pt x="75337" y="35701"/>
                    </a:lnTo>
                    <a:lnTo>
                      <a:pt x="75230" y="35595"/>
                    </a:lnTo>
                    <a:lnTo>
                      <a:pt x="75189" y="35701"/>
                    </a:lnTo>
                    <a:lnTo>
                      <a:pt x="75189" y="35488"/>
                    </a:lnTo>
                    <a:lnTo>
                      <a:pt x="75082" y="35115"/>
                    </a:lnTo>
                    <a:lnTo>
                      <a:pt x="75055" y="34715"/>
                    </a:lnTo>
                    <a:lnTo>
                      <a:pt x="75001" y="34609"/>
                    </a:lnTo>
                    <a:lnTo>
                      <a:pt x="75001" y="34316"/>
                    </a:lnTo>
                    <a:lnTo>
                      <a:pt x="74961" y="34156"/>
                    </a:lnTo>
                    <a:lnTo>
                      <a:pt x="74921" y="33836"/>
                    </a:lnTo>
                    <a:lnTo>
                      <a:pt x="74907" y="33916"/>
                    </a:lnTo>
                    <a:lnTo>
                      <a:pt x="74773" y="34103"/>
                    </a:lnTo>
                    <a:lnTo>
                      <a:pt x="74692" y="33889"/>
                    </a:lnTo>
                    <a:lnTo>
                      <a:pt x="74719" y="33676"/>
                    </a:lnTo>
                    <a:lnTo>
                      <a:pt x="74692" y="33436"/>
                    </a:lnTo>
                    <a:lnTo>
                      <a:pt x="74638" y="33330"/>
                    </a:lnTo>
                    <a:lnTo>
                      <a:pt x="74625" y="33170"/>
                    </a:lnTo>
                    <a:lnTo>
                      <a:pt x="74612" y="32744"/>
                    </a:lnTo>
                    <a:lnTo>
                      <a:pt x="74867" y="31971"/>
                    </a:lnTo>
                    <a:lnTo>
                      <a:pt x="74934" y="32104"/>
                    </a:lnTo>
                    <a:lnTo>
                      <a:pt x="75001" y="32051"/>
                    </a:lnTo>
                    <a:lnTo>
                      <a:pt x="74961" y="31944"/>
                    </a:lnTo>
                    <a:lnTo>
                      <a:pt x="74974" y="31758"/>
                    </a:lnTo>
                    <a:lnTo>
                      <a:pt x="75122" y="31625"/>
                    </a:lnTo>
                    <a:lnTo>
                      <a:pt x="75203" y="31438"/>
                    </a:lnTo>
                    <a:lnTo>
                      <a:pt x="75122" y="31465"/>
                    </a:lnTo>
                    <a:lnTo>
                      <a:pt x="75122" y="31385"/>
                    </a:lnTo>
                    <a:lnTo>
                      <a:pt x="75189" y="31252"/>
                    </a:lnTo>
                    <a:lnTo>
                      <a:pt x="75149" y="31145"/>
                    </a:lnTo>
                    <a:lnTo>
                      <a:pt x="75149" y="30879"/>
                    </a:lnTo>
                    <a:lnTo>
                      <a:pt x="75283" y="30399"/>
                    </a:lnTo>
                    <a:lnTo>
                      <a:pt x="74988" y="29973"/>
                    </a:lnTo>
                    <a:lnTo>
                      <a:pt x="75001" y="29840"/>
                    </a:lnTo>
                    <a:lnTo>
                      <a:pt x="75109" y="29600"/>
                    </a:lnTo>
                    <a:lnTo>
                      <a:pt x="74974" y="29413"/>
                    </a:lnTo>
                    <a:lnTo>
                      <a:pt x="75001" y="29147"/>
                    </a:lnTo>
                    <a:lnTo>
                      <a:pt x="75082" y="29040"/>
                    </a:lnTo>
                    <a:lnTo>
                      <a:pt x="75082" y="28694"/>
                    </a:lnTo>
                    <a:lnTo>
                      <a:pt x="75122" y="28614"/>
                    </a:lnTo>
                    <a:lnTo>
                      <a:pt x="75068" y="28561"/>
                    </a:lnTo>
                    <a:lnTo>
                      <a:pt x="75055" y="28401"/>
                    </a:lnTo>
                    <a:lnTo>
                      <a:pt x="75068" y="28188"/>
                    </a:lnTo>
                    <a:lnTo>
                      <a:pt x="75041" y="27975"/>
                    </a:lnTo>
                    <a:lnTo>
                      <a:pt x="75136" y="27948"/>
                    </a:lnTo>
                    <a:lnTo>
                      <a:pt x="75149" y="27841"/>
                    </a:lnTo>
                    <a:lnTo>
                      <a:pt x="75176" y="27655"/>
                    </a:lnTo>
                    <a:lnTo>
                      <a:pt x="75203" y="27468"/>
                    </a:lnTo>
                    <a:lnTo>
                      <a:pt x="75149" y="27388"/>
                    </a:lnTo>
                    <a:lnTo>
                      <a:pt x="75149" y="27229"/>
                    </a:lnTo>
                    <a:lnTo>
                      <a:pt x="74934" y="26962"/>
                    </a:lnTo>
                    <a:lnTo>
                      <a:pt x="74867" y="26669"/>
                    </a:lnTo>
                    <a:lnTo>
                      <a:pt x="74773" y="26429"/>
                    </a:lnTo>
                    <a:lnTo>
                      <a:pt x="74773" y="26243"/>
                    </a:lnTo>
                    <a:lnTo>
                      <a:pt x="74450" y="25870"/>
                    </a:lnTo>
                    <a:lnTo>
                      <a:pt x="74464" y="25683"/>
                    </a:lnTo>
                    <a:lnTo>
                      <a:pt x="74450" y="25497"/>
                    </a:lnTo>
                    <a:lnTo>
                      <a:pt x="74276" y="25444"/>
                    </a:lnTo>
                    <a:lnTo>
                      <a:pt x="74208" y="25364"/>
                    </a:lnTo>
                    <a:lnTo>
                      <a:pt x="74262" y="25257"/>
                    </a:lnTo>
                    <a:lnTo>
                      <a:pt x="74182" y="25017"/>
                    </a:lnTo>
                    <a:lnTo>
                      <a:pt x="73953" y="24831"/>
                    </a:lnTo>
                    <a:lnTo>
                      <a:pt x="73819" y="24937"/>
                    </a:lnTo>
                    <a:lnTo>
                      <a:pt x="73604" y="24857"/>
                    </a:lnTo>
                    <a:lnTo>
                      <a:pt x="73375" y="24644"/>
                    </a:lnTo>
                    <a:lnTo>
                      <a:pt x="73322" y="24777"/>
                    </a:lnTo>
                    <a:lnTo>
                      <a:pt x="73295" y="24991"/>
                    </a:lnTo>
                    <a:lnTo>
                      <a:pt x="73187" y="24991"/>
                    </a:lnTo>
                    <a:lnTo>
                      <a:pt x="73053" y="25310"/>
                    </a:lnTo>
                    <a:lnTo>
                      <a:pt x="73026" y="25230"/>
                    </a:lnTo>
                    <a:lnTo>
                      <a:pt x="73013" y="25071"/>
                    </a:lnTo>
                    <a:lnTo>
                      <a:pt x="72757" y="24458"/>
                    </a:lnTo>
                    <a:lnTo>
                      <a:pt x="72663" y="24644"/>
                    </a:lnTo>
                    <a:lnTo>
                      <a:pt x="72542" y="24511"/>
                    </a:lnTo>
                    <a:lnTo>
                      <a:pt x="72448" y="24564"/>
                    </a:lnTo>
                    <a:lnTo>
                      <a:pt x="72354" y="24298"/>
                    </a:lnTo>
                    <a:lnTo>
                      <a:pt x="72287" y="24404"/>
                    </a:lnTo>
                    <a:lnTo>
                      <a:pt x="72193" y="24245"/>
                    </a:lnTo>
                    <a:lnTo>
                      <a:pt x="72153" y="24458"/>
                    </a:lnTo>
                    <a:lnTo>
                      <a:pt x="72032" y="24245"/>
                    </a:lnTo>
                    <a:lnTo>
                      <a:pt x="72032" y="24085"/>
                    </a:lnTo>
                    <a:lnTo>
                      <a:pt x="72005" y="23845"/>
                    </a:lnTo>
                    <a:lnTo>
                      <a:pt x="71938" y="23738"/>
                    </a:lnTo>
                    <a:lnTo>
                      <a:pt x="71884" y="23872"/>
                    </a:lnTo>
                    <a:lnTo>
                      <a:pt x="71736" y="23525"/>
                    </a:lnTo>
                    <a:lnTo>
                      <a:pt x="71656" y="23579"/>
                    </a:lnTo>
                    <a:lnTo>
                      <a:pt x="71521" y="23419"/>
                    </a:lnTo>
                    <a:lnTo>
                      <a:pt x="71279" y="23312"/>
                    </a:lnTo>
                    <a:lnTo>
                      <a:pt x="71105" y="23072"/>
                    </a:lnTo>
                    <a:lnTo>
                      <a:pt x="71024" y="23072"/>
                    </a:lnTo>
                    <a:lnTo>
                      <a:pt x="71011" y="23259"/>
                    </a:lnTo>
                    <a:lnTo>
                      <a:pt x="71011" y="23445"/>
                    </a:lnTo>
                    <a:lnTo>
                      <a:pt x="71024" y="23712"/>
                    </a:lnTo>
                    <a:lnTo>
                      <a:pt x="70997" y="23845"/>
                    </a:lnTo>
                    <a:lnTo>
                      <a:pt x="70782" y="23792"/>
                    </a:lnTo>
                    <a:lnTo>
                      <a:pt x="70648" y="23365"/>
                    </a:lnTo>
                    <a:lnTo>
                      <a:pt x="70634" y="23525"/>
                    </a:lnTo>
                    <a:lnTo>
                      <a:pt x="70621" y="23978"/>
                    </a:lnTo>
                    <a:lnTo>
                      <a:pt x="70500" y="25097"/>
                    </a:lnTo>
                    <a:lnTo>
                      <a:pt x="70567" y="25150"/>
                    </a:lnTo>
                    <a:lnTo>
                      <a:pt x="70527" y="25310"/>
                    </a:lnTo>
                    <a:lnTo>
                      <a:pt x="70513" y="25444"/>
                    </a:lnTo>
                    <a:lnTo>
                      <a:pt x="70554" y="25843"/>
                    </a:lnTo>
                    <a:lnTo>
                      <a:pt x="70728" y="26722"/>
                    </a:lnTo>
                    <a:lnTo>
                      <a:pt x="70675" y="26936"/>
                    </a:lnTo>
                    <a:lnTo>
                      <a:pt x="70567" y="27149"/>
                    </a:lnTo>
                    <a:lnTo>
                      <a:pt x="70204" y="27282"/>
                    </a:lnTo>
                    <a:lnTo>
                      <a:pt x="70003" y="27602"/>
                    </a:lnTo>
                    <a:lnTo>
                      <a:pt x="69922" y="27468"/>
                    </a:lnTo>
                    <a:lnTo>
                      <a:pt x="69868" y="27655"/>
                    </a:lnTo>
                    <a:lnTo>
                      <a:pt x="69801" y="27548"/>
                    </a:lnTo>
                    <a:lnTo>
                      <a:pt x="69586" y="27655"/>
                    </a:lnTo>
                    <a:lnTo>
                      <a:pt x="69439" y="27522"/>
                    </a:lnTo>
                    <a:lnTo>
                      <a:pt x="69344" y="27522"/>
                    </a:lnTo>
                    <a:lnTo>
                      <a:pt x="69009" y="27655"/>
                    </a:lnTo>
                    <a:lnTo>
                      <a:pt x="68941" y="27735"/>
                    </a:lnTo>
                    <a:lnTo>
                      <a:pt x="68686" y="27442"/>
                    </a:lnTo>
                    <a:lnTo>
                      <a:pt x="68283" y="27255"/>
                    </a:lnTo>
                    <a:lnTo>
                      <a:pt x="68176" y="27229"/>
                    </a:lnTo>
                    <a:lnTo>
                      <a:pt x="68176" y="27442"/>
                    </a:lnTo>
                    <a:lnTo>
                      <a:pt x="68135" y="27575"/>
                    </a:lnTo>
                    <a:lnTo>
                      <a:pt x="67746" y="27042"/>
                    </a:lnTo>
                    <a:lnTo>
                      <a:pt x="67490" y="26936"/>
                    </a:lnTo>
                    <a:lnTo>
                      <a:pt x="67101" y="26509"/>
                    </a:lnTo>
                    <a:lnTo>
                      <a:pt x="67033" y="26296"/>
                    </a:lnTo>
                    <a:lnTo>
                      <a:pt x="67033" y="26110"/>
                    </a:lnTo>
                    <a:lnTo>
                      <a:pt x="67033" y="25950"/>
                    </a:lnTo>
                    <a:lnTo>
                      <a:pt x="67047" y="25817"/>
                    </a:lnTo>
                    <a:lnTo>
                      <a:pt x="67020" y="25444"/>
                    </a:lnTo>
                    <a:lnTo>
                      <a:pt x="67047" y="25257"/>
                    </a:lnTo>
                    <a:lnTo>
                      <a:pt x="67127" y="25150"/>
                    </a:lnTo>
                    <a:lnTo>
                      <a:pt x="67275" y="25150"/>
                    </a:lnTo>
                    <a:lnTo>
                      <a:pt x="67302" y="24991"/>
                    </a:lnTo>
                    <a:lnTo>
                      <a:pt x="67383" y="24991"/>
                    </a:lnTo>
                    <a:lnTo>
                      <a:pt x="67342" y="24804"/>
                    </a:lnTo>
                    <a:lnTo>
                      <a:pt x="67248" y="24644"/>
                    </a:lnTo>
                    <a:lnTo>
                      <a:pt x="66886" y="24671"/>
                    </a:lnTo>
                    <a:lnTo>
                      <a:pt x="66738" y="24511"/>
                    </a:lnTo>
                    <a:lnTo>
                      <a:pt x="66483" y="24644"/>
                    </a:lnTo>
                    <a:lnTo>
                      <a:pt x="66160" y="24511"/>
                    </a:lnTo>
                    <a:lnTo>
                      <a:pt x="65999" y="24298"/>
                    </a:lnTo>
                    <a:lnTo>
                      <a:pt x="65838" y="24298"/>
                    </a:lnTo>
                    <a:lnTo>
                      <a:pt x="65676" y="24165"/>
                    </a:lnTo>
                    <a:lnTo>
                      <a:pt x="65502" y="24165"/>
                    </a:lnTo>
                    <a:lnTo>
                      <a:pt x="65273" y="23952"/>
                    </a:lnTo>
                    <a:lnTo>
                      <a:pt x="64991" y="23845"/>
                    </a:lnTo>
                    <a:lnTo>
                      <a:pt x="64736" y="23978"/>
                    </a:lnTo>
                    <a:lnTo>
                      <a:pt x="64736" y="24218"/>
                    </a:lnTo>
                    <a:lnTo>
                      <a:pt x="64386" y="24458"/>
                    </a:lnTo>
                    <a:lnTo>
                      <a:pt x="64212" y="24538"/>
                    </a:lnTo>
                    <a:lnTo>
                      <a:pt x="63903" y="24458"/>
                    </a:lnTo>
                    <a:lnTo>
                      <a:pt x="63432" y="24831"/>
                    </a:lnTo>
                    <a:lnTo>
                      <a:pt x="63634" y="25497"/>
                    </a:lnTo>
                    <a:lnTo>
                      <a:pt x="63661" y="25817"/>
                    </a:lnTo>
                    <a:lnTo>
                      <a:pt x="63621" y="25950"/>
                    </a:lnTo>
                    <a:lnTo>
                      <a:pt x="63325" y="26376"/>
                    </a:lnTo>
                    <a:lnTo>
                      <a:pt x="63123" y="26216"/>
                    </a:lnTo>
                    <a:lnTo>
                      <a:pt x="63150" y="26003"/>
                    </a:lnTo>
                    <a:lnTo>
                      <a:pt x="63352" y="26083"/>
                    </a:lnTo>
                    <a:lnTo>
                      <a:pt x="63406" y="25817"/>
                    </a:lnTo>
                    <a:lnTo>
                      <a:pt x="63191" y="25683"/>
                    </a:lnTo>
                    <a:lnTo>
                      <a:pt x="63218" y="25444"/>
                    </a:lnTo>
                    <a:lnTo>
                      <a:pt x="63150" y="25230"/>
                    </a:lnTo>
                    <a:lnTo>
                      <a:pt x="63298" y="24564"/>
                    </a:lnTo>
                    <a:lnTo>
                      <a:pt x="63285" y="24165"/>
                    </a:lnTo>
                    <a:lnTo>
                      <a:pt x="63218" y="23818"/>
                    </a:lnTo>
                    <a:lnTo>
                      <a:pt x="63150" y="23685"/>
                    </a:lnTo>
                    <a:lnTo>
                      <a:pt x="63123" y="23232"/>
                    </a:lnTo>
                    <a:lnTo>
                      <a:pt x="63016" y="22859"/>
                    </a:lnTo>
                    <a:lnTo>
                      <a:pt x="62855" y="22166"/>
                    </a:lnTo>
                    <a:lnTo>
                      <a:pt x="62935" y="22939"/>
                    </a:lnTo>
                    <a:lnTo>
                      <a:pt x="62908" y="23392"/>
                    </a:lnTo>
                    <a:lnTo>
                      <a:pt x="62801" y="23738"/>
                    </a:lnTo>
                    <a:lnTo>
                      <a:pt x="62586" y="23872"/>
                    </a:lnTo>
                    <a:lnTo>
                      <a:pt x="62183" y="23818"/>
                    </a:lnTo>
                    <a:lnTo>
                      <a:pt x="62062" y="23872"/>
                    </a:lnTo>
                    <a:lnTo>
                      <a:pt x="62035" y="23738"/>
                    </a:lnTo>
                    <a:lnTo>
                      <a:pt x="61753" y="23285"/>
                    </a:lnTo>
                    <a:lnTo>
                      <a:pt x="61699" y="22966"/>
                    </a:lnTo>
                    <a:lnTo>
                      <a:pt x="61686" y="22593"/>
                    </a:lnTo>
                    <a:lnTo>
                      <a:pt x="61753" y="22300"/>
                    </a:lnTo>
                    <a:lnTo>
                      <a:pt x="61780" y="22566"/>
                    </a:lnTo>
                    <a:lnTo>
                      <a:pt x="61901" y="22166"/>
                    </a:lnTo>
                    <a:lnTo>
                      <a:pt x="61914" y="22007"/>
                    </a:lnTo>
                    <a:lnTo>
                      <a:pt x="61592" y="22220"/>
                    </a:lnTo>
                    <a:lnTo>
                      <a:pt x="61484" y="22433"/>
                    </a:lnTo>
                    <a:lnTo>
                      <a:pt x="61457" y="22673"/>
                    </a:lnTo>
                    <a:lnTo>
                      <a:pt x="61404" y="22779"/>
                    </a:lnTo>
                    <a:lnTo>
                      <a:pt x="61336" y="22513"/>
                    </a:lnTo>
                    <a:lnTo>
                      <a:pt x="61175" y="22380"/>
                    </a:lnTo>
                    <a:lnTo>
                      <a:pt x="61027" y="22140"/>
                    </a:lnTo>
                    <a:lnTo>
                      <a:pt x="60826" y="22220"/>
                    </a:lnTo>
                    <a:lnTo>
                      <a:pt x="60665" y="22353"/>
                    </a:lnTo>
                    <a:lnTo>
                      <a:pt x="60624" y="22699"/>
                    </a:lnTo>
                    <a:lnTo>
                      <a:pt x="60409" y="23312"/>
                    </a:lnTo>
                    <a:lnTo>
                      <a:pt x="60396" y="23552"/>
                    </a:lnTo>
                    <a:lnTo>
                      <a:pt x="60463" y="23952"/>
                    </a:lnTo>
                    <a:lnTo>
                      <a:pt x="60557" y="24271"/>
                    </a:lnTo>
                    <a:lnTo>
                      <a:pt x="60651" y="24165"/>
                    </a:lnTo>
                    <a:lnTo>
                      <a:pt x="60584" y="24111"/>
                    </a:lnTo>
                    <a:lnTo>
                      <a:pt x="60584" y="23872"/>
                    </a:lnTo>
                    <a:lnTo>
                      <a:pt x="60665" y="24031"/>
                    </a:lnTo>
                    <a:lnTo>
                      <a:pt x="60920" y="24031"/>
                    </a:lnTo>
                    <a:lnTo>
                      <a:pt x="61027" y="23792"/>
                    </a:lnTo>
                    <a:lnTo>
                      <a:pt x="61162" y="23658"/>
                    </a:lnTo>
                    <a:lnTo>
                      <a:pt x="61229" y="23419"/>
                    </a:lnTo>
                    <a:lnTo>
                      <a:pt x="61336" y="23552"/>
                    </a:lnTo>
                    <a:lnTo>
                      <a:pt x="61444" y="24005"/>
                    </a:lnTo>
                    <a:lnTo>
                      <a:pt x="61027" y="24404"/>
                    </a:lnTo>
                    <a:lnTo>
                      <a:pt x="60947" y="24777"/>
                    </a:lnTo>
                    <a:lnTo>
                      <a:pt x="60880" y="24698"/>
                    </a:lnTo>
                    <a:lnTo>
                      <a:pt x="60544" y="25257"/>
                    </a:lnTo>
                    <a:lnTo>
                      <a:pt x="60396" y="25257"/>
                    </a:lnTo>
                    <a:lnTo>
                      <a:pt x="60167" y="24671"/>
                    </a:lnTo>
                    <a:lnTo>
                      <a:pt x="60329" y="25284"/>
                    </a:lnTo>
                    <a:lnTo>
                      <a:pt x="60288" y="25364"/>
                    </a:lnTo>
                    <a:lnTo>
                      <a:pt x="60194" y="25177"/>
                    </a:lnTo>
                    <a:lnTo>
                      <a:pt x="60221" y="25390"/>
                    </a:lnTo>
                    <a:lnTo>
                      <a:pt x="60181" y="25577"/>
                    </a:lnTo>
                    <a:lnTo>
                      <a:pt x="59711" y="25870"/>
                    </a:lnTo>
                    <a:lnTo>
                      <a:pt x="59549" y="25843"/>
                    </a:lnTo>
                    <a:lnTo>
                      <a:pt x="59523" y="26083"/>
                    </a:lnTo>
                    <a:lnTo>
                      <a:pt x="59549" y="26269"/>
                    </a:lnTo>
                    <a:lnTo>
                      <a:pt x="59308" y="26163"/>
                    </a:lnTo>
                    <a:lnTo>
                      <a:pt x="59039" y="26669"/>
                    </a:lnTo>
                    <a:lnTo>
                      <a:pt x="58972" y="26589"/>
                    </a:lnTo>
                    <a:lnTo>
                      <a:pt x="58595" y="26536"/>
                    </a:lnTo>
                    <a:lnTo>
                      <a:pt x="58501" y="26722"/>
                    </a:lnTo>
                    <a:lnTo>
                      <a:pt x="58125" y="26536"/>
                    </a:lnTo>
                    <a:lnTo>
                      <a:pt x="57977" y="26749"/>
                    </a:lnTo>
                    <a:lnTo>
                      <a:pt x="57991" y="27122"/>
                    </a:lnTo>
                    <a:lnTo>
                      <a:pt x="58085" y="27602"/>
                    </a:lnTo>
                    <a:lnTo>
                      <a:pt x="58555" y="28081"/>
                    </a:lnTo>
                    <a:lnTo>
                      <a:pt x="58448" y="28134"/>
                    </a:lnTo>
                    <a:lnTo>
                      <a:pt x="58313" y="28081"/>
                    </a:lnTo>
                    <a:lnTo>
                      <a:pt x="58004" y="27815"/>
                    </a:lnTo>
                    <a:lnTo>
                      <a:pt x="57883" y="27655"/>
                    </a:lnTo>
                    <a:lnTo>
                      <a:pt x="57789" y="27895"/>
                    </a:lnTo>
                    <a:lnTo>
                      <a:pt x="57695" y="28028"/>
                    </a:lnTo>
                    <a:lnTo>
                      <a:pt x="57615" y="28374"/>
                    </a:lnTo>
                    <a:lnTo>
                      <a:pt x="57480" y="28534"/>
                    </a:lnTo>
                    <a:lnTo>
                      <a:pt x="57332" y="28561"/>
                    </a:lnTo>
                    <a:lnTo>
                      <a:pt x="57144" y="28827"/>
                    </a:lnTo>
                    <a:lnTo>
                      <a:pt x="56996" y="29040"/>
                    </a:lnTo>
                    <a:lnTo>
                      <a:pt x="56822" y="29547"/>
                    </a:lnTo>
                    <a:lnTo>
                      <a:pt x="56862" y="29413"/>
                    </a:lnTo>
                    <a:lnTo>
                      <a:pt x="56822" y="29333"/>
                    </a:lnTo>
                    <a:lnTo>
                      <a:pt x="56634" y="29440"/>
                    </a:lnTo>
                    <a:lnTo>
                      <a:pt x="56607" y="29600"/>
                    </a:lnTo>
                    <a:lnTo>
                      <a:pt x="56513" y="29573"/>
                    </a:lnTo>
                    <a:lnTo>
                      <a:pt x="56499" y="29387"/>
                    </a:lnTo>
                    <a:lnTo>
                      <a:pt x="56795" y="28854"/>
                    </a:lnTo>
                    <a:lnTo>
                      <a:pt x="56916" y="28721"/>
                    </a:lnTo>
                    <a:lnTo>
                      <a:pt x="56970" y="28561"/>
                    </a:lnTo>
                    <a:lnTo>
                      <a:pt x="57131" y="28321"/>
                    </a:lnTo>
                    <a:lnTo>
                      <a:pt x="57279" y="28428"/>
                    </a:lnTo>
                    <a:lnTo>
                      <a:pt x="57453" y="28108"/>
                    </a:lnTo>
                    <a:lnTo>
                      <a:pt x="57574" y="27815"/>
                    </a:lnTo>
                    <a:lnTo>
                      <a:pt x="57789" y="26856"/>
                    </a:lnTo>
                    <a:lnTo>
                      <a:pt x="57856" y="26696"/>
                    </a:lnTo>
                    <a:lnTo>
                      <a:pt x="57856" y="26563"/>
                    </a:lnTo>
                    <a:lnTo>
                      <a:pt x="57910" y="26296"/>
                    </a:lnTo>
                    <a:lnTo>
                      <a:pt x="57991" y="25896"/>
                    </a:lnTo>
                    <a:lnTo>
                      <a:pt x="58125" y="25950"/>
                    </a:lnTo>
                    <a:lnTo>
                      <a:pt x="58434" y="25710"/>
                    </a:lnTo>
                    <a:lnTo>
                      <a:pt x="58461" y="25364"/>
                    </a:lnTo>
                    <a:lnTo>
                      <a:pt x="58649" y="24724"/>
                    </a:lnTo>
                    <a:lnTo>
                      <a:pt x="58703" y="24271"/>
                    </a:lnTo>
                    <a:lnTo>
                      <a:pt x="59240" y="24245"/>
                    </a:lnTo>
                    <a:lnTo>
                      <a:pt x="59375" y="24165"/>
                    </a:lnTo>
                    <a:lnTo>
                      <a:pt x="59455" y="24378"/>
                    </a:lnTo>
                    <a:lnTo>
                      <a:pt x="59724" y="23312"/>
                    </a:lnTo>
                    <a:lnTo>
                      <a:pt x="59818" y="23019"/>
                    </a:lnTo>
                    <a:lnTo>
                      <a:pt x="59872" y="22593"/>
                    </a:lnTo>
                    <a:lnTo>
                      <a:pt x="60248" y="21847"/>
                    </a:lnTo>
                    <a:lnTo>
                      <a:pt x="60463" y="21660"/>
                    </a:lnTo>
                    <a:lnTo>
                      <a:pt x="60611" y="21367"/>
                    </a:lnTo>
                    <a:lnTo>
                      <a:pt x="60732" y="20994"/>
                    </a:lnTo>
                    <a:lnTo>
                      <a:pt x="60812" y="20435"/>
                    </a:lnTo>
                    <a:lnTo>
                      <a:pt x="61095" y="19928"/>
                    </a:lnTo>
                    <a:lnTo>
                      <a:pt x="61068" y="19795"/>
                    </a:lnTo>
                    <a:lnTo>
                      <a:pt x="61108" y="19582"/>
                    </a:lnTo>
                    <a:lnTo>
                      <a:pt x="61256" y="19529"/>
                    </a:lnTo>
                    <a:lnTo>
                      <a:pt x="61350" y="19369"/>
                    </a:lnTo>
                    <a:lnTo>
                      <a:pt x="61310" y="19289"/>
                    </a:lnTo>
                    <a:lnTo>
                      <a:pt x="61390" y="19236"/>
                    </a:lnTo>
                    <a:lnTo>
                      <a:pt x="61444" y="19342"/>
                    </a:lnTo>
                    <a:lnTo>
                      <a:pt x="61592" y="19209"/>
                    </a:lnTo>
                    <a:lnTo>
                      <a:pt x="61632" y="18836"/>
                    </a:lnTo>
                    <a:lnTo>
                      <a:pt x="61699" y="18863"/>
                    </a:lnTo>
                    <a:lnTo>
                      <a:pt x="61901" y="18436"/>
                    </a:lnTo>
                    <a:lnTo>
                      <a:pt x="62143" y="18730"/>
                    </a:lnTo>
                    <a:lnTo>
                      <a:pt x="62169" y="18516"/>
                    </a:lnTo>
                    <a:lnTo>
                      <a:pt x="62210" y="18277"/>
                    </a:lnTo>
                    <a:lnTo>
                      <a:pt x="62143" y="18063"/>
                    </a:lnTo>
                    <a:lnTo>
                      <a:pt x="62573" y="17717"/>
                    </a:lnTo>
                    <a:lnTo>
                      <a:pt x="62384" y="17637"/>
                    </a:lnTo>
                    <a:lnTo>
                      <a:pt x="62411" y="17477"/>
                    </a:lnTo>
                    <a:lnTo>
                      <a:pt x="62707" y="17184"/>
                    </a:lnTo>
                    <a:lnTo>
                      <a:pt x="62680" y="17477"/>
                    </a:lnTo>
                    <a:lnTo>
                      <a:pt x="62774" y="17184"/>
                    </a:lnTo>
                    <a:lnTo>
                      <a:pt x="62855" y="17131"/>
                    </a:lnTo>
                    <a:lnTo>
                      <a:pt x="62935" y="16944"/>
                    </a:lnTo>
                    <a:lnTo>
                      <a:pt x="62868" y="16811"/>
                    </a:lnTo>
                    <a:lnTo>
                      <a:pt x="62989" y="16571"/>
                    </a:lnTo>
                    <a:lnTo>
                      <a:pt x="63123" y="16625"/>
                    </a:lnTo>
                    <a:lnTo>
                      <a:pt x="63204" y="16278"/>
                    </a:lnTo>
                    <a:lnTo>
                      <a:pt x="63258" y="15959"/>
                    </a:lnTo>
                    <a:lnTo>
                      <a:pt x="63258" y="15852"/>
                    </a:lnTo>
                    <a:lnTo>
                      <a:pt x="63406" y="15506"/>
                    </a:lnTo>
                    <a:lnTo>
                      <a:pt x="63446" y="15266"/>
                    </a:lnTo>
                    <a:lnTo>
                      <a:pt x="63540" y="15106"/>
                    </a:lnTo>
                    <a:lnTo>
                      <a:pt x="63540" y="14626"/>
                    </a:lnTo>
                    <a:lnTo>
                      <a:pt x="63500" y="14600"/>
                    </a:lnTo>
                    <a:lnTo>
                      <a:pt x="63446" y="14227"/>
                    </a:lnTo>
                    <a:lnTo>
                      <a:pt x="63567" y="14333"/>
                    </a:lnTo>
                    <a:lnTo>
                      <a:pt x="63553" y="13801"/>
                    </a:lnTo>
                    <a:lnTo>
                      <a:pt x="63365" y="13801"/>
                    </a:lnTo>
                    <a:lnTo>
                      <a:pt x="63191" y="13481"/>
                    </a:lnTo>
                    <a:lnTo>
                      <a:pt x="63164" y="13081"/>
                    </a:lnTo>
                    <a:lnTo>
                      <a:pt x="63043" y="13108"/>
                    </a:lnTo>
                    <a:lnTo>
                      <a:pt x="63003" y="13374"/>
                    </a:lnTo>
                    <a:lnTo>
                      <a:pt x="62962" y="13507"/>
                    </a:lnTo>
                    <a:lnTo>
                      <a:pt x="62895" y="13241"/>
                    </a:lnTo>
                    <a:lnTo>
                      <a:pt x="62895" y="13134"/>
                    </a:lnTo>
                    <a:lnTo>
                      <a:pt x="62828" y="12815"/>
                    </a:lnTo>
                    <a:lnTo>
                      <a:pt x="62868" y="12655"/>
                    </a:lnTo>
                    <a:lnTo>
                      <a:pt x="62693" y="12362"/>
                    </a:lnTo>
                    <a:lnTo>
                      <a:pt x="62613" y="12095"/>
                    </a:lnTo>
                    <a:lnTo>
                      <a:pt x="62640" y="11909"/>
                    </a:lnTo>
                    <a:lnTo>
                      <a:pt x="62747" y="11962"/>
                    </a:lnTo>
                    <a:lnTo>
                      <a:pt x="62976" y="12522"/>
                    </a:lnTo>
                    <a:lnTo>
                      <a:pt x="63379" y="13055"/>
                    </a:lnTo>
                    <a:lnTo>
                      <a:pt x="63298" y="13507"/>
                    </a:lnTo>
                    <a:lnTo>
                      <a:pt x="63379" y="13454"/>
                    </a:lnTo>
                    <a:lnTo>
                      <a:pt x="63473" y="13134"/>
                    </a:lnTo>
                    <a:lnTo>
                      <a:pt x="63634" y="12122"/>
                    </a:lnTo>
                    <a:lnTo>
                      <a:pt x="63634" y="11749"/>
                    </a:lnTo>
                    <a:lnTo>
                      <a:pt x="63580" y="11403"/>
                    </a:lnTo>
                    <a:lnTo>
                      <a:pt x="63500" y="11509"/>
                    </a:lnTo>
                    <a:lnTo>
                      <a:pt x="63379" y="11403"/>
                    </a:lnTo>
                    <a:lnTo>
                      <a:pt x="63325" y="10657"/>
                    </a:lnTo>
                    <a:lnTo>
                      <a:pt x="63338" y="10364"/>
                    </a:lnTo>
                    <a:lnTo>
                      <a:pt x="63123" y="9591"/>
                    </a:lnTo>
                    <a:lnTo>
                      <a:pt x="63003" y="9698"/>
                    </a:lnTo>
                    <a:lnTo>
                      <a:pt x="63083" y="10071"/>
                    </a:lnTo>
                    <a:lnTo>
                      <a:pt x="62962" y="10310"/>
                    </a:lnTo>
                    <a:lnTo>
                      <a:pt x="62935" y="10497"/>
                    </a:lnTo>
                    <a:lnTo>
                      <a:pt x="62868" y="10497"/>
                    </a:lnTo>
                    <a:lnTo>
                      <a:pt x="62774" y="9964"/>
                    </a:lnTo>
                    <a:lnTo>
                      <a:pt x="62640" y="9644"/>
                    </a:lnTo>
                    <a:lnTo>
                      <a:pt x="62747" y="9538"/>
                    </a:lnTo>
                    <a:lnTo>
                      <a:pt x="62761" y="9298"/>
                    </a:lnTo>
                    <a:lnTo>
                      <a:pt x="62788" y="9085"/>
                    </a:lnTo>
                    <a:lnTo>
                      <a:pt x="62438" y="8392"/>
                    </a:lnTo>
                    <a:lnTo>
                      <a:pt x="62344" y="8472"/>
                    </a:lnTo>
                    <a:lnTo>
                      <a:pt x="62331" y="8152"/>
                    </a:lnTo>
                    <a:lnTo>
                      <a:pt x="62129" y="7539"/>
                    </a:lnTo>
                    <a:lnTo>
                      <a:pt x="61847" y="7220"/>
                    </a:lnTo>
                    <a:lnTo>
                      <a:pt x="61901" y="7087"/>
                    </a:lnTo>
                    <a:lnTo>
                      <a:pt x="61847" y="6873"/>
                    </a:lnTo>
                    <a:lnTo>
                      <a:pt x="61713" y="6793"/>
                    </a:lnTo>
                    <a:lnTo>
                      <a:pt x="61645" y="6953"/>
                    </a:lnTo>
                    <a:lnTo>
                      <a:pt x="61605" y="6793"/>
                    </a:lnTo>
                    <a:lnTo>
                      <a:pt x="61619" y="6500"/>
                    </a:lnTo>
                    <a:lnTo>
                      <a:pt x="61390" y="6607"/>
                    </a:lnTo>
                    <a:lnTo>
                      <a:pt x="60987" y="6447"/>
                    </a:lnTo>
                    <a:lnTo>
                      <a:pt x="60772" y="6793"/>
                    </a:lnTo>
                    <a:lnTo>
                      <a:pt x="60705" y="6740"/>
                    </a:lnTo>
                    <a:lnTo>
                      <a:pt x="60584" y="6793"/>
                    </a:lnTo>
                    <a:lnTo>
                      <a:pt x="60315" y="6341"/>
                    </a:lnTo>
                    <a:lnTo>
                      <a:pt x="60154" y="6607"/>
                    </a:lnTo>
                    <a:lnTo>
                      <a:pt x="60047" y="6580"/>
                    </a:lnTo>
                    <a:lnTo>
                      <a:pt x="59670" y="6740"/>
                    </a:lnTo>
                    <a:lnTo>
                      <a:pt x="59590" y="6580"/>
                    </a:lnTo>
                    <a:lnTo>
                      <a:pt x="59469" y="6793"/>
                    </a:lnTo>
                    <a:lnTo>
                      <a:pt x="59496" y="6607"/>
                    </a:lnTo>
                    <a:lnTo>
                      <a:pt x="59549" y="6447"/>
                    </a:lnTo>
                    <a:lnTo>
                      <a:pt x="59523" y="6341"/>
                    </a:lnTo>
                    <a:lnTo>
                      <a:pt x="59442" y="6314"/>
                    </a:lnTo>
                    <a:lnTo>
                      <a:pt x="59402" y="6500"/>
                    </a:lnTo>
                    <a:lnTo>
                      <a:pt x="59254" y="6580"/>
                    </a:lnTo>
                    <a:lnTo>
                      <a:pt x="59240" y="6873"/>
                    </a:lnTo>
                    <a:lnTo>
                      <a:pt x="59187" y="7033"/>
                    </a:lnTo>
                    <a:lnTo>
                      <a:pt x="59334" y="6953"/>
                    </a:lnTo>
                    <a:lnTo>
                      <a:pt x="59240" y="7246"/>
                    </a:lnTo>
                    <a:lnTo>
                      <a:pt x="59160" y="7246"/>
                    </a:lnTo>
                    <a:lnTo>
                      <a:pt x="59146" y="7539"/>
                    </a:lnTo>
                    <a:lnTo>
                      <a:pt x="59079" y="7833"/>
                    </a:lnTo>
                    <a:lnTo>
                      <a:pt x="58931" y="7966"/>
                    </a:lnTo>
                    <a:lnTo>
                      <a:pt x="58878" y="7886"/>
                    </a:lnTo>
                    <a:lnTo>
                      <a:pt x="58851" y="8179"/>
                    </a:lnTo>
                    <a:lnTo>
                      <a:pt x="58528" y="8152"/>
                    </a:lnTo>
                    <a:lnTo>
                      <a:pt x="58434" y="8312"/>
                    </a:lnTo>
                    <a:lnTo>
                      <a:pt x="58233" y="8152"/>
                    </a:lnTo>
                    <a:lnTo>
                      <a:pt x="57950" y="8152"/>
                    </a:lnTo>
                    <a:lnTo>
                      <a:pt x="57950" y="8019"/>
                    </a:lnTo>
                    <a:lnTo>
                      <a:pt x="57924" y="7966"/>
                    </a:lnTo>
                    <a:lnTo>
                      <a:pt x="58165" y="7673"/>
                    </a:lnTo>
                    <a:lnTo>
                      <a:pt x="58219" y="7779"/>
                    </a:lnTo>
                    <a:lnTo>
                      <a:pt x="58354" y="7033"/>
                    </a:lnTo>
                    <a:lnTo>
                      <a:pt x="58434" y="6740"/>
                    </a:lnTo>
                    <a:lnTo>
                      <a:pt x="58488" y="6447"/>
                    </a:lnTo>
                    <a:lnTo>
                      <a:pt x="58676" y="6341"/>
                    </a:lnTo>
                    <a:lnTo>
                      <a:pt x="58810" y="5754"/>
                    </a:lnTo>
                    <a:lnTo>
                      <a:pt x="58757" y="5674"/>
                    </a:lnTo>
                    <a:lnTo>
                      <a:pt x="58716" y="5515"/>
                    </a:lnTo>
                    <a:lnTo>
                      <a:pt x="58743" y="5435"/>
                    </a:lnTo>
                    <a:lnTo>
                      <a:pt x="58851" y="5435"/>
                    </a:lnTo>
                    <a:lnTo>
                      <a:pt x="58851" y="5248"/>
                    </a:lnTo>
                    <a:lnTo>
                      <a:pt x="58757" y="5195"/>
                    </a:lnTo>
                    <a:lnTo>
                      <a:pt x="58757" y="5008"/>
                    </a:lnTo>
                    <a:lnTo>
                      <a:pt x="58784" y="4875"/>
                    </a:lnTo>
                    <a:lnTo>
                      <a:pt x="58434" y="4662"/>
                    </a:lnTo>
                    <a:lnTo>
                      <a:pt x="58367" y="4742"/>
                    </a:lnTo>
                    <a:lnTo>
                      <a:pt x="58286" y="4476"/>
                    </a:lnTo>
                    <a:lnTo>
                      <a:pt x="58165" y="4422"/>
                    </a:lnTo>
                    <a:lnTo>
                      <a:pt x="58058" y="4422"/>
                    </a:lnTo>
                    <a:lnTo>
                      <a:pt x="57937" y="4609"/>
                    </a:lnTo>
                    <a:lnTo>
                      <a:pt x="57856" y="4369"/>
                    </a:lnTo>
                    <a:lnTo>
                      <a:pt x="57628" y="4609"/>
                    </a:lnTo>
                    <a:lnTo>
                      <a:pt x="57695" y="4182"/>
                    </a:lnTo>
                    <a:lnTo>
                      <a:pt x="57668" y="3809"/>
                    </a:lnTo>
                    <a:lnTo>
                      <a:pt x="57588" y="4316"/>
                    </a:lnTo>
                    <a:lnTo>
                      <a:pt x="57346" y="4289"/>
                    </a:lnTo>
                    <a:lnTo>
                      <a:pt x="56580" y="5035"/>
                    </a:lnTo>
                    <a:lnTo>
                      <a:pt x="56755" y="4502"/>
                    </a:lnTo>
                    <a:lnTo>
                      <a:pt x="56849" y="4422"/>
                    </a:lnTo>
                    <a:lnTo>
                      <a:pt x="57185" y="3357"/>
                    </a:lnTo>
                    <a:lnTo>
                      <a:pt x="57346" y="3090"/>
                    </a:lnTo>
                    <a:lnTo>
                      <a:pt x="57453" y="3063"/>
                    </a:lnTo>
                    <a:lnTo>
                      <a:pt x="57588" y="2611"/>
                    </a:lnTo>
                    <a:lnTo>
                      <a:pt x="57588" y="2424"/>
                    </a:lnTo>
                    <a:lnTo>
                      <a:pt x="57789" y="2344"/>
                    </a:lnTo>
                    <a:lnTo>
                      <a:pt x="57910" y="2531"/>
                    </a:lnTo>
                    <a:lnTo>
                      <a:pt x="57789" y="2184"/>
                    </a:lnTo>
                    <a:lnTo>
                      <a:pt x="57641" y="1145"/>
                    </a:lnTo>
                    <a:lnTo>
                      <a:pt x="57520" y="1039"/>
                    </a:lnTo>
                    <a:lnTo>
                      <a:pt x="57453" y="1278"/>
                    </a:lnTo>
                    <a:lnTo>
                      <a:pt x="57225" y="1198"/>
                    </a:lnTo>
                    <a:lnTo>
                      <a:pt x="56996" y="905"/>
                    </a:lnTo>
                    <a:lnTo>
                      <a:pt x="56781" y="186"/>
                    </a:lnTo>
                    <a:lnTo>
                      <a:pt x="56687" y="452"/>
                    </a:lnTo>
                    <a:lnTo>
                      <a:pt x="56607" y="373"/>
                    </a:lnTo>
                    <a:lnTo>
                      <a:pt x="56580" y="319"/>
                    </a:lnTo>
                    <a:lnTo>
                      <a:pt x="56580" y="133"/>
                    </a:lnTo>
                    <a:lnTo>
                      <a:pt x="56472" y="0"/>
                    </a:lnTo>
                    <a:lnTo>
                      <a:pt x="56338" y="53"/>
                    </a:lnTo>
                    <a:lnTo>
                      <a:pt x="56137" y="373"/>
                    </a:lnTo>
                    <a:lnTo>
                      <a:pt x="56056" y="639"/>
                    </a:lnTo>
                    <a:lnTo>
                      <a:pt x="55975" y="719"/>
                    </a:lnTo>
                    <a:lnTo>
                      <a:pt x="55666" y="586"/>
                    </a:lnTo>
                    <a:lnTo>
                      <a:pt x="55613" y="932"/>
                    </a:lnTo>
                    <a:lnTo>
                      <a:pt x="55384" y="1358"/>
                    </a:lnTo>
                    <a:lnTo>
                      <a:pt x="55062" y="2344"/>
                    </a:lnTo>
                    <a:lnTo>
                      <a:pt x="54994" y="2717"/>
                    </a:lnTo>
                    <a:lnTo>
                      <a:pt x="54726" y="3197"/>
                    </a:lnTo>
                    <a:lnTo>
                      <a:pt x="54685" y="3357"/>
                    </a:lnTo>
                    <a:lnTo>
                      <a:pt x="54403" y="4182"/>
                    </a:lnTo>
                    <a:lnTo>
                      <a:pt x="54323" y="4476"/>
                    </a:lnTo>
                    <a:lnTo>
                      <a:pt x="54309" y="4742"/>
                    </a:lnTo>
                    <a:lnTo>
                      <a:pt x="54309" y="4928"/>
                    </a:lnTo>
                    <a:lnTo>
                      <a:pt x="54269" y="5168"/>
                    </a:lnTo>
                    <a:lnTo>
                      <a:pt x="54188" y="5168"/>
                    </a:lnTo>
                    <a:lnTo>
                      <a:pt x="54175" y="5355"/>
                    </a:lnTo>
                    <a:lnTo>
                      <a:pt x="54054" y="5861"/>
                    </a:lnTo>
                    <a:lnTo>
                      <a:pt x="54081" y="5914"/>
                    </a:lnTo>
                    <a:lnTo>
                      <a:pt x="54081" y="6181"/>
                    </a:lnTo>
                    <a:lnTo>
                      <a:pt x="54148" y="6341"/>
                    </a:lnTo>
                    <a:lnTo>
                      <a:pt x="54323" y="6500"/>
                    </a:lnTo>
                    <a:lnTo>
                      <a:pt x="54363" y="6873"/>
                    </a:lnTo>
                    <a:lnTo>
                      <a:pt x="54444" y="7007"/>
                    </a:lnTo>
                    <a:lnTo>
                      <a:pt x="54417" y="7113"/>
                    </a:lnTo>
                    <a:lnTo>
                      <a:pt x="54269" y="7060"/>
                    </a:lnTo>
                    <a:lnTo>
                      <a:pt x="54242" y="6873"/>
                    </a:lnTo>
                    <a:lnTo>
                      <a:pt x="54242" y="7513"/>
                    </a:lnTo>
                    <a:lnTo>
                      <a:pt x="54296" y="7593"/>
                    </a:lnTo>
                    <a:lnTo>
                      <a:pt x="54269" y="7619"/>
                    </a:lnTo>
                    <a:lnTo>
                      <a:pt x="53879" y="8072"/>
                    </a:lnTo>
                    <a:lnTo>
                      <a:pt x="53678" y="8179"/>
                    </a:lnTo>
                    <a:lnTo>
                      <a:pt x="53409" y="8152"/>
                    </a:lnTo>
                    <a:lnTo>
                      <a:pt x="53234" y="8312"/>
                    </a:lnTo>
                    <a:lnTo>
                      <a:pt x="52576" y="8046"/>
                    </a:lnTo>
                    <a:lnTo>
                      <a:pt x="52603" y="8259"/>
                    </a:lnTo>
                    <a:lnTo>
                      <a:pt x="52603" y="8392"/>
                    </a:lnTo>
                    <a:lnTo>
                      <a:pt x="52683" y="8552"/>
                    </a:lnTo>
                    <a:lnTo>
                      <a:pt x="52710" y="8898"/>
                    </a:lnTo>
                    <a:lnTo>
                      <a:pt x="52858" y="8925"/>
                    </a:lnTo>
                    <a:lnTo>
                      <a:pt x="52952" y="9165"/>
                    </a:lnTo>
                    <a:lnTo>
                      <a:pt x="52952" y="9351"/>
                    </a:lnTo>
                    <a:lnTo>
                      <a:pt x="53207" y="9351"/>
                    </a:lnTo>
                    <a:lnTo>
                      <a:pt x="53301" y="9484"/>
                    </a:lnTo>
                    <a:lnTo>
                      <a:pt x="53315" y="9698"/>
                    </a:lnTo>
                    <a:lnTo>
                      <a:pt x="53248" y="10044"/>
                    </a:lnTo>
                    <a:lnTo>
                      <a:pt x="53248" y="10550"/>
                    </a:lnTo>
                    <a:lnTo>
                      <a:pt x="53207" y="10817"/>
                    </a:lnTo>
                    <a:lnTo>
                      <a:pt x="53033" y="10683"/>
                    </a:lnTo>
                    <a:lnTo>
                      <a:pt x="53033" y="10364"/>
                    </a:lnTo>
                    <a:lnTo>
                      <a:pt x="52992" y="10230"/>
                    </a:lnTo>
                    <a:lnTo>
                      <a:pt x="52710" y="10124"/>
                    </a:lnTo>
                    <a:lnTo>
                      <a:pt x="52710" y="10044"/>
                    </a:lnTo>
                    <a:lnTo>
                      <a:pt x="52751" y="9751"/>
                    </a:lnTo>
                    <a:lnTo>
                      <a:pt x="52724" y="9618"/>
                    </a:lnTo>
                    <a:lnTo>
                      <a:pt x="52495" y="9698"/>
                    </a:lnTo>
                    <a:lnTo>
                      <a:pt x="52509" y="9404"/>
                    </a:lnTo>
                    <a:lnTo>
                      <a:pt x="52428" y="9378"/>
                    </a:lnTo>
                    <a:lnTo>
                      <a:pt x="51931" y="10097"/>
                    </a:lnTo>
                    <a:lnTo>
                      <a:pt x="51985" y="10364"/>
                    </a:lnTo>
                    <a:lnTo>
                      <a:pt x="51985" y="10550"/>
                    </a:lnTo>
                    <a:lnTo>
                      <a:pt x="51918" y="10550"/>
                    </a:lnTo>
                    <a:lnTo>
                      <a:pt x="51864" y="10390"/>
                    </a:lnTo>
                    <a:lnTo>
                      <a:pt x="51716" y="10470"/>
                    </a:lnTo>
                    <a:lnTo>
                      <a:pt x="51649" y="10763"/>
                    </a:lnTo>
                    <a:lnTo>
                      <a:pt x="51743" y="10790"/>
                    </a:lnTo>
                    <a:lnTo>
                      <a:pt x="51783" y="10896"/>
                    </a:lnTo>
                    <a:lnTo>
                      <a:pt x="51797" y="11110"/>
                    </a:lnTo>
                    <a:lnTo>
                      <a:pt x="51729" y="11163"/>
                    </a:lnTo>
                    <a:lnTo>
                      <a:pt x="51568" y="11056"/>
                    </a:lnTo>
                    <a:lnTo>
                      <a:pt x="51340" y="11403"/>
                    </a:lnTo>
                    <a:lnTo>
                      <a:pt x="51340" y="11056"/>
                    </a:lnTo>
                    <a:lnTo>
                      <a:pt x="51313" y="10950"/>
                    </a:lnTo>
                    <a:lnTo>
                      <a:pt x="51259" y="11056"/>
                    </a:lnTo>
                    <a:lnTo>
                      <a:pt x="51125" y="11483"/>
                    </a:lnTo>
                    <a:lnTo>
                      <a:pt x="51017" y="11483"/>
                    </a:lnTo>
                    <a:lnTo>
                      <a:pt x="50843" y="11776"/>
                    </a:lnTo>
                    <a:lnTo>
                      <a:pt x="50789" y="11696"/>
                    </a:lnTo>
                    <a:lnTo>
                      <a:pt x="50923" y="11376"/>
                    </a:lnTo>
                    <a:lnTo>
                      <a:pt x="50937" y="11163"/>
                    </a:lnTo>
                    <a:lnTo>
                      <a:pt x="50789" y="11110"/>
                    </a:lnTo>
                    <a:lnTo>
                      <a:pt x="50775" y="10950"/>
                    </a:lnTo>
                    <a:lnTo>
                      <a:pt x="50708" y="11163"/>
                    </a:lnTo>
                    <a:lnTo>
                      <a:pt x="50466" y="11269"/>
                    </a:lnTo>
                    <a:lnTo>
                      <a:pt x="50359" y="11669"/>
                    </a:lnTo>
                    <a:lnTo>
                      <a:pt x="50251" y="11776"/>
                    </a:lnTo>
                    <a:lnTo>
                      <a:pt x="50198" y="11616"/>
                    </a:lnTo>
                    <a:lnTo>
                      <a:pt x="50466" y="11030"/>
                    </a:lnTo>
                    <a:lnTo>
                      <a:pt x="50534" y="10470"/>
                    </a:lnTo>
                    <a:lnTo>
                      <a:pt x="50319" y="10124"/>
                    </a:lnTo>
                    <a:lnTo>
                      <a:pt x="49929" y="10177"/>
                    </a:lnTo>
                    <a:lnTo>
                      <a:pt x="49862" y="10257"/>
                    </a:lnTo>
                    <a:lnTo>
                      <a:pt x="49848" y="10470"/>
                    </a:lnTo>
                    <a:lnTo>
                      <a:pt x="49418" y="10204"/>
                    </a:lnTo>
                    <a:lnTo>
                      <a:pt x="49392" y="10390"/>
                    </a:lnTo>
                    <a:lnTo>
                      <a:pt x="49244" y="10630"/>
                    </a:lnTo>
                    <a:lnTo>
                      <a:pt x="49136" y="10364"/>
                    </a:lnTo>
                    <a:lnTo>
                      <a:pt x="48760" y="10390"/>
                    </a:lnTo>
                    <a:lnTo>
                      <a:pt x="48747" y="10497"/>
                    </a:lnTo>
                    <a:lnTo>
                      <a:pt x="48841" y="10630"/>
                    </a:lnTo>
                    <a:lnTo>
                      <a:pt x="48841" y="10737"/>
                    </a:lnTo>
                    <a:lnTo>
                      <a:pt x="48491" y="10896"/>
                    </a:lnTo>
                    <a:lnTo>
                      <a:pt x="48478" y="10790"/>
                    </a:lnTo>
                    <a:lnTo>
                      <a:pt x="48518" y="10603"/>
                    </a:lnTo>
                    <a:lnTo>
                      <a:pt x="48424" y="10630"/>
                    </a:lnTo>
                    <a:lnTo>
                      <a:pt x="48236" y="10976"/>
                    </a:lnTo>
                    <a:lnTo>
                      <a:pt x="48182" y="10683"/>
                    </a:lnTo>
                    <a:lnTo>
                      <a:pt x="48115" y="10790"/>
                    </a:lnTo>
                    <a:lnTo>
                      <a:pt x="48115" y="11269"/>
                    </a:lnTo>
                    <a:lnTo>
                      <a:pt x="48169" y="11376"/>
                    </a:lnTo>
                    <a:lnTo>
                      <a:pt x="48424" y="11110"/>
                    </a:lnTo>
                    <a:lnTo>
                      <a:pt x="48464" y="11403"/>
                    </a:lnTo>
                    <a:lnTo>
                      <a:pt x="48518" y="11589"/>
                    </a:lnTo>
                    <a:lnTo>
                      <a:pt x="48532" y="11509"/>
                    </a:lnTo>
                    <a:lnTo>
                      <a:pt x="48532" y="11349"/>
                    </a:lnTo>
                    <a:lnTo>
                      <a:pt x="48626" y="11269"/>
                    </a:lnTo>
                    <a:lnTo>
                      <a:pt x="48612" y="11403"/>
                    </a:lnTo>
                    <a:lnTo>
                      <a:pt x="48639" y="11589"/>
                    </a:lnTo>
                    <a:lnTo>
                      <a:pt x="48558" y="11882"/>
                    </a:lnTo>
                    <a:lnTo>
                      <a:pt x="47685" y="12548"/>
                    </a:lnTo>
                    <a:lnTo>
                      <a:pt x="47295" y="12655"/>
                    </a:lnTo>
                    <a:lnTo>
                      <a:pt x="47242" y="12602"/>
                    </a:lnTo>
                    <a:lnTo>
                      <a:pt x="47215" y="12815"/>
                    </a:lnTo>
                    <a:lnTo>
                      <a:pt x="47215" y="13108"/>
                    </a:lnTo>
                    <a:lnTo>
                      <a:pt x="47215" y="13028"/>
                    </a:lnTo>
                    <a:lnTo>
                      <a:pt x="47040" y="12975"/>
                    </a:lnTo>
                    <a:lnTo>
                      <a:pt x="46865" y="13214"/>
                    </a:lnTo>
                    <a:lnTo>
                      <a:pt x="46664" y="13055"/>
                    </a:lnTo>
                    <a:lnTo>
                      <a:pt x="46422" y="13374"/>
                    </a:lnTo>
                    <a:lnTo>
                      <a:pt x="46167" y="13374"/>
                    </a:lnTo>
                    <a:lnTo>
                      <a:pt x="45952" y="13747"/>
                    </a:lnTo>
                    <a:lnTo>
                      <a:pt x="46140" y="13960"/>
                    </a:lnTo>
                    <a:lnTo>
                      <a:pt x="45885" y="14094"/>
                    </a:lnTo>
                    <a:lnTo>
                      <a:pt x="45697" y="14413"/>
                    </a:lnTo>
                    <a:lnTo>
                      <a:pt x="45482" y="14067"/>
                    </a:lnTo>
                    <a:lnTo>
                      <a:pt x="45387" y="14280"/>
                    </a:lnTo>
                    <a:lnTo>
                      <a:pt x="45226" y="14360"/>
                    </a:lnTo>
                    <a:lnTo>
                      <a:pt x="45213" y="14493"/>
                    </a:lnTo>
                    <a:lnTo>
                      <a:pt x="45293" y="14493"/>
                    </a:lnTo>
                    <a:lnTo>
                      <a:pt x="45334" y="14653"/>
                    </a:lnTo>
                    <a:lnTo>
                      <a:pt x="45078" y="14786"/>
                    </a:lnTo>
                    <a:lnTo>
                      <a:pt x="45065" y="14973"/>
                    </a:lnTo>
                    <a:lnTo>
                      <a:pt x="44931" y="15079"/>
                    </a:lnTo>
                    <a:lnTo>
                      <a:pt x="44783" y="15559"/>
                    </a:lnTo>
                    <a:lnTo>
                      <a:pt x="44635" y="15799"/>
                    </a:lnTo>
                    <a:lnTo>
                      <a:pt x="44622" y="15932"/>
                    </a:lnTo>
                    <a:lnTo>
                      <a:pt x="44635" y="16092"/>
                    </a:lnTo>
                    <a:lnTo>
                      <a:pt x="44595" y="16198"/>
                    </a:lnTo>
                    <a:lnTo>
                      <a:pt x="44407" y="16358"/>
                    </a:lnTo>
                    <a:lnTo>
                      <a:pt x="44339" y="16119"/>
                    </a:lnTo>
                    <a:lnTo>
                      <a:pt x="44232" y="16092"/>
                    </a:lnTo>
                    <a:lnTo>
                      <a:pt x="43923" y="16039"/>
                    </a:lnTo>
                    <a:lnTo>
                      <a:pt x="43815" y="16145"/>
                    </a:lnTo>
                    <a:lnTo>
                      <a:pt x="43748" y="16278"/>
                    </a:lnTo>
                    <a:lnTo>
                      <a:pt x="43829" y="16465"/>
                    </a:lnTo>
                    <a:lnTo>
                      <a:pt x="44057" y="16651"/>
                    </a:lnTo>
                    <a:lnTo>
                      <a:pt x="44353" y="16678"/>
                    </a:lnTo>
                    <a:lnTo>
                      <a:pt x="44299" y="16865"/>
                    </a:lnTo>
                    <a:lnTo>
                      <a:pt x="44178" y="17104"/>
                    </a:lnTo>
                    <a:lnTo>
                      <a:pt x="44084" y="17051"/>
                    </a:lnTo>
                    <a:lnTo>
                      <a:pt x="44057" y="16865"/>
                    </a:lnTo>
                    <a:lnTo>
                      <a:pt x="43963" y="17051"/>
                    </a:lnTo>
                    <a:lnTo>
                      <a:pt x="43990" y="17184"/>
                    </a:lnTo>
                    <a:lnTo>
                      <a:pt x="43909" y="17557"/>
                    </a:lnTo>
                    <a:lnTo>
                      <a:pt x="43829" y="17770"/>
                    </a:lnTo>
                    <a:lnTo>
                      <a:pt x="43748" y="18197"/>
                    </a:lnTo>
                    <a:lnTo>
                      <a:pt x="43654" y="18197"/>
                    </a:lnTo>
                    <a:lnTo>
                      <a:pt x="43627" y="18490"/>
                    </a:lnTo>
                    <a:lnTo>
                      <a:pt x="43708" y="18703"/>
                    </a:lnTo>
                    <a:lnTo>
                      <a:pt x="43614" y="18863"/>
                    </a:lnTo>
                    <a:lnTo>
                      <a:pt x="43480" y="18410"/>
                    </a:lnTo>
                    <a:lnTo>
                      <a:pt x="43291" y="18223"/>
                    </a:lnTo>
                    <a:lnTo>
                      <a:pt x="43278" y="17957"/>
                    </a:lnTo>
                    <a:lnTo>
                      <a:pt x="43050" y="17770"/>
                    </a:lnTo>
                    <a:lnTo>
                      <a:pt x="43036" y="17797"/>
                    </a:lnTo>
                    <a:lnTo>
                      <a:pt x="43117" y="18143"/>
                    </a:lnTo>
                    <a:lnTo>
                      <a:pt x="42915" y="18383"/>
                    </a:lnTo>
                    <a:lnTo>
                      <a:pt x="42955" y="18623"/>
                    </a:lnTo>
                    <a:lnTo>
                      <a:pt x="42888" y="18676"/>
                    </a:lnTo>
                    <a:lnTo>
                      <a:pt x="42902" y="18836"/>
                    </a:lnTo>
                    <a:lnTo>
                      <a:pt x="43291" y="18943"/>
                    </a:lnTo>
                    <a:lnTo>
                      <a:pt x="43385" y="19103"/>
                    </a:lnTo>
                    <a:lnTo>
                      <a:pt x="43560" y="19289"/>
                    </a:lnTo>
                    <a:lnTo>
                      <a:pt x="43506" y="19396"/>
                    </a:lnTo>
                    <a:lnTo>
                      <a:pt x="43506" y="19582"/>
                    </a:lnTo>
                    <a:lnTo>
                      <a:pt x="43560" y="19689"/>
                    </a:lnTo>
                    <a:lnTo>
                      <a:pt x="43533" y="19795"/>
                    </a:lnTo>
                    <a:lnTo>
                      <a:pt x="43359" y="19715"/>
                    </a:lnTo>
                    <a:lnTo>
                      <a:pt x="43318" y="19822"/>
                    </a:lnTo>
                    <a:lnTo>
                      <a:pt x="43144" y="19982"/>
                    </a:lnTo>
                    <a:lnTo>
                      <a:pt x="43197" y="20142"/>
                    </a:lnTo>
                    <a:lnTo>
                      <a:pt x="43050" y="20142"/>
                    </a:lnTo>
                    <a:lnTo>
                      <a:pt x="43023" y="20275"/>
                    </a:lnTo>
                    <a:lnTo>
                      <a:pt x="43036" y="20541"/>
                    </a:lnTo>
                    <a:lnTo>
                      <a:pt x="43117" y="20701"/>
                    </a:lnTo>
                    <a:lnTo>
                      <a:pt x="43614" y="20994"/>
                    </a:lnTo>
                    <a:lnTo>
                      <a:pt x="43654" y="21687"/>
                    </a:lnTo>
                    <a:lnTo>
                      <a:pt x="43708" y="21873"/>
                    </a:lnTo>
                    <a:lnTo>
                      <a:pt x="43789" y="22007"/>
                    </a:lnTo>
                    <a:lnTo>
                      <a:pt x="43721" y="22166"/>
                    </a:lnTo>
                    <a:lnTo>
                      <a:pt x="43560" y="22060"/>
                    </a:lnTo>
                    <a:lnTo>
                      <a:pt x="43560" y="22140"/>
                    </a:lnTo>
                    <a:lnTo>
                      <a:pt x="43600" y="22353"/>
                    </a:lnTo>
                    <a:lnTo>
                      <a:pt x="43533" y="22406"/>
                    </a:lnTo>
                    <a:lnTo>
                      <a:pt x="43560" y="22566"/>
                    </a:lnTo>
                    <a:lnTo>
                      <a:pt x="43627" y="22646"/>
                    </a:lnTo>
                    <a:lnTo>
                      <a:pt x="43627" y="22806"/>
                    </a:lnTo>
                    <a:lnTo>
                      <a:pt x="43493" y="22939"/>
                    </a:lnTo>
                    <a:lnTo>
                      <a:pt x="43197" y="22992"/>
                    </a:lnTo>
                    <a:lnTo>
                      <a:pt x="43023" y="23232"/>
                    </a:lnTo>
                    <a:lnTo>
                      <a:pt x="42848" y="23206"/>
                    </a:lnTo>
                    <a:lnTo>
                      <a:pt x="42754" y="23285"/>
                    </a:lnTo>
                    <a:lnTo>
                      <a:pt x="42714" y="23525"/>
                    </a:lnTo>
                    <a:lnTo>
                      <a:pt x="42539" y="23818"/>
                    </a:lnTo>
                    <a:lnTo>
                      <a:pt x="42297" y="23685"/>
                    </a:lnTo>
                    <a:lnTo>
                      <a:pt x="42257" y="23525"/>
                    </a:lnTo>
                    <a:lnTo>
                      <a:pt x="42230" y="23525"/>
                    </a:lnTo>
                    <a:lnTo>
                      <a:pt x="42055" y="23658"/>
                    </a:lnTo>
                    <a:lnTo>
                      <a:pt x="41719" y="23792"/>
                    </a:lnTo>
                    <a:lnTo>
                      <a:pt x="41410" y="23978"/>
                    </a:lnTo>
                    <a:lnTo>
                      <a:pt x="40779" y="24138"/>
                    </a:lnTo>
                    <a:lnTo>
                      <a:pt x="40658" y="23978"/>
                    </a:lnTo>
                    <a:lnTo>
                      <a:pt x="40403" y="24085"/>
                    </a:lnTo>
                    <a:lnTo>
                      <a:pt x="40161" y="24005"/>
                    </a:lnTo>
                    <a:lnTo>
                      <a:pt x="39664" y="24298"/>
                    </a:lnTo>
                    <a:lnTo>
                      <a:pt x="39664" y="24431"/>
                    </a:lnTo>
                    <a:lnTo>
                      <a:pt x="39637" y="24511"/>
                    </a:lnTo>
                    <a:lnTo>
                      <a:pt x="39489" y="24351"/>
                    </a:lnTo>
                    <a:lnTo>
                      <a:pt x="39355" y="24458"/>
                    </a:lnTo>
                    <a:lnTo>
                      <a:pt x="39341" y="24564"/>
                    </a:lnTo>
                    <a:lnTo>
                      <a:pt x="39126" y="24671"/>
                    </a:lnTo>
                    <a:lnTo>
                      <a:pt x="39140" y="24937"/>
                    </a:lnTo>
                    <a:lnTo>
                      <a:pt x="39193" y="25150"/>
                    </a:lnTo>
                    <a:lnTo>
                      <a:pt x="39234" y="25124"/>
                    </a:lnTo>
                    <a:lnTo>
                      <a:pt x="39247" y="24991"/>
                    </a:lnTo>
                    <a:lnTo>
                      <a:pt x="39314" y="25017"/>
                    </a:lnTo>
                    <a:lnTo>
                      <a:pt x="39287" y="25230"/>
                    </a:lnTo>
                    <a:lnTo>
                      <a:pt x="39126" y="25523"/>
                    </a:lnTo>
                    <a:lnTo>
                      <a:pt x="39126" y="25683"/>
                    </a:lnTo>
                    <a:lnTo>
                      <a:pt x="39019" y="25577"/>
                    </a:lnTo>
                    <a:lnTo>
                      <a:pt x="38978" y="25737"/>
                    </a:lnTo>
                    <a:lnTo>
                      <a:pt x="39019" y="25976"/>
                    </a:lnTo>
                    <a:lnTo>
                      <a:pt x="39140" y="26030"/>
                    </a:lnTo>
                    <a:lnTo>
                      <a:pt x="39140" y="26296"/>
                    </a:lnTo>
                    <a:lnTo>
                      <a:pt x="38978" y="26536"/>
                    </a:lnTo>
                    <a:lnTo>
                      <a:pt x="39207" y="26882"/>
                    </a:lnTo>
                    <a:lnTo>
                      <a:pt x="39193" y="27015"/>
                    </a:lnTo>
                    <a:lnTo>
                      <a:pt x="39274" y="27149"/>
                    </a:lnTo>
                    <a:lnTo>
                      <a:pt x="39314" y="27122"/>
                    </a:lnTo>
                    <a:lnTo>
                      <a:pt x="39381" y="27708"/>
                    </a:lnTo>
                    <a:lnTo>
                      <a:pt x="39462" y="27868"/>
                    </a:lnTo>
                    <a:lnTo>
                      <a:pt x="39422" y="28028"/>
                    </a:lnTo>
                    <a:lnTo>
                      <a:pt x="39408" y="28188"/>
                    </a:lnTo>
                    <a:lnTo>
                      <a:pt x="39355" y="28401"/>
                    </a:lnTo>
                    <a:lnTo>
                      <a:pt x="39287" y="28827"/>
                    </a:lnTo>
                    <a:lnTo>
                      <a:pt x="39301" y="29227"/>
                    </a:lnTo>
                    <a:lnTo>
                      <a:pt x="39368" y="29440"/>
                    </a:lnTo>
                    <a:lnTo>
                      <a:pt x="39368" y="29893"/>
                    </a:lnTo>
                    <a:lnTo>
                      <a:pt x="39435" y="30186"/>
                    </a:lnTo>
                    <a:lnTo>
                      <a:pt x="39623" y="30612"/>
                    </a:lnTo>
                    <a:lnTo>
                      <a:pt x="39798" y="30719"/>
                    </a:lnTo>
                    <a:lnTo>
                      <a:pt x="40134" y="30825"/>
                    </a:lnTo>
                    <a:lnTo>
                      <a:pt x="40322" y="31119"/>
                    </a:lnTo>
                    <a:lnTo>
                      <a:pt x="40429" y="31119"/>
                    </a:lnTo>
                    <a:lnTo>
                      <a:pt x="40510" y="31545"/>
                    </a:lnTo>
                    <a:lnTo>
                      <a:pt x="40443" y="31865"/>
                    </a:lnTo>
                    <a:lnTo>
                      <a:pt x="40389" y="31971"/>
                    </a:lnTo>
                    <a:lnTo>
                      <a:pt x="40537" y="32051"/>
                    </a:lnTo>
                    <a:lnTo>
                      <a:pt x="40618" y="32264"/>
                    </a:lnTo>
                    <a:lnTo>
                      <a:pt x="40725" y="32690"/>
                    </a:lnTo>
                    <a:lnTo>
                      <a:pt x="40859" y="32850"/>
                    </a:lnTo>
                    <a:lnTo>
                      <a:pt x="41115" y="33010"/>
                    </a:lnTo>
                    <a:lnTo>
                      <a:pt x="41236" y="33197"/>
                    </a:lnTo>
                    <a:lnTo>
                      <a:pt x="41289" y="33010"/>
                    </a:lnTo>
                    <a:lnTo>
                      <a:pt x="41330" y="33410"/>
                    </a:lnTo>
                    <a:lnTo>
                      <a:pt x="41437" y="33889"/>
                    </a:lnTo>
                    <a:lnTo>
                      <a:pt x="41437" y="34156"/>
                    </a:lnTo>
                    <a:lnTo>
                      <a:pt x="41383" y="34689"/>
                    </a:lnTo>
                    <a:lnTo>
                      <a:pt x="41236" y="34955"/>
                    </a:lnTo>
                    <a:lnTo>
                      <a:pt x="41222" y="35408"/>
                    </a:lnTo>
                    <a:lnTo>
                      <a:pt x="41115" y="35781"/>
                    </a:lnTo>
                    <a:lnTo>
                      <a:pt x="41168" y="36181"/>
                    </a:lnTo>
                    <a:lnTo>
                      <a:pt x="41155" y="36554"/>
                    </a:lnTo>
                    <a:lnTo>
                      <a:pt x="41370" y="37140"/>
                    </a:lnTo>
                    <a:lnTo>
                      <a:pt x="41410" y="37992"/>
                    </a:lnTo>
                    <a:lnTo>
                      <a:pt x="41477" y="38365"/>
                    </a:lnTo>
                    <a:lnTo>
                      <a:pt x="41518" y="38872"/>
                    </a:lnTo>
                    <a:lnTo>
                      <a:pt x="41518" y="39271"/>
                    </a:lnTo>
                    <a:lnTo>
                      <a:pt x="41451" y="39618"/>
                    </a:lnTo>
                    <a:lnTo>
                      <a:pt x="41316" y="39991"/>
                    </a:lnTo>
                    <a:lnTo>
                      <a:pt x="41155" y="40071"/>
                    </a:lnTo>
                    <a:lnTo>
                      <a:pt x="41048" y="39991"/>
                    </a:lnTo>
                    <a:lnTo>
                      <a:pt x="41034" y="40204"/>
                    </a:lnTo>
                    <a:lnTo>
                      <a:pt x="41155" y="40763"/>
                    </a:lnTo>
                    <a:lnTo>
                      <a:pt x="41101" y="41003"/>
                    </a:lnTo>
                    <a:lnTo>
                      <a:pt x="40779" y="40737"/>
                    </a:lnTo>
                    <a:lnTo>
                      <a:pt x="40537" y="40710"/>
                    </a:lnTo>
                    <a:lnTo>
                      <a:pt x="40389" y="40417"/>
                    </a:lnTo>
                    <a:lnTo>
                      <a:pt x="40362" y="40071"/>
                    </a:lnTo>
                    <a:lnTo>
                      <a:pt x="40362" y="38845"/>
                    </a:lnTo>
                    <a:lnTo>
                      <a:pt x="40470" y="38046"/>
                    </a:lnTo>
                    <a:lnTo>
                      <a:pt x="40429" y="37886"/>
                    </a:lnTo>
                    <a:lnTo>
                      <a:pt x="40403" y="37113"/>
                    </a:lnTo>
                    <a:lnTo>
                      <a:pt x="40443" y="36740"/>
                    </a:lnTo>
                    <a:lnTo>
                      <a:pt x="40429" y="36287"/>
                    </a:lnTo>
                    <a:lnTo>
                      <a:pt x="40403" y="36021"/>
                    </a:lnTo>
                    <a:lnTo>
                      <a:pt x="40510" y="35701"/>
                    </a:lnTo>
                    <a:lnTo>
                      <a:pt x="40940" y="35142"/>
                    </a:lnTo>
                    <a:lnTo>
                      <a:pt x="40967" y="34982"/>
                    </a:lnTo>
                    <a:lnTo>
                      <a:pt x="40967" y="34635"/>
                    </a:lnTo>
                    <a:lnTo>
                      <a:pt x="41007" y="34316"/>
                    </a:lnTo>
                    <a:lnTo>
                      <a:pt x="41115" y="34289"/>
                    </a:lnTo>
                    <a:lnTo>
                      <a:pt x="41155" y="33836"/>
                    </a:lnTo>
                    <a:lnTo>
                      <a:pt x="40833" y="33410"/>
                    </a:lnTo>
                    <a:lnTo>
                      <a:pt x="40443" y="33676"/>
                    </a:lnTo>
                    <a:lnTo>
                      <a:pt x="40067" y="33756"/>
                    </a:lnTo>
                    <a:lnTo>
                      <a:pt x="39852" y="33570"/>
                    </a:lnTo>
                    <a:lnTo>
                      <a:pt x="39704" y="33250"/>
                    </a:lnTo>
                    <a:lnTo>
                      <a:pt x="39664" y="33303"/>
                    </a:lnTo>
                    <a:lnTo>
                      <a:pt x="39570" y="32904"/>
                    </a:lnTo>
                    <a:lnTo>
                      <a:pt x="39381" y="32477"/>
                    </a:lnTo>
                    <a:lnTo>
                      <a:pt x="39341" y="32291"/>
                    </a:lnTo>
                    <a:lnTo>
                      <a:pt x="39341" y="32051"/>
                    </a:lnTo>
                    <a:lnTo>
                      <a:pt x="38992" y="31731"/>
                    </a:lnTo>
                    <a:lnTo>
                      <a:pt x="38696" y="31278"/>
                    </a:lnTo>
                    <a:lnTo>
                      <a:pt x="38575" y="30985"/>
                    </a:lnTo>
                    <a:lnTo>
                      <a:pt x="38212" y="30612"/>
                    </a:lnTo>
                    <a:lnTo>
                      <a:pt x="37514" y="30586"/>
                    </a:lnTo>
                    <a:lnTo>
                      <a:pt x="37312" y="30666"/>
                    </a:lnTo>
                    <a:lnTo>
                      <a:pt x="37124" y="31198"/>
                    </a:lnTo>
                    <a:lnTo>
                      <a:pt x="36829" y="31465"/>
                    </a:lnTo>
                    <a:lnTo>
                      <a:pt x="36775" y="31998"/>
                    </a:lnTo>
                    <a:lnTo>
                      <a:pt x="37138" y="32024"/>
                    </a:lnTo>
                    <a:lnTo>
                      <a:pt x="37326" y="32317"/>
                    </a:lnTo>
                    <a:lnTo>
                      <a:pt x="37258" y="32690"/>
                    </a:lnTo>
                    <a:lnTo>
                      <a:pt x="37124" y="33037"/>
                    </a:lnTo>
                    <a:lnTo>
                      <a:pt x="36855" y="33197"/>
                    </a:lnTo>
                    <a:lnTo>
                      <a:pt x="36667" y="33543"/>
                    </a:lnTo>
                    <a:lnTo>
                      <a:pt x="36385" y="33703"/>
                    </a:lnTo>
                    <a:lnTo>
                      <a:pt x="36385" y="33277"/>
                    </a:lnTo>
                    <a:lnTo>
                      <a:pt x="36170" y="32850"/>
                    </a:lnTo>
                    <a:lnTo>
                      <a:pt x="36049" y="32424"/>
                    </a:lnTo>
                    <a:lnTo>
                      <a:pt x="35901" y="32451"/>
                    </a:lnTo>
                    <a:lnTo>
                      <a:pt x="35767" y="32824"/>
                    </a:lnTo>
                    <a:lnTo>
                      <a:pt x="35848" y="33010"/>
                    </a:lnTo>
                    <a:lnTo>
                      <a:pt x="35915" y="33570"/>
                    </a:lnTo>
                    <a:lnTo>
                      <a:pt x="35982" y="33969"/>
                    </a:lnTo>
                    <a:lnTo>
                      <a:pt x="36022" y="34289"/>
                    </a:lnTo>
                    <a:lnTo>
                      <a:pt x="36103" y="34342"/>
                    </a:lnTo>
                    <a:lnTo>
                      <a:pt x="36399" y="34849"/>
                    </a:lnTo>
                    <a:lnTo>
                      <a:pt x="36600" y="35008"/>
                    </a:lnTo>
                    <a:lnTo>
                      <a:pt x="36708" y="35328"/>
                    </a:lnTo>
                    <a:lnTo>
                      <a:pt x="36829" y="35355"/>
                    </a:lnTo>
                    <a:lnTo>
                      <a:pt x="36909" y="35568"/>
                    </a:lnTo>
                    <a:lnTo>
                      <a:pt x="37044" y="35408"/>
                    </a:lnTo>
                    <a:lnTo>
                      <a:pt x="37178" y="35142"/>
                    </a:lnTo>
                    <a:lnTo>
                      <a:pt x="37138" y="35541"/>
                    </a:lnTo>
                    <a:lnTo>
                      <a:pt x="37205" y="35728"/>
                    </a:lnTo>
                    <a:lnTo>
                      <a:pt x="37353" y="35621"/>
                    </a:lnTo>
                    <a:lnTo>
                      <a:pt x="37366" y="36420"/>
                    </a:lnTo>
                    <a:lnTo>
                      <a:pt x="37554" y="36847"/>
                    </a:lnTo>
                    <a:lnTo>
                      <a:pt x="37554" y="37113"/>
                    </a:lnTo>
                    <a:lnTo>
                      <a:pt x="37339" y="37033"/>
                    </a:lnTo>
                    <a:lnTo>
                      <a:pt x="37205" y="36873"/>
                    </a:lnTo>
                    <a:lnTo>
                      <a:pt x="37111" y="36687"/>
                    </a:lnTo>
                    <a:lnTo>
                      <a:pt x="37057" y="36420"/>
                    </a:lnTo>
                    <a:lnTo>
                      <a:pt x="36923" y="36181"/>
                    </a:lnTo>
                    <a:lnTo>
                      <a:pt x="36452" y="36074"/>
                    </a:lnTo>
                    <a:lnTo>
                      <a:pt x="36305" y="35914"/>
                    </a:lnTo>
                    <a:lnTo>
                      <a:pt x="35848" y="35834"/>
                    </a:lnTo>
                    <a:lnTo>
                      <a:pt x="35418" y="35488"/>
                    </a:lnTo>
                    <a:lnTo>
                      <a:pt x="35297" y="35301"/>
                    </a:lnTo>
                    <a:lnTo>
                      <a:pt x="35162" y="34902"/>
                    </a:lnTo>
                    <a:lnTo>
                      <a:pt x="35189" y="34822"/>
                    </a:lnTo>
                    <a:lnTo>
                      <a:pt x="35377" y="34742"/>
                    </a:lnTo>
                    <a:lnTo>
                      <a:pt x="35391" y="34609"/>
                    </a:lnTo>
                    <a:lnTo>
                      <a:pt x="35377" y="34049"/>
                    </a:lnTo>
                    <a:lnTo>
                      <a:pt x="35230" y="33463"/>
                    </a:lnTo>
                    <a:lnTo>
                      <a:pt x="35216" y="33197"/>
                    </a:lnTo>
                    <a:lnTo>
                      <a:pt x="35297" y="32557"/>
                    </a:lnTo>
                    <a:lnTo>
                      <a:pt x="35176" y="32264"/>
                    </a:lnTo>
                    <a:lnTo>
                      <a:pt x="35297" y="32024"/>
                    </a:lnTo>
                    <a:lnTo>
                      <a:pt x="35485" y="30985"/>
                    </a:lnTo>
                    <a:lnTo>
                      <a:pt x="35391" y="30293"/>
                    </a:lnTo>
                    <a:lnTo>
                      <a:pt x="35364" y="29840"/>
                    </a:lnTo>
                    <a:lnTo>
                      <a:pt x="35471" y="29706"/>
                    </a:lnTo>
                    <a:lnTo>
                      <a:pt x="35337" y="29307"/>
                    </a:lnTo>
                    <a:lnTo>
                      <a:pt x="35310" y="29040"/>
                    </a:lnTo>
                    <a:lnTo>
                      <a:pt x="35324" y="28827"/>
                    </a:lnTo>
                    <a:lnTo>
                      <a:pt x="35109" y="28401"/>
                    </a:lnTo>
                    <a:lnTo>
                      <a:pt x="35041" y="28108"/>
                    </a:lnTo>
                    <a:lnTo>
                      <a:pt x="34840" y="28321"/>
                    </a:lnTo>
                    <a:lnTo>
                      <a:pt x="34867" y="28614"/>
                    </a:lnTo>
                    <a:lnTo>
                      <a:pt x="34961" y="29147"/>
                    </a:lnTo>
                    <a:lnTo>
                      <a:pt x="35028" y="29706"/>
                    </a:lnTo>
                    <a:lnTo>
                      <a:pt x="35028" y="30905"/>
                    </a:lnTo>
                    <a:lnTo>
                      <a:pt x="34907" y="31332"/>
                    </a:lnTo>
                    <a:lnTo>
                      <a:pt x="34477" y="32158"/>
                    </a:lnTo>
                    <a:lnTo>
                      <a:pt x="34208" y="32424"/>
                    </a:lnTo>
                    <a:lnTo>
                      <a:pt x="33805" y="33010"/>
                    </a:lnTo>
                    <a:lnTo>
                      <a:pt x="33819" y="33383"/>
                    </a:lnTo>
                    <a:lnTo>
                      <a:pt x="33819" y="33596"/>
                    </a:lnTo>
                    <a:lnTo>
                      <a:pt x="33778" y="33889"/>
                    </a:lnTo>
                    <a:lnTo>
                      <a:pt x="33563" y="34342"/>
                    </a:lnTo>
                    <a:lnTo>
                      <a:pt x="33563" y="34582"/>
                    </a:lnTo>
                    <a:lnTo>
                      <a:pt x="33846" y="35195"/>
                    </a:lnTo>
                    <a:lnTo>
                      <a:pt x="34020" y="35781"/>
                    </a:lnTo>
                    <a:lnTo>
                      <a:pt x="34141" y="36287"/>
                    </a:lnTo>
                    <a:lnTo>
                      <a:pt x="34222" y="37166"/>
                    </a:lnTo>
                    <a:lnTo>
                      <a:pt x="34397" y="37753"/>
                    </a:lnTo>
                    <a:lnTo>
                      <a:pt x="34517" y="38312"/>
                    </a:lnTo>
                    <a:lnTo>
                      <a:pt x="34517" y="38579"/>
                    </a:lnTo>
                    <a:lnTo>
                      <a:pt x="34464" y="39111"/>
                    </a:lnTo>
                    <a:lnTo>
                      <a:pt x="34356" y="39644"/>
                    </a:lnTo>
                    <a:lnTo>
                      <a:pt x="34329" y="39857"/>
                    </a:lnTo>
                    <a:lnTo>
                      <a:pt x="34141" y="40337"/>
                    </a:lnTo>
                    <a:lnTo>
                      <a:pt x="34101" y="40710"/>
                    </a:lnTo>
                    <a:lnTo>
                      <a:pt x="34114" y="41163"/>
                    </a:lnTo>
                    <a:lnTo>
                      <a:pt x="34020" y="41429"/>
                    </a:lnTo>
                    <a:lnTo>
                      <a:pt x="33993" y="41776"/>
                    </a:lnTo>
                    <a:lnTo>
                      <a:pt x="33953" y="42309"/>
                    </a:lnTo>
                    <a:lnTo>
                      <a:pt x="34141" y="42921"/>
                    </a:lnTo>
                    <a:lnTo>
                      <a:pt x="34235" y="43481"/>
                    </a:lnTo>
                    <a:lnTo>
                      <a:pt x="34208" y="43880"/>
                    </a:lnTo>
                    <a:lnTo>
                      <a:pt x="34114" y="44333"/>
                    </a:lnTo>
                    <a:lnTo>
                      <a:pt x="34101" y="44573"/>
                    </a:lnTo>
                    <a:lnTo>
                      <a:pt x="34222" y="45000"/>
                    </a:lnTo>
                    <a:lnTo>
                      <a:pt x="34383" y="45053"/>
                    </a:lnTo>
                    <a:lnTo>
                      <a:pt x="34598" y="44920"/>
                    </a:lnTo>
                    <a:lnTo>
                      <a:pt x="34746" y="44920"/>
                    </a:lnTo>
                    <a:lnTo>
                      <a:pt x="34934" y="45053"/>
                    </a:lnTo>
                    <a:lnTo>
                      <a:pt x="35149" y="45133"/>
                    </a:lnTo>
                    <a:lnTo>
                      <a:pt x="35176" y="44893"/>
                    </a:lnTo>
                    <a:lnTo>
                      <a:pt x="35485" y="44493"/>
                    </a:lnTo>
                    <a:lnTo>
                      <a:pt x="35807" y="44493"/>
                    </a:lnTo>
                    <a:lnTo>
                      <a:pt x="36251" y="45026"/>
                    </a:lnTo>
                    <a:lnTo>
                      <a:pt x="36385" y="45293"/>
                    </a:lnTo>
                    <a:lnTo>
                      <a:pt x="36734" y="45719"/>
                    </a:lnTo>
                    <a:lnTo>
                      <a:pt x="36990" y="45932"/>
                    </a:lnTo>
                    <a:lnTo>
                      <a:pt x="37057" y="46198"/>
                    </a:lnTo>
                    <a:lnTo>
                      <a:pt x="37057" y="46625"/>
                    </a:lnTo>
                    <a:lnTo>
                      <a:pt x="37044" y="46918"/>
                    </a:lnTo>
                    <a:lnTo>
                      <a:pt x="37285" y="48010"/>
                    </a:lnTo>
                    <a:lnTo>
                      <a:pt x="37339" y="48010"/>
                    </a:lnTo>
                    <a:lnTo>
                      <a:pt x="37353" y="48330"/>
                    </a:lnTo>
                    <a:lnTo>
                      <a:pt x="37272" y="48543"/>
                    </a:lnTo>
                    <a:lnTo>
                      <a:pt x="37097" y="48596"/>
                    </a:lnTo>
                    <a:lnTo>
                      <a:pt x="36949" y="48809"/>
                    </a:lnTo>
                    <a:lnTo>
                      <a:pt x="36896" y="49156"/>
                    </a:lnTo>
                    <a:lnTo>
                      <a:pt x="36882" y="49769"/>
                    </a:lnTo>
                    <a:lnTo>
                      <a:pt x="36909" y="50248"/>
                    </a:lnTo>
                    <a:lnTo>
                      <a:pt x="36963" y="50515"/>
                    </a:lnTo>
                    <a:lnTo>
                      <a:pt x="37124" y="50461"/>
                    </a:lnTo>
                    <a:lnTo>
                      <a:pt x="37366" y="50728"/>
                    </a:lnTo>
                    <a:lnTo>
                      <a:pt x="37621" y="50674"/>
                    </a:lnTo>
                    <a:lnTo>
                      <a:pt x="37890" y="51021"/>
                    </a:lnTo>
                    <a:lnTo>
                      <a:pt x="37850" y="51101"/>
                    </a:lnTo>
                    <a:lnTo>
                      <a:pt x="37514" y="51234"/>
                    </a:lnTo>
                    <a:lnTo>
                      <a:pt x="37339" y="51154"/>
                    </a:lnTo>
                    <a:lnTo>
                      <a:pt x="37003" y="51181"/>
                    </a:lnTo>
                    <a:lnTo>
                      <a:pt x="36976" y="50941"/>
                    </a:lnTo>
                    <a:lnTo>
                      <a:pt x="36923" y="50754"/>
                    </a:lnTo>
                    <a:lnTo>
                      <a:pt x="36640" y="50461"/>
                    </a:lnTo>
                    <a:lnTo>
                      <a:pt x="36627" y="50168"/>
                    </a:lnTo>
                    <a:lnTo>
                      <a:pt x="36681" y="50035"/>
                    </a:lnTo>
                    <a:lnTo>
                      <a:pt x="36708" y="49769"/>
                    </a:lnTo>
                    <a:lnTo>
                      <a:pt x="36694" y="49476"/>
                    </a:lnTo>
                    <a:lnTo>
                      <a:pt x="36708" y="49076"/>
                    </a:lnTo>
                    <a:lnTo>
                      <a:pt x="36815" y="48623"/>
                    </a:lnTo>
                    <a:lnTo>
                      <a:pt x="36761" y="48516"/>
                    </a:lnTo>
                    <a:lnTo>
                      <a:pt x="36681" y="48596"/>
                    </a:lnTo>
                    <a:lnTo>
                      <a:pt x="36667" y="48330"/>
                    </a:lnTo>
                    <a:lnTo>
                      <a:pt x="36708" y="47957"/>
                    </a:lnTo>
                    <a:lnTo>
                      <a:pt x="36734" y="47904"/>
                    </a:lnTo>
                    <a:lnTo>
                      <a:pt x="36708" y="47717"/>
                    </a:lnTo>
                    <a:lnTo>
                      <a:pt x="36748" y="47504"/>
                    </a:lnTo>
                    <a:lnTo>
                      <a:pt x="36708" y="47317"/>
                    </a:lnTo>
                    <a:lnTo>
                      <a:pt x="36627" y="47078"/>
                    </a:lnTo>
                    <a:lnTo>
                      <a:pt x="36519" y="46944"/>
                    </a:lnTo>
                    <a:lnTo>
                      <a:pt x="36452" y="46731"/>
                    </a:lnTo>
                    <a:lnTo>
                      <a:pt x="36318" y="46598"/>
                    </a:lnTo>
                    <a:lnTo>
                      <a:pt x="36264" y="46332"/>
                    </a:lnTo>
                    <a:lnTo>
                      <a:pt x="36278" y="46012"/>
                    </a:lnTo>
                    <a:lnTo>
                      <a:pt x="36197" y="45506"/>
                    </a:lnTo>
                    <a:lnTo>
                      <a:pt x="35834" y="45612"/>
                    </a:lnTo>
                    <a:lnTo>
                      <a:pt x="35633" y="45772"/>
                    </a:lnTo>
                    <a:lnTo>
                      <a:pt x="35216" y="45932"/>
                    </a:lnTo>
                    <a:lnTo>
                      <a:pt x="34961" y="46278"/>
                    </a:lnTo>
                    <a:lnTo>
                      <a:pt x="34692" y="46465"/>
                    </a:lnTo>
                    <a:lnTo>
                      <a:pt x="34585" y="46625"/>
                    </a:lnTo>
                    <a:lnTo>
                      <a:pt x="34585" y="46891"/>
                    </a:lnTo>
                    <a:lnTo>
                      <a:pt x="34612" y="47211"/>
                    </a:lnTo>
                    <a:lnTo>
                      <a:pt x="34571" y="47584"/>
                    </a:lnTo>
                    <a:lnTo>
                      <a:pt x="34477" y="47797"/>
                    </a:lnTo>
                    <a:lnTo>
                      <a:pt x="34531" y="48090"/>
                    </a:lnTo>
                    <a:lnTo>
                      <a:pt x="34598" y="48170"/>
                    </a:lnTo>
                    <a:lnTo>
                      <a:pt x="34652" y="48436"/>
                    </a:lnTo>
                    <a:lnTo>
                      <a:pt x="34732" y="48623"/>
                    </a:lnTo>
                    <a:lnTo>
                      <a:pt x="34719" y="48889"/>
                    </a:lnTo>
                    <a:lnTo>
                      <a:pt x="34800" y="49076"/>
                    </a:lnTo>
                    <a:lnTo>
                      <a:pt x="34840" y="49396"/>
                    </a:lnTo>
                    <a:lnTo>
                      <a:pt x="34867" y="49902"/>
                    </a:lnTo>
                    <a:lnTo>
                      <a:pt x="34800" y="50621"/>
                    </a:lnTo>
                    <a:lnTo>
                      <a:pt x="34612" y="50914"/>
                    </a:lnTo>
                    <a:lnTo>
                      <a:pt x="34222" y="51900"/>
                    </a:lnTo>
                    <a:lnTo>
                      <a:pt x="34182" y="52060"/>
                    </a:lnTo>
                    <a:lnTo>
                      <a:pt x="34182" y="52460"/>
                    </a:lnTo>
                    <a:lnTo>
                      <a:pt x="34141" y="52966"/>
                    </a:lnTo>
                    <a:lnTo>
                      <a:pt x="33926" y="53632"/>
                    </a:lnTo>
                    <a:lnTo>
                      <a:pt x="33792" y="53898"/>
                    </a:lnTo>
                    <a:lnTo>
                      <a:pt x="33577" y="54111"/>
                    </a:lnTo>
                    <a:lnTo>
                      <a:pt x="33456" y="54404"/>
                    </a:lnTo>
                    <a:lnTo>
                      <a:pt x="33080" y="54698"/>
                    </a:lnTo>
                    <a:lnTo>
                      <a:pt x="33013" y="54911"/>
                    </a:lnTo>
                    <a:lnTo>
                      <a:pt x="33120" y="55364"/>
                    </a:lnTo>
                    <a:lnTo>
                      <a:pt x="33026" y="55896"/>
                    </a:lnTo>
                    <a:lnTo>
                      <a:pt x="32851" y="56030"/>
                    </a:lnTo>
                    <a:lnTo>
                      <a:pt x="32341" y="55550"/>
                    </a:lnTo>
                    <a:lnTo>
                      <a:pt x="32072" y="55497"/>
                    </a:lnTo>
                    <a:lnTo>
                      <a:pt x="31897" y="55603"/>
                    </a:lnTo>
                    <a:lnTo>
                      <a:pt x="31750" y="55630"/>
                    </a:lnTo>
                    <a:lnTo>
                      <a:pt x="31414" y="55497"/>
                    </a:lnTo>
                    <a:lnTo>
                      <a:pt x="31360" y="55417"/>
                    </a:lnTo>
                    <a:lnTo>
                      <a:pt x="31360" y="55177"/>
                    </a:lnTo>
                    <a:lnTo>
                      <a:pt x="31400" y="54991"/>
                    </a:lnTo>
                    <a:lnTo>
                      <a:pt x="31360" y="54351"/>
                    </a:lnTo>
                    <a:lnTo>
                      <a:pt x="31185" y="54271"/>
                    </a:lnTo>
                    <a:lnTo>
                      <a:pt x="31145" y="54085"/>
                    </a:lnTo>
                    <a:lnTo>
                      <a:pt x="31185" y="53978"/>
                    </a:lnTo>
                    <a:lnTo>
                      <a:pt x="31333" y="53845"/>
                    </a:lnTo>
                    <a:lnTo>
                      <a:pt x="31481" y="54085"/>
                    </a:lnTo>
                    <a:lnTo>
                      <a:pt x="31535" y="54271"/>
                    </a:lnTo>
                    <a:lnTo>
                      <a:pt x="31709" y="54271"/>
                    </a:lnTo>
                    <a:lnTo>
                      <a:pt x="31790" y="54031"/>
                    </a:lnTo>
                    <a:lnTo>
                      <a:pt x="31911" y="54031"/>
                    </a:lnTo>
                    <a:lnTo>
                      <a:pt x="32045" y="53605"/>
                    </a:lnTo>
                    <a:lnTo>
                      <a:pt x="32153" y="53765"/>
                    </a:lnTo>
                    <a:lnTo>
                      <a:pt x="32341" y="53605"/>
                    </a:lnTo>
                    <a:lnTo>
                      <a:pt x="32368" y="53419"/>
                    </a:lnTo>
                    <a:lnTo>
                      <a:pt x="32448" y="53365"/>
                    </a:lnTo>
                    <a:lnTo>
                      <a:pt x="32569" y="53392"/>
                    </a:lnTo>
                    <a:lnTo>
                      <a:pt x="32771" y="53312"/>
                    </a:lnTo>
                    <a:lnTo>
                      <a:pt x="32851" y="53072"/>
                    </a:lnTo>
                    <a:lnTo>
                      <a:pt x="32771" y="52833"/>
                    </a:lnTo>
                    <a:lnTo>
                      <a:pt x="32542" y="52833"/>
                    </a:lnTo>
                    <a:lnTo>
                      <a:pt x="32448" y="52966"/>
                    </a:lnTo>
                    <a:lnTo>
                      <a:pt x="32341" y="52806"/>
                    </a:lnTo>
                    <a:lnTo>
                      <a:pt x="32354" y="52460"/>
                    </a:lnTo>
                    <a:lnTo>
                      <a:pt x="32623" y="52779"/>
                    </a:lnTo>
                    <a:lnTo>
                      <a:pt x="32905" y="52673"/>
                    </a:lnTo>
                    <a:lnTo>
                      <a:pt x="32932" y="52593"/>
                    </a:lnTo>
                    <a:lnTo>
                      <a:pt x="32945" y="52113"/>
                    </a:lnTo>
                    <a:lnTo>
                      <a:pt x="33066" y="52113"/>
                    </a:lnTo>
                    <a:lnTo>
                      <a:pt x="33160" y="51873"/>
                    </a:lnTo>
                    <a:lnTo>
                      <a:pt x="33174" y="51607"/>
                    </a:lnTo>
                    <a:lnTo>
                      <a:pt x="33241" y="51261"/>
                    </a:lnTo>
                    <a:lnTo>
                      <a:pt x="33281" y="51021"/>
                    </a:lnTo>
                    <a:lnTo>
                      <a:pt x="33510" y="50781"/>
                    </a:lnTo>
                    <a:lnTo>
                      <a:pt x="33631" y="50488"/>
                    </a:lnTo>
                    <a:lnTo>
                      <a:pt x="33577" y="50301"/>
                    </a:lnTo>
                    <a:lnTo>
                      <a:pt x="33644" y="50035"/>
                    </a:lnTo>
                    <a:lnTo>
                      <a:pt x="33604" y="49103"/>
                    </a:lnTo>
                    <a:lnTo>
                      <a:pt x="33604" y="48809"/>
                    </a:lnTo>
                    <a:lnTo>
                      <a:pt x="33671" y="48357"/>
                    </a:lnTo>
                    <a:lnTo>
                      <a:pt x="33873" y="47744"/>
                    </a:lnTo>
                    <a:lnTo>
                      <a:pt x="33859" y="46944"/>
                    </a:lnTo>
                    <a:lnTo>
                      <a:pt x="33456" y="46225"/>
                    </a:lnTo>
                    <a:lnTo>
                      <a:pt x="33160" y="45319"/>
                    </a:lnTo>
                    <a:lnTo>
                      <a:pt x="33160" y="44866"/>
                    </a:lnTo>
                    <a:lnTo>
                      <a:pt x="33214" y="44493"/>
                    </a:lnTo>
                    <a:lnTo>
                      <a:pt x="33228" y="44147"/>
                    </a:lnTo>
                    <a:lnTo>
                      <a:pt x="33201" y="43774"/>
                    </a:lnTo>
                    <a:lnTo>
                      <a:pt x="33295" y="43428"/>
                    </a:lnTo>
                    <a:lnTo>
                      <a:pt x="33228" y="42788"/>
                    </a:lnTo>
                    <a:lnTo>
                      <a:pt x="33308" y="42415"/>
                    </a:lnTo>
                    <a:lnTo>
                      <a:pt x="33308" y="41856"/>
                    </a:lnTo>
                    <a:lnTo>
                      <a:pt x="33268" y="41696"/>
                    </a:lnTo>
                    <a:lnTo>
                      <a:pt x="33268" y="41509"/>
                    </a:lnTo>
                    <a:lnTo>
                      <a:pt x="33228" y="41429"/>
                    </a:lnTo>
                    <a:lnTo>
                      <a:pt x="33214" y="41163"/>
                    </a:lnTo>
                    <a:lnTo>
                      <a:pt x="33241" y="40763"/>
                    </a:lnTo>
                    <a:lnTo>
                      <a:pt x="33228" y="40603"/>
                    </a:lnTo>
                    <a:lnTo>
                      <a:pt x="33147" y="40444"/>
                    </a:lnTo>
                    <a:lnTo>
                      <a:pt x="33120" y="40071"/>
                    </a:lnTo>
                    <a:lnTo>
                      <a:pt x="33174" y="39751"/>
                    </a:lnTo>
                    <a:lnTo>
                      <a:pt x="33349" y="39484"/>
                    </a:lnTo>
                    <a:lnTo>
                      <a:pt x="33362" y="39298"/>
                    </a:lnTo>
                    <a:lnTo>
                      <a:pt x="33322" y="38419"/>
                    </a:lnTo>
                    <a:lnTo>
                      <a:pt x="33389" y="38019"/>
                    </a:lnTo>
                    <a:lnTo>
                      <a:pt x="33389" y="37460"/>
                    </a:lnTo>
                    <a:lnTo>
                      <a:pt x="33201" y="36580"/>
                    </a:lnTo>
                    <a:lnTo>
                      <a:pt x="33228" y="35968"/>
                    </a:lnTo>
                    <a:lnTo>
                      <a:pt x="32959" y="35541"/>
                    </a:lnTo>
                    <a:lnTo>
                      <a:pt x="32811" y="35195"/>
                    </a:lnTo>
                    <a:lnTo>
                      <a:pt x="32636" y="34555"/>
                    </a:lnTo>
                    <a:lnTo>
                      <a:pt x="32650" y="34182"/>
                    </a:lnTo>
                    <a:lnTo>
                      <a:pt x="32663" y="34129"/>
                    </a:lnTo>
                    <a:lnTo>
                      <a:pt x="32878" y="33863"/>
                    </a:lnTo>
                    <a:lnTo>
                      <a:pt x="32919" y="33570"/>
                    </a:lnTo>
                    <a:lnTo>
                      <a:pt x="33013" y="33303"/>
                    </a:lnTo>
                    <a:lnTo>
                      <a:pt x="33013" y="33117"/>
                    </a:lnTo>
                    <a:lnTo>
                      <a:pt x="32999" y="32850"/>
                    </a:lnTo>
                    <a:lnTo>
                      <a:pt x="33120" y="32424"/>
                    </a:lnTo>
                    <a:lnTo>
                      <a:pt x="33214" y="31625"/>
                    </a:lnTo>
                    <a:lnTo>
                      <a:pt x="33295" y="31252"/>
                    </a:lnTo>
                    <a:lnTo>
                      <a:pt x="33322" y="30559"/>
                    </a:lnTo>
                    <a:lnTo>
                      <a:pt x="33281" y="30159"/>
                    </a:lnTo>
                    <a:lnTo>
                      <a:pt x="33268" y="29680"/>
                    </a:lnTo>
                    <a:lnTo>
                      <a:pt x="33281" y="29094"/>
                    </a:lnTo>
                    <a:lnTo>
                      <a:pt x="33228" y="28880"/>
                    </a:lnTo>
                    <a:lnTo>
                      <a:pt x="33281" y="28747"/>
                    </a:lnTo>
                    <a:lnTo>
                      <a:pt x="33268" y="28721"/>
                    </a:lnTo>
                    <a:lnTo>
                      <a:pt x="32704" y="28188"/>
                    </a:lnTo>
                    <a:lnTo>
                      <a:pt x="32502" y="27868"/>
                    </a:lnTo>
                    <a:lnTo>
                      <a:pt x="31924" y="28028"/>
                    </a:lnTo>
                    <a:lnTo>
                      <a:pt x="31696" y="27975"/>
                    </a:lnTo>
                    <a:lnTo>
                      <a:pt x="31320" y="28001"/>
                    </a:lnTo>
                    <a:lnTo>
                      <a:pt x="31145" y="27841"/>
                    </a:lnTo>
                    <a:lnTo>
                      <a:pt x="31252" y="27655"/>
                    </a:lnTo>
                    <a:lnTo>
                      <a:pt x="30863" y="27708"/>
                    </a:lnTo>
                    <a:lnTo>
                      <a:pt x="30809" y="27975"/>
                    </a:lnTo>
                    <a:lnTo>
                      <a:pt x="30809" y="28134"/>
                    </a:lnTo>
                    <a:lnTo>
                      <a:pt x="30742" y="28534"/>
                    </a:lnTo>
                    <a:lnTo>
                      <a:pt x="30621" y="28880"/>
                    </a:lnTo>
                    <a:lnTo>
                      <a:pt x="30540" y="29387"/>
                    </a:lnTo>
                    <a:lnTo>
                      <a:pt x="30433" y="30452"/>
                    </a:lnTo>
                    <a:lnTo>
                      <a:pt x="30379" y="31012"/>
                    </a:lnTo>
                    <a:lnTo>
                      <a:pt x="30285" y="31332"/>
                    </a:lnTo>
                    <a:lnTo>
                      <a:pt x="30204" y="32717"/>
                    </a:lnTo>
                    <a:lnTo>
                      <a:pt x="30137" y="33197"/>
                    </a:lnTo>
                    <a:lnTo>
                      <a:pt x="29895" y="34156"/>
                    </a:lnTo>
                    <a:lnTo>
                      <a:pt x="29613" y="34769"/>
                    </a:lnTo>
                    <a:lnTo>
                      <a:pt x="29371" y="35248"/>
                    </a:lnTo>
                    <a:lnTo>
                      <a:pt x="29009" y="35595"/>
                    </a:lnTo>
                    <a:lnTo>
                      <a:pt x="28915" y="36474"/>
                    </a:lnTo>
                    <a:lnTo>
                      <a:pt x="28915" y="36607"/>
                    </a:lnTo>
                    <a:lnTo>
                      <a:pt x="28968" y="36634"/>
                    </a:lnTo>
                    <a:lnTo>
                      <a:pt x="29116" y="36181"/>
                    </a:lnTo>
                    <a:lnTo>
                      <a:pt x="29170" y="36261"/>
                    </a:lnTo>
                    <a:lnTo>
                      <a:pt x="29170" y="36634"/>
                    </a:lnTo>
                    <a:lnTo>
                      <a:pt x="29103" y="36900"/>
                    </a:lnTo>
                    <a:lnTo>
                      <a:pt x="28861" y="37220"/>
                    </a:lnTo>
                    <a:lnTo>
                      <a:pt x="28794" y="37699"/>
                    </a:lnTo>
                    <a:lnTo>
                      <a:pt x="28874" y="38046"/>
                    </a:lnTo>
                    <a:lnTo>
                      <a:pt x="29049" y="37886"/>
                    </a:lnTo>
                    <a:lnTo>
                      <a:pt x="29170" y="37699"/>
                    </a:lnTo>
                    <a:lnTo>
                      <a:pt x="29371" y="37726"/>
                    </a:lnTo>
                    <a:lnTo>
                      <a:pt x="29452" y="38152"/>
                    </a:lnTo>
                    <a:lnTo>
                      <a:pt x="29385" y="38499"/>
                    </a:lnTo>
                    <a:lnTo>
                      <a:pt x="29385" y="39618"/>
                    </a:lnTo>
                    <a:lnTo>
                      <a:pt x="29264" y="39937"/>
                    </a:lnTo>
                    <a:lnTo>
                      <a:pt x="29304" y="40550"/>
                    </a:lnTo>
                    <a:lnTo>
                      <a:pt x="29385" y="40870"/>
                    </a:lnTo>
                    <a:lnTo>
                      <a:pt x="29304" y="41296"/>
                    </a:lnTo>
                    <a:lnTo>
                      <a:pt x="29156" y="41296"/>
                    </a:lnTo>
                    <a:lnTo>
                      <a:pt x="29076" y="41030"/>
                    </a:lnTo>
                    <a:lnTo>
                      <a:pt x="29035" y="41642"/>
                    </a:lnTo>
                    <a:lnTo>
                      <a:pt x="29035" y="42788"/>
                    </a:lnTo>
                    <a:lnTo>
                      <a:pt x="29129" y="43188"/>
                    </a:lnTo>
                    <a:lnTo>
                      <a:pt x="29129" y="42788"/>
                    </a:lnTo>
                    <a:lnTo>
                      <a:pt x="29318" y="42655"/>
                    </a:lnTo>
                    <a:lnTo>
                      <a:pt x="29627" y="43055"/>
                    </a:lnTo>
                    <a:lnTo>
                      <a:pt x="29801" y="43374"/>
                    </a:lnTo>
                    <a:lnTo>
                      <a:pt x="29895" y="43294"/>
                    </a:lnTo>
                    <a:lnTo>
                      <a:pt x="29963" y="43294"/>
                    </a:lnTo>
                    <a:lnTo>
                      <a:pt x="29922" y="43880"/>
                    </a:lnTo>
                    <a:lnTo>
                      <a:pt x="30043" y="44520"/>
                    </a:lnTo>
                    <a:lnTo>
                      <a:pt x="30137" y="44920"/>
                    </a:lnTo>
                    <a:lnTo>
                      <a:pt x="30245" y="45452"/>
                    </a:lnTo>
                    <a:lnTo>
                      <a:pt x="30460" y="45746"/>
                    </a:lnTo>
                    <a:lnTo>
                      <a:pt x="30621" y="45639"/>
                    </a:lnTo>
                    <a:lnTo>
                      <a:pt x="30621" y="45799"/>
                    </a:lnTo>
                    <a:lnTo>
                      <a:pt x="30702" y="46012"/>
                    </a:lnTo>
                    <a:lnTo>
                      <a:pt x="30554" y="46438"/>
                    </a:lnTo>
                    <a:lnTo>
                      <a:pt x="30419" y="47317"/>
                    </a:lnTo>
                    <a:lnTo>
                      <a:pt x="30312" y="47930"/>
                    </a:lnTo>
                    <a:lnTo>
                      <a:pt x="30272" y="48250"/>
                    </a:lnTo>
                    <a:lnTo>
                      <a:pt x="30070" y="48543"/>
                    </a:lnTo>
                    <a:lnTo>
                      <a:pt x="30016" y="48330"/>
                    </a:lnTo>
                    <a:lnTo>
                      <a:pt x="30030" y="47957"/>
                    </a:lnTo>
                    <a:lnTo>
                      <a:pt x="29895" y="47611"/>
                    </a:lnTo>
                    <a:lnTo>
                      <a:pt x="29654" y="47317"/>
                    </a:lnTo>
                    <a:lnTo>
                      <a:pt x="29183" y="46172"/>
                    </a:lnTo>
                    <a:lnTo>
                      <a:pt x="29035" y="45932"/>
                    </a:lnTo>
                    <a:lnTo>
                      <a:pt x="28807" y="45852"/>
                    </a:lnTo>
                    <a:lnTo>
                      <a:pt x="28471" y="45319"/>
                    </a:lnTo>
                    <a:lnTo>
                      <a:pt x="28108" y="45053"/>
                    </a:lnTo>
                    <a:lnTo>
                      <a:pt x="28135" y="44813"/>
                    </a:lnTo>
                    <a:lnTo>
                      <a:pt x="28229" y="44813"/>
                    </a:lnTo>
                    <a:lnTo>
                      <a:pt x="28176" y="44733"/>
                    </a:lnTo>
                    <a:lnTo>
                      <a:pt x="27934" y="44626"/>
                    </a:lnTo>
                    <a:lnTo>
                      <a:pt x="27638" y="44174"/>
                    </a:lnTo>
                    <a:lnTo>
                      <a:pt x="27450" y="44014"/>
                    </a:lnTo>
                    <a:lnTo>
                      <a:pt x="27020" y="43214"/>
                    </a:lnTo>
                    <a:lnTo>
                      <a:pt x="26778" y="43081"/>
                    </a:lnTo>
                    <a:lnTo>
                      <a:pt x="26402" y="42708"/>
                    </a:lnTo>
                    <a:lnTo>
                      <a:pt x="26281" y="42708"/>
                    </a:lnTo>
                    <a:lnTo>
                      <a:pt x="26012" y="42335"/>
                    </a:lnTo>
                    <a:lnTo>
                      <a:pt x="25824" y="42362"/>
                    </a:lnTo>
                    <a:lnTo>
                      <a:pt x="25112" y="42282"/>
                    </a:lnTo>
                    <a:lnTo>
                      <a:pt x="25058" y="42122"/>
                    </a:lnTo>
                    <a:lnTo>
                      <a:pt x="24830" y="41909"/>
                    </a:lnTo>
                    <a:lnTo>
                      <a:pt x="24642" y="41909"/>
                    </a:lnTo>
                    <a:lnTo>
                      <a:pt x="24575" y="42015"/>
                    </a:lnTo>
                    <a:lnTo>
                      <a:pt x="24561" y="42282"/>
                    </a:lnTo>
                    <a:lnTo>
                      <a:pt x="24494" y="42495"/>
                    </a:lnTo>
                    <a:lnTo>
                      <a:pt x="24212" y="42868"/>
                    </a:lnTo>
                    <a:lnTo>
                      <a:pt x="24239" y="43081"/>
                    </a:lnTo>
                    <a:lnTo>
                      <a:pt x="24319" y="43561"/>
                    </a:lnTo>
                    <a:lnTo>
                      <a:pt x="24494" y="44094"/>
                    </a:lnTo>
                    <a:lnTo>
                      <a:pt x="24628" y="45026"/>
                    </a:lnTo>
                    <a:lnTo>
                      <a:pt x="24615" y="44813"/>
                    </a:lnTo>
                    <a:lnTo>
                      <a:pt x="24682" y="44866"/>
                    </a:lnTo>
                    <a:lnTo>
                      <a:pt x="24615" y="45772"/>
                    </a:lnTo>
                    <a:lnTo>
                      <a:pt x="24575" y="45932"/>
                    </a:lnTo>
                    <a:lnTo>
                      <a:pt x="24319" y="46518"/>
                    </a:lnTo>
                    <a:lnTo>
                      <a:pt x="23903" y="46625"/>
                    </a:lnTo>
                    <a:lnTo>
                      <a:pt x="23889" y="47024"/>
                    </a:lnTo>
                    <a:lnTo>
                      <a:pt x="23957" y="47238"/>
                    </a:lnTo>
                    <a:lnTo>
                      <a:pt x="23970" y="47504"/>
                    </a:lnTo>
                    <a:lnTo>
                      <a:pt x="23822" y="47930"/>
                    </a:lnTo>
                    <a:lnTo>
                      <a:pt x="23661" y="48090"/>
                    </a:lnTo>
                    <a:lnTo>
                      <a:pt x="23473" y="47904"/>
                    </a:lnTo>
                    <a:lnTo>
                      <a:pt x="23325" y="47611"/>
                    </a:lnTo>
                    <a:lnTo>
                      <a:pt x="23325" y="47158"/>
                    </a:lnTo>
                    <a:lnTo>
                      <a:pt x="23392" y="46865"/>
                    </a:lnTo>
                    <a:lnTo>
                      <a:pt x="23473" y="46625"/>
                    </a:lnTo>
                    <a:lnTo>
                      <a:pt x="23567" y="46492"/>
                    </a:lnTo>
                    <a:lnTo>
                      <a:pt x="23271" y="45639"/>
                    </a:lnTo>
                    <a:lnTo>
                      <a:pt x="23312" y="45426"/>
                    </a:lnTo>
                    <a:lnTo>
                      <a:pt x="23164" y="45373"/>
                    </a:lnTo>
                    <a:lnTo>
                      <a:pt x="22626" y="45852"/>
                    </a:lnTo>
                    <a:lnTo>
                      <a:pt x="22505" y="46278"/>
                    </a:lnTo>
                    <a:lnTo>
                      <a:pt x="22304" y="46438"/>
                    </a:lnTo>
                    <a:lnTo>
                      <a:pt x="22035" y="47238"/>
                    </a:lnTo>
                    <a:lnTo>
                      <a:pt x="21874" y="47291"/>
                    </a:lnTo>
                    <a:lnTo>
                      <a:pt x="21793" y="47051"/>
                    </a:lnTo>
                    <a:lnTo>
                      <a:pt x="21578" y="46944"/>
                    </a:lnTo>
                    <a:lnTo>
                      <a:pt x="21323" y="47078"/>
                    </a:lnTo>
                    <a:lnTo>
                      <a:pt x="21095" y="46811"/>
                    </a:lnTo>
                    <a:lnTo>
                      <a:pt x="20786" y="47211"/>
                    </a:lnTo>
                    <a:lnTo>
                      <a:pt x="20638" y="47184"/>
                    </a:lnTo>
                    <a:lnTo>
                      <a:pt x="20315" y="47744"/>
                    </a:lnTo>
                    <a:lnTo>
                      <a:pt x="20262" y="48010"/>
                    </a:lnTo>
                    <a:lnTo>
                      <a:pt x="20235" y="48543"/>
                    </a:lnTo>
                    <a:lnTo>
                      <a:pt x="20208" y="48783"/>
                    </a:lnTo>
                    <a:lnTo>
                      <a:pt x="20087" y="48783"/>
                    </a:lnTo>
                    <a:lnTo>
                      <a:pt x="19979" y="48596"/>
                    </a:lnTo>
                    <a:lnTo>
                      <a:pt x="19858" y="48303"/>
                    </a:lnTo>
                    <a:lnTo>
                      <a:pt x="19805" y="48383"/>
                    </a:lnTo>
                    <a:lnTo>
                      <a:pt x="19711" y="48516"/>
                    </a:lnTo>
                    <a:lnTo>
                      <a:pt x="19563" y="48143"/>
                    </a:lnTo>
                    <a:lnTo>
                      <a:pt x="19563" y="47397"/>
                    </a:lnTo>
                    <a:lnTo>
                      <a:pt x="19482" y="47238"/>
                    </a:lnTo>
                    <a:lnTo>
                      <a:pt x="19482" y="47051"/>
                    </a:lnTo>
                    <a:lnTo>
                      <a:pt x="19576" y="46651"/>
                    </a:lnTo>
                    <a:lnTo>
                      <a:pt x="19590" y="46278"/>
                    </a:lnTo>
                    <a:lnTo>
                      <a:pt x="19509" y="45932"/>
                    </a:lnTo>
                    <a:lnTo>
                      <a:pt x="19442" y="45879"/>
                    </a:lnTo>
                    <a:lnTo>
                      <a:pt x="19428" y="46092"/>
                    </a:lnTo>
                    <a:lnTo>
                      <a:pt x="19375" y="46092"/>
                    </a:lnTo>
                    <a:lnTo>
                      <a:pt x="19402" y="45852"/>
                    </a:lnTo>
                    <a:lnTo>
                      <a:pt x="19496" y="45719"/>
                    </a:lnTo>
                    <a:lnTo>
                      <a:pt x="19845" y="45639"/>
                    </a:lnTo>
                    <a:lnTo>
                      <a:pt x="19993" y="45479"/>
                    </a:lnTo>
                    <a:lnTo>
                      <a:pt x="20020" y="45426"/>
                    </a:lnTo>
                    <a:lnTo>
                      <a:pt x="19939" y="45479"/>
                    </a:lnTo>
                    <a:lnTo>
                      <a:pt x="19711" y="45612"/>
                    </a:lnTo>
                    <a:lnTo>
                      <a:pt x="19617" y="45586"/>
                    </a:lnTo>
                    <a:lnTo>
                      <a:pt x="19415" y="45612"/>
                    </a:lnTo>
                    <a:lnTo>
                      <a:pt x="19119" y="45905"/>
                    </a:lnTo>
                    <a:lnTo>
                      <a:pt x="19133" y="46092"/>
                    </a:lnTo>
                    <a:lnTo>
                      <a:pt x="19012" y="46198"/>
                    </a:lnTo>
                    <a:lnTo>
                      <a:pt x="18985" y="46305"/>
                    </a:lnTo>
                    <a:lnTo>
                      <a:pt x="19039" y="46651"/>
                    </a:lnTo>
                    <a:lnTo>
                      <a:pt x="19039" y="46865"/>
                    </a:lnTo>
                    <a:lnTo>
                      <a:pt x="18891" y="47024"/>
                    </a:lnTo>
                    <a:lnTo>
                      <a:pt x="18770" y="46891"/>
                    </a:lnTo>
                    <a:lnTo>
                      <a:pt x="18716" y="46651"/>
                    </a:lnTo>
                    <a:lnTo>
                      <a:pt x="18784" y="46438"/>
                    </a:lnTo>
                    <a:lnTo>
                      <a:pt x="18689" y="46438"/>
                    </a:lnTo>
                    <a:lnTo>
                      <a:pt x="18394" y="47078"/>
                    </a:lnTo>
                    <a:lnTo>
                      <a:pt x="18501" y="47051"/>
                    </a:lnTo>
                    <a:lnTo>
                      <a:pt x="18555" y="47291"/>
                    </a:lnTo>
                    <a:lnTo>
                      <a:pt x="18555" y="47504"/>
                    </a:lnTo>
                    <a:lnTo>
                      <a:pt x="18542" y="47770"/>
                    </a:lnTo>
                    <a:lnTo>
                      <a:pt x="18421" y="47957"/>
                    </a:lnTo>
                    <a:lnTo>
                      <a:pt x="18354" y="48037"/>
                    </a:lnTo>
                    <a:lnTo>
                      <a:pt x="18286" y="47664"/>
                    </a:lnTo>
                    <a:lnTo>
                      <a:pt x="18192" y="47344"/>
                    </a:lnTo>
                    <a:lnTo>
                      <a:pt x="17816" y="47584"/>
                    </a:lnTo>
                    <a:lnTo>
                      <a:pt x="17843" y="47664"/>
                    </a:lnTo>
                    <a:lnTo>
                      <a:pt x="17346" y="48143"/>
                    </a:lnTo>
                    <a:lnTo>
                      <a:pt x="17306" y="48063"/>
                    </a:lnTo>
                    <a:lnTo>
                      <a:pt x="17225" y="48143"/>
                    </a:lnTo>
                    <a:lnTo>
                      <a:pt x="16849" y="48809"/>
                    </a:lnTo>
                    <a:lnTo>
                      <a:pt x="15868" y="50088"/>
                    </a:lnTo>
                    <a:lnTo>
                      <a:pt x="15747" y="50088"/>
                    </a:lnTo>
                    <a:lnTo>
                      <a:pt x="15733" y="50488"/>
                    </a:lnTo>
                    <a:lnTo>
                      <a:pt x="15787" y="50541"/>
                    </a:lnTo>
                    <a:lnTo>
                      <a:pt x="15666" y="50754"/>
                    </a:lnTo>
                    <a:lnTo>
                      <a:pt x="15371" y="50834"/>
                    </a:lnTo>
                    <a:lnTo>
                      <a:pt x="15250" y="51047"/>
                    </a:lnTo>
                    <a:lnTo>
                      <a:pt x="15169" y="50968"/>
                    </a:lnTo>
                    <a:lnTo>
                      <a:pt x="15089" y="51341"/>
                    </a:lnTo>
                    <a:lnTo>
                      <a:pt x="14968" y="52166"/>
                    </a:lnTo>
                    <a:lnTo>
                      <a:pt x="14927" y="52486"/>
                    </a:lnTo>
                    <a:lnTo>
                      <a:pt x="14954" y="53179"/>
                    </a:lnTo>
                    <a:lnTo>
                      <a:pt x="14860" y="53499"/>
                    </a:lnTo>
                    <a:lnTo>
                      <a:pt x="14645" y="53738"/>
                    </a:lnTo>
                    <a:lnTo>
                      <a:pt x="14497" y="53685"/>
                    </a:lnTo>
                    <a:lnTo>
                      <a:pt x="14215" y="53925"/>
                    </a:lnTo>
                    <a:lnTo>
                      <a:pt x="14148" y="54458"/>
                    </a:lnTo>
                    <a:lnTo>
                      <a:pt x="14081" y="54085"/>
                    </a:lnTo>
                    <a:lnTo>
                      <a:pt x="14067" y="53685"/>
                    </a:lnTo>
                    <a:lnTo>
                      <a:pt x="13879" y="53898"/>
                    </a:lnTo>
                    <a:lnTo>
                      <a:pt x="13758" y="53898"/>
                    </a:lnTo>
                    <a:lnTo>
                      <a:pt x="13637" y="53738"/>
                    </a:lnTo>
                    <a:lnTo>
                      <a:pt x="13490" y="53206"/>
                    </a:lnTo>
                    <a:lnTo>
                      <a:pt x="13436" y="52886"/>
                    </a:lnTo>
                    <a:lnTo>
                      <a:pt x="13140" y="52220"/>
                    </a:lnTo>
                    <a:lnTo>
                      <a:pt x="13006" y="51953"/>
                    </a:lnTo>
                    <a:lnTo>
                      <a:pt x="12939" y="51554"/>
                    </a:lnTo>
                    <a:lnTo>
                      <a:pt x="12925" y="51181"/>
                    </a:lnTo>
                    <a:lnTo>
                      <a:pt x="13073" y="51154"/>
                    </a:lnTo>
                    <a:lnTo>
                      <a:pt x="13181" y="50888"/>
                    </a:lnTo>
                    <a:lnTo>
                      <a:pt x="13221" y="50515"/>
                    </a:lnTo>
                    <a:lnTo>
                      <a:pt x="13422" y="50381"/>
                    </a:lnTo>
                    <a:lnTo>
                      <a:pt x="14161" y="50088"/>
                    </a:lnTo>
                    <a:lnTo>
                      <a:pt x="14054" y="49635"/>
                    </a:lnTo>
                    <a:lnTo>
                      <a:pt x="14027" y="49156"/>
                    </a:lnTo>
                    <a:lnTo>
                      <a:pt x="13987" y="48650"/>
                    </a:lnTo>
                    <a:lnTo>
                      <a:pt x="13852" y="48809"/>
                    </a:lnTo>
                    <a:lnTo>
                      <a:pt x="13718" y="48330"/>
                    </a:lnTo>
                    <a:lnTo>
                      <a:pt x="13637" y="48197"/>
                    </a:lnTo>
                    <a:lnTo>
                      <a:pt x="13637" y="47744"/>
                    </a:lnTo>
                    <a:lnTo>
                      <a:pt x="13490" y="47504"/>
                    </a:lnTo>
                    <a:lnTo>
                      <a:pt x="13140" y="47317"/>
                    </a:lnTo>
                    <a:lnTo>
                      <a:pt x="12831" y="47317"/>
                    </a:lnTo>
                    <a:lnTo>
                      <a:pt x="12495" y="47238"/>
                    </a:lnTo>
                    <a:lnTo>
                      <a:pt x="12348" y="47344"/>
                    </a:lnTo>
                    <a:lnTo>
                      <a:pt x="12213" y="47291"/>
                    </a:lnTo>
                    <a:lnTo>
                      <a:pt x="11662" y="46731"/>
                    </a:lnTo>
                    <a:lnTo>
                      <a:pt x="11689" y="46998"/>
                    </a:lnTo>
                    <a:lnTo>
                      <a:pt x="12321" y="48090"/>
                    </a:lnTo>
                    <a:lnTo>
                      <a:pt x="12321" y="48969"/>
                    </a:lnTo>
                    <a:lnTo>
                      <a:pt x="12348" y="49369"/>
                    </a:lnTo>
                    <a:lnTo>
                      <a:pt x="12280" y="49902"/>
                    </a:lnTo>
                    <a:lnTo>
                      <a:pt x="12294" y="50355"/>
                    </a:lnTo>
                    <a:lnTo>
                      <a:pt x="12106" y="51660"/>
                    </a:lnTo>
                    <a:lnTo>
                      <a:pt x="12106" y="52033"/>
                    </a:lnTo>
                    <a:lnTo>
                      <a:pt x="12119" y="52486"/>
                    </a:lnTo>
                    <a:lnTo>
                      <a:pt x="12186" y="52619"/>
                    </a:lnTo>
                    <a:lnTo>
                      <a:pt x="12348" y="52619"/>
                    </a:lnTo>
                    <a:lnTo>
                      <a:pt x="12482" y="52806"/>
                    </a:lnTo>
                    <a:lnTo>
                      <a:pt x="12603" y="53339"/>
                    </a:lnTo>
                    <a:lnTo>
                      <a:pt x="12603" y="53632"/>
                    </a:lnTo>
                    <a:lnTo>
                      <a:pt x="12536" y="53978"/>
                    </a:lnTo>
                    <a:lnTo>
                      <a:pt x="12576" y="54271"/>
                    </a:lnTo>
                    <a:lnTo>
                      <a:pt x="12536" y="54777"/>
                    </a:lnTo>
                    <a:lnTo>
                      <a:pt x="12388" y="55204"/>
                    </a:lnTo>
                    <a:lnTo>
                      <a:pt x="12294" y="55843"/>
                    </a:lnTo>
                    <a:lnTo>
                      <a:pt x="12388" y="56323"/>
                    </a:lnTo>
                    <a:lnTo>
                      <a:pt x="12334" y="57255"/>
                    </a:lnTo>
                    <a:lnTo>
                      <a:pt x="12200" y="56856"/>
                    </a:lnTo>
                    <a:lnTo>
                      <a:pt x="12173" y="56563"/>
                    </a:lnTo>
                    <a:lnTo>
                      <a:pt x="12065" y="56323"/>
                    </a:lnTo>
                    <a:lnTo>
                      <a:pt x="11958" y="56349"/>
                    </a:lnTo>
                    <a:lnTo>
                      <a:pt x="11783" y="56642"/>
                    </a:lnTo>
                    <a:lnTo>
                      <a:pt x="11891" y="56243"/>
                    </a:lnTo>
                    <a:lnTo>
                      <a:pt x="11904" y="55923"/>
                    </a:lnTo>
                    <a:lnTo>
                      <a:pt x="11676" y="55550"/>
                    </a:lnTo>
                    <a:lnTo>
                      <a:pt x="11555" y="55417"/>
                    </a:lnTo>
                    <a:lnTo>
                      <a:pt x="11246" y="55417"/>
                    </a:lnTo>
                    <a:lnTo>
                      <a:pt x="10964" y="54937"/>
                    </a:lnTo>
                    <a:lnTo>
                      <a:pt x="10843" y="55204"/>
                    </a:lnTo>
                    <a:lnTo>
                      <a:pt x="10802" y="55497"/>
                    </a:lnTo>
                    <a:lnTo>
                      <a:pt x="10587" y="55923"/>
                    </a:lnTo>
                    <a:lnTo>
                      <a:pt x="10466" y="56323"/>
                    </a:lnTo>
                    <a:lnTo>
                      <a:pt x="10319" y="56642"/>
                    </a:lnTo>
                    <a:lnTo>
                      <a:pt x="9983" y="56909"/>
                    </a:lnTo>
                    <a:lnTo>
                      <a:pt x="9875" y="56909"/>
                    </a:lnTo>
                    <a:lnTo>
                      <a:pt x="9714" y="57122"/>
                    </a:lnTo>
                    <a:lnTo>
                      <a:pt x="9620" y="57522"/>
                    </a:lnTo>
                    <a:lnTo>
                      <a:pt x="9459" y="57815"/>
                    </a:lnTo>
                    <a:lnTo>
                      <a:pt x="9311" y="58081"/>
                    </a:lnTo>
                    <a:lnTo>
                      <a:pt x="9150" y="58188"/>
                    </a:lnTo>
                    <a:lnTo>
                      <a:pt x="9150" y="58534"/>
                    </a:lnTo>
                    <a:lnTo>
                      <a:pt x="9177" y="59227"/>
                    </a:lnTo>
                    <a:lnTo>
                      <a:pt x="9351" y="59840"/>
                    </a:lnTo>
                    <a:lnTo>
                      <a:pt x="9499" y="60239"/>
                    </a:lnTo>
                    <a:lnTo>
                      <a:pt x="9593" y="60639"/>
                    </a:lnTo>
                    <a:lnTo>
                      <a:pt x="9768" y="61492"/>
                    </a:lnTo>
                    <a:lnTo>
                      <a:pt x="9808" y="61705"/>
                    </a:lnTo>
                    <a:lnTo>
                      <a:pt x="9929" y="62078"/>
                    </a:lnTo>
                    <a:lnTo>
                      <a:pt x="9929" y="62238"/>
                    </a:lnTo>
                    <a:lnTo>
                      <a:pt x="9674" y="61918"/>
                    </a:lnTo>
                    <a:lnTo>
                      <a:pt x="9593" y="61971"/>
                    </a:lnTo>
                    <a:lnTo>
                      <a:pt x="9217" y="61678"/>
                    </a:lnTo>
                    <a:lnTo>
                      <a:pt x="9230" y="61838"/>
                    </a:lnTo>
                    <a:lnTo>
                      <a:pt x="9190" y="61944"/>
                    </a:lnTo>
                    <a:lnTo>
                      <a:pt x="9015" y="61865"/>
                    </a:lnTo>
                    <a:lnTo>
                      <a:pt x="8773" y="61651"/>
                    </a:lnTo>
                    <a:lnTo>
                      <a:pt x="8518" y="61278"/>
                    </a:lnTo>
                    <a:lnTo>
                      <a:pt x="8317" y="61225"/>
                    </a:lnTo>
                    <a:lnTo>
                      <a:pt x="8196" y="61012"/>
                    </a:lnTo>
                    <a:lnTo>
                      <a:pt x="7994" y="61385"/>
                    </a:lnTo>
                    <a:lnTo>
                      <a:pt x="7887" y="61731"/>
                    </a:lnTo>
                    <a:lnTo>
                      <a:pt x="7846" y="61198"/>
                    </a:lnTo>
                    <a:lnTo>
                      <a:pt x="8048" y="60959"/>
                    </a:lnTo>
                    <a:lnTo>
                      <a:pt x="7873" y="60825"/>
                    </a:lnTo>
                    <a:lnTo>
                      <a:pt x="7658" y="60719"/>
                    </a:lnTo>
                    <a:lnTo>
                      <a:pt x="7618" y="60373"/>
                    </a:lnTo>
                    <a:lnTo>
                      <a:pt x="7376" y="60079"/>
                    </a:lnTo>
                    <a:lnTo>
                      <a:pt x="7134" y="59840"/>
                    </a:lnTo>
                    <a:lnTo>
                      <a:pt x="6986" y="59786"/>
                    </a:lnTo>
                    <a:lnTo>
                      <a:pt x="6946" y="60346"/>
                    </a:lnTo>
                    <a:lnTo>
                      <a:pt x="6839" y="60639"/>
                    </a:lnTo>
                    <a:lnTo>
                      <a:pt x="6704" y="60719"/>
                    </a:lnTo>
                    <a:lnTo>
                      <a:pt x="6731" y="60985"/>
                    </a:lnTo>
                    <a:lnTo>
                      <a:pt x="6825" y="61385"/>
                    </a:lnTo>
                    <a:lnTo>
                      <a:pt x="6933" y="61518"/>
                    </a:lnTo>
                    <a:lnTo>
                      <a:pt x="7080" y="62131"/>
                    </a:lnTo>
                    <a:lnTo>
                      <a:pt x="7295" y="62584"/>
                    </a:lnTo>
                    <a:lnTo>
                      <a:pt x="7712" y="62238"/>
                    </a:lnTo>
                    <a:lnTo>
                      <a:pt x="7793" y="62664"/>
                    </a:lnTo>
                    <a:lnTo>
                      <a:pt x="7887" y="63916"/>
                    </a:lnTo>
                    <a:lnTo>
                      <a:pt x="7954" y="64129"/>
                    </a:lnTo>
                    <a:lnTo>
                      <a:pt x="7725" y="63943"/>
                    </a:lnTo>
                    <a:lnTo>
                      <a:pt x="7524" y="64209"/>
                    </a:lnTo>
                    <a:lnTo>
                      <a:pt x="7484" y="64396"/>
                    </a:lnTo>
                    <a:lnTo>
                      <a:pt x="7484" y="64502"/>
                    </a:lnTo>
                    <a:lnTo>
                      <a:pt x="7295" y="64289"/>
                    </a:lnTo>
                    <a:lnTo>
                      <a:pt x="7161" y="64236"/>
                    </a:lnTo>
                    <a:lnTo>
                      <a:pt x="6731" y="63809"/>
                    </a:lnTo>
                    <a:lnTo>
                      <a:pt x="6503" y="63676"/>
                    </a:lnTo>
                    <a:lnTo>
                      <a:pt x="6476" y="63490"/>
                    </a:lnTo>
                    <a:lnTo>
                      <a:pt x="6368" y="63197"/>
                    </a:lnTo>
                    <a:lnTo>
                      <a:pt x="6261" y="62984"/>
                    </a:lnTo>
                    <a:lnTo>
                      <a:pt x="6180" y="62717"/>
                    </a:lnTo>
                    <a:lnTo>
                      <a:pt x="6046" y="62557"/>
                    </a:lnTo>
                    <a:lnTo>
                      <a:pt x="5965" y="62717"/>
                    </a:lnTo>
                    <a:lnTo>
                      <a:pt x="5817" y="62770"/>
                    </a:lnTo>
                    <a:lnTo>
                      <a:pt x="5576" y="62397"/>
                    </a:lnTo>
                    <a:lnTo>
                      <a:pt x="5495" y="62078"/>
                    </a:lnTo>
                    <a:lnTo>
                      <a:pt x="5320" y="62264"/>
                    </a:lnTo>
                    <a:lnTo>
                      <a:pt x="5347" y="62051"/>
                    </a:lnTo>
                    <a:lnTo>
                      <a:pt x="5482" y="61785"/>
                    </a:lnTo>
                    <a:lnTo>
                      <a:pt x="5455" y="61252"/>
                    </a:lnTo>
                    <a:lnTo>
                      <a:pt x="5482" y="60799"/>
                    </a:lnTo>
                    <a:lnTo>
                      <a:pt x="5334" y="60532"/>
                    </a:lnTo>
                    <a:lnTo>
                      <a:pt x="5347" y="60133"/>
                    </a:lnTo>
                    <a:lnTo>
                      <a:pt x="5105" y="59200"/>
                    </a:lnTo>
                    <a:lnTo>
                      <a:pt x="5172" y="58960"/>
                    </a:lnTo>
                    <a:lnTo>
                      <a:pt x="5347" y="58854"/>
                    </a:lnTo>
                    <a:lnTo>
                      <a:pt x="5401" y="58268"/>
                    </a:lnTo>
                    <a:lnTo>
                      <a:pt x="5428" y="57575"/>
                    </a:lnTo>
                    <a:lnTo>
                      <a:pt x="5401" y="57282"/>
                    </a:lnTo>
                    <a:lnTo>
                      <a:pt x="5307" y="57069"/>
                    </a:lnTo>
                    <a:lnTo>
                      <a:pt x="5213" y="56536"/>
                    </a:lnTo>
                    <a:lnTo>
                      <a:pt x="5159" y="56376"/>
                    </a:lnTo>
                    <a:lnTo>
                      <a:pt x="4944" y="56323"/>
                    </a:lnTo>
                    <a:lnTo>
                      <a:pt x="4877" y="55976"/>
                    </a:lnTo>
                    <a:lnTo>
                      <a:pt x="4743" y="55950"/>
                    </a:lnTo>
                    <a:lnTo>
                      <a:pt x="4514" y="55790"/>
                    </a:lnTo>
                    <a:lnTo>
                      <a:pt x="4514" y="55603"/>
                    </a:lnTo>
                    <a:lnTo>
                      <a:pt x="4541" y="55364"/>
                    </a:lnTo>
                    <a:lnTo>
                      <a:pt x="4514" y="55230"/>
                    </a:lnTo>
                    <a:lnTo>
                      <a:pt x="4272" y="55177"/>
                    </a:lnTo>
                    <a:lnTo>
                      <a:pt x="3829" y="54378"/>
                    </a:lnTo>
                    <a:lnTo>
                      <a:pt x="3909" y="54218"/>
                    </a:lnTo>
                    <a:lnTo>
                      <a:pt x="3694" y="53818"/>
                    </a:lnTo>
                    <a:lnTo>
                      <a:pt x="3654" y="53392"/>
                    </a:lnTo>
                    <a:lnTo>
                      <a:pt x="3547" y="53072"/>
                    </a:lnTo>
                    <a:lnTo>
                      <a:pt x="3332" y="52939"/>
                    </a:lnTo>
                    <a:lnTo>
                      <a:pt x="3439" y="52753"/>
                    </a:lnTo>
                    <a:lnTo>
                      <a:pt x="3694" y="52646"/>
                    </a:lnTo>
                    <a:lnTo>
                      <a:pt x="3963" y="52939"/>
                    </a:lnTo>
                    <a:lnTo>
                      <a:pt x="3977" y="53259"/>
                    </a:lnTo>
                    <a:lnTo>
                      <a:pt x="4111" y="53632"/>
                    </a:lnTo>
                    <a:lnTo>
                      <a:pt x="4487" y="54165"/>
                    </a:lnTo>
                    <a:lnTo>
                      <a:pt x="4541" y="54085"/>
                    </a:lnTo>
                    <a:lnTo>
                      <a:pt x="4595" y="53818"/>
                    </a:lnTo>
                    <a:lnTo>
                      <a:pt x="4702" y="54218"/>
                    </a:lnTo>
                    <a:lnTo>
                      <a:pt x="4823" y="54404"/>
                    </a:lnTo>
                    <a:lnTo>
                      <a:pt x="4904" y="54245"/>
                    </a:lnTo>
                    <a:lnTo>
                      <a:pt x="4971" y="54325"/>
                    </a:lnTo>
                    <a:lnTo>
                      <a:pt x="5038" y="54165"/>
                    </a:lnTo>
                    <a:lnTo>
                      <a:pt x="5119" y="54191"/>
                    </a:lnTo>
                    <a:lnTo>
                      <a:pt x="5159" y="54538"/>
                    </a:lnTo>
                    <a:lnTo>
                      <a:pt x="5199" y="54884"/>
                    </a:lnTo>
                    <a:lnTo>
                      <a:pt x="5401" y="54698"/>
                    </a:lnTo>
                    <a:lnTo>
                      <a:pt x="5643" y="54831"/>
                    </a:lnTo>
                    <a:lnTo>
                      <a:pt x="5737" y="55097"/>
                    </a:lnTo>
                    <a:lnTo>
                      <a:pt x="5898" y="55097"/>
                    </a:lnTo>
                    <a:lnTo>
                      <a:pt x="6006" y="55364"/>
                    </a:lnTo>
                    <a:lnTo>
                      <a:pt x="6436" y="55603"/>
                    </a:lnTo>
                    <a:lnTo>
                      <a:pt x="6637" y="55790"/>
                    </a:lnTo>
                    <a:lnTo>
                      <a:pt x="7013" y="55843"/>
                    </a:lnTo>
                    <a:lnTo>
                      <a:pt x="7363" y="56110"/>
                    </a:lnTo>
                    <a:lnTo>
                      <a:pt x="7484" y="56376"/>
                    </a:lnTo>
                    <a:lnTo>
                      <a:pt x="7739" y="56483"/>
                    </a:lnTo>
                    <a:lnTo>
                      <a:pt x="8384" y="56563"/>
                    </a:lnTo>
                    <a:lnTo>
                      <a:pt x="8558" y="56403"/>
                    </a:lnTo>
                    <a:lnTo>
                      <a:pt x="8720" y="56349"/>
                    </a:lnTo>
                    <a:lnTo>
                      <a:pt x="9311" y="55817"/>
                    </a:lnTo>
                    <a:lnTo>
                      <a:pt x="9445" y="55550"/>
                    </a:lnTo>
                    <a:lnTo>
                      <a:pt x="9566" y="55390"/>
                    </a:lnTo>
                    <a:lnTo>
                      <a:pt x="9821" y="54804"/>
                    </a:lnTo>
                    <a:lnTo>
                      <a:pt x="10104" y="53898"/>
                    </a:lnTo>
                    <a:lnTo>
                      <a:pt x="10225" y="53232"/>
                    </a:lnTo>
                    <a:lnTo>
                      <a:pt x="10265" y="52619"/>
                    </a:lnTo>
                    <a:lnTo>
                      <a:pt x="10144" y="52486"/>
                    </a:lnTo>
                    <a:lnTo>
                      <a:pt x="10104" y="52380"/>
                    </a:lnTo>
                    <a:lnTo>
                      <a:pt x="10090" y="51793"/>
                    </a:lnTo>
                    <a:lnTo>
                      <a:pt x="10023" y="51394"/>
                    </a:lnTo>
                    <a:lnTo>
                      <a:pt x="10023" y="50808"/>
                    </a:lnTo>
                    <a:lnTo>
                      <a:pt x="9875" y="50408"/>
                    </a:lnTo>
                    <a:lnTo>
                      <a:pt x="9727" y="50248"/>
                    </a:lnTo>
                    <a:lnTo>
                      <a:pt x="9647" y="50355"/>
                    </a:lnTo>
                    <a:lnTo>
                      <a:pt x="9526" y="50168"/>
                    </a:lnTo>
                    <a:lnTo>
                      <a:pt x="9539" y="49902"/>
                    </a:lnTo>
                    <a:lnTo>
                      <a:pt x="9459" y="49795"/>
                    </a:lnTo>
                    <a:lnTo>
                      <a:pt x="9311" y="49396"/>
                    </a:lnTo>
                    <a:lnTo>
                      <a:pt x="9257" y="49156"/>
                    </a:lnTo>
                    <a:lnTo>
                      <a:pt x="9177" y="49049"/>
                    </a:lnTo>
                    <a:lnTo>
                      <a:pt x="9082" y="48889"/>
                    </a:lnTo>
                    <a:lnTo>
                      <a:pt x="9150" y="49236"/>
                    </a:lnTo>
                    <a:lnTo>
                      <a:pt x="9029" y="49316"/>
                    </a:lnTo>
                    <a:lnTo>
                      <a:pt x="8733" y="48889"/>
                    </a:lnTo>
                    <a:lnTo>
                      <a:pt x="8626" y="48623"/>
                    </a:lnTo>
                    <a:lnTo>
                      <a:pt x="8585" y="48863"/>
                    </a:lnTo>
                    <a:lnTo>
                      <a:pt x="8532" y="48676"/>
                    </a:lnTo>
                    <a:lnTo>
                      <a:pt x="8491" y="48357"/>
                    </a:lnTo>
                    <a:lnTo>
                      <a:pt x="8317" y="47957"/>
                    </a:lnTo>
                    <a:lnTo>
                      <a:pt x="8424" y="48436"/>
                    </a:lnTo>
                    <a:lnTo>
                      <a:pt x="8142" y="48250"/>
                    </a:lnTo>
                    <a:lnTo>
                      <a:pt x="8048" y="47957"/>
                    </a:lnTo>
                    <a:lnTo>
                      <a:pt x="8008" y="47770"/>
                    </a:lnTo>
                    <a:lnTo>
                      <a:pt x="7914" y="47504"/>
                    </a:lnTo>
                    <a:lnTo>
                      <a:pt x="7497" y="46651"/>
                    </a:lnTo>
                    <a:lnTo>
                      <a:pt x="7282" y="46332"/>
                    </a:lnTo>
                    <a:lnTo>
                      <a:pt x="7188" y="46092"/>
                    </a:lnTo>
                    <a:lnTo>
                      <a:pt x="6839" y="45612"/>
                    </a:lnTo>
                    <a:lnTo>
                      <a:pt x="6718" y="45319"/>
                    </a:lnTo>
                    <a:lnTo>
                      <a:pt x="6261" y="44813"/>
                    </a:lnTo>
                    <a:lnTo>
                      <a:pt x="6194" y="44706"/>
                    </a:lnTo>
                    <a:lnTo>
                      <a:pt x="5737" y="44467"/>
                    </a:lnTo>
                    <a:lnTo>
                      <a:pt x="5764" y="44626"/>
                    </a:lnTo>
                    <a:lnTo>
                      <a:pt x="5737" y="44733"/>
                    </a:lnTo>
                    <a:lnTo>
                      <a:pt x="5643" y="44733"/>
                    </a:lnTo>
                    <a:lnTo>
                      <a:pt x="5414" y="44493"/>
                    </a:lnTo>
                    <a:lnTo>
                      <a:pt x="4958" y="44280"/>
                    </a:lnTo>
                    <a:lnTo>
                      <a:pt x="4756" y="44094"/>
                    </a:lnTo>
                    <a:lnTo>
                      <a:pt x="4702" y="44280"/>
                    </a:lnTo>
                    <a:lnTo>
                      <a:pt x="4474" y="44333"/>
                    </a:lnTo>
                    <a:lnTo>
                      <a:pt x="4380" y="44493"/>
                    </a:lnTo>
                    <a:lnTo>
                      <a:pt x="4326" y="44227"/>
                    </a:lnTo>
                    <a:lnTo>
                      <a:pt x="4259" y="44147"/>
                    </a:lnTo>
                    <a:lnTo>
                      <a:pt x="4299" y="43801"/>
                    </a:lnTo>
                    <a:lnTo>
                      <a:pt x="4259" y="43721"/>
                    </a:lnTo>
                    <a:lnTo>
                      <a:pt x="4017" y="44147"/>
                    </a:lnTo>
                    <a:lnTo>
                      <a:pt x="4057" y="43614"/>
                    </a:lnTo>
                    <a:lnTo>
                      <a:pt x="3936" y="43801"/>
                    </a:lnTo>
                    <a:lnTo>
                      <a:pt x="3950" y="43507"/>
                    </a:lnTo>
                    <a:lnTo>
                      <a:pt x="3909" y="43481"/>
                    </a:lnTo>
                    <a:lnTo>
                      <a:pt x="3802" y="43481"/>
                    </a:lnTo>
                    <a:lnTo>
                      <a:pt x="3600" y="43641"/>
                    </a:lnTo>
                    <a:lnTo>
                      <a:pt x="3641" y="43454"/>
                    </a:lnTo>
                    <a:lnTo>
                      <a:pt x="3614" y="43294"/>
                    </a:lnTo>
                    <a:lnTo>
                      <a:pt x="3587" y="43081"/>
                    </a:lnTo>
                    <a:lnTo>
                      <a:pt x="3372" y="43134"/>
                    </a:lnTo>
                    <a:lnTo>
                      <a:pt x="3453" y="42335"/>
                    </a:lnTo>
                    <a:lnTo>
                      <a:pt x="3506" y="42708"/>
                    </a:lnTo>
                    <a:lnTo>
                      <a:pt x="3587" y="42788"/>
                    </a:lnTo>
                    <a:lnTo>
                      <a:pt x="3668" y="42788"/>
                    </a:lnTo>
                    <a:lnTo>
                      <a:pt x="3748" y="43001"/>
                    </a:lnTo>
                    <a:lnTo>
                      <a:pt x="3896" y="42948"/>
                    </a:lnTo>
                    <a:lnTo>
                      <a:pt x="4017" y="43055"/>
                    </a:lnTo>
                    <a:lnTo>
                      <a:pt x="4124" y="42628"/>
                    </a:lnTo>
                    <a:lnTo>
                      <a:pt x="4151" y="42335"/>
                    </a:lnTo>
                    <a:lnTo>
                      <a:pt x="3896" y="42175"/>
                    </a:lnTo>
                    <a:lnTo>
                      <a:pt x="3802" y="42229"/>
                    </a:lnTo>
                    <a:lnTo>
                      <a:pt x="3694" y="42069"/>
                    </a:lnTo>
                    <a:lnTo>
                      <a:pt x="3681" y="41909"/>
                    </a:lnTo>
                    <a:lnTo>
                      <a:pt x="3480" y="41696"/>
                    </a:lnTo>
                    <a:lnTo>
                      <a:pt x="3251" y="41509"/>
                    </a:lnTo>
                    <a:lnTo>
                      <a:pt x="3332" y="41749"/>
                    </a:lnTo>
                    <a:lnTo>
                      <a:pt x="3318" y="42149"/>
                    </a:lnTo>
                    <a:lnTo>
                      <a:pt x="3211" y="42175"/>
                    </a:lnTo>
                    <a:lnTo>
                      <a:pt x="3157" y="42069"/>
                    </a:lnTo>
                    <a:lnTo>
                      <a:pt x="3117" y="42282"/>
                    </a:lnTo>
                    <a:lnTo>
                      <a:pt x="3157" y="42575"/>
                    </a:lnTo>
                    <a:lnTo>
                      <a:pt x="3103" y="42735"/>
                    </a:lnTo>
                    <a:lnTo>
                      <a:pt x="2969" y="42735"/>
                    </a:lnTo>
                    <a:lnTo>
                      <a:pt x="2821" y="42442"/>
                    </a:lnTo>
                    <a:lnTo>
                      <a:pt x="2566" y="42175"/>
                    </a:lnTo>
                    <a:lnTo>
                      <a:pt x="2539" y="42202"/>
                    </a:lnTo>
                    <a:lnTo>
                      <a:pt x="2579" y="42335"/>
                    </a:lnTo>
                    <a:lnTo>
                      <a:pt x="2566" y="42628"/>
                    </a:lnTo>
                    <a:lnTo>
                      <a:pt x="2512" y="42948"/>
                    </a:lnTo>
                    <a:lnTo>
                      <a:pt x="2485" y="43081"/>
                    </a:lnTo>
                    <a:lnTo>
                      <a:pt x="2311" y="43188"/>
                    </a:lnTo>
                    <a:lnTo>
                      <a:pt x="2015" y="42788"/>
                    </a:lnTo>
                    <a:lnTo>
                      <a:pt x="1934" y="43614"/>
                    </a:lnTo>
                    <a:lnTo>
                      <a:pt x="1854" y="43801"/>
                    </a:lnTo>
                    <a:lnTo>
                      <a:pt x="1424" y="44333"/>
                    </a:lnTo>
                    <a:lnTo>
                      <a:pt x="1383" y="44467"/>
                    </a:lnTo>
                    <a:lnTo>
                      <a:pt x="1370" y="44760"/>
                    </a:lnTo>
                    <a:lnTo>
                      <a:pt x="1357" y="44866"/>
                    </a:lnTo>
                    <a:lnTo>
                      <a:pt x="1236" y="45079"/>
                    </a:lnTo>
                    <a:lnTo>
                      <a:pt x="1209" y="45133"/>
                    </a:lnTo>
                    <a:lnTo>
                      <a:pt x="792" y="45852"/>
                    </a:lnTo>
                    <a:lnTo>
                      <a:pt x="927" y="45959"/>
                    </a:lnTo>
                    <a:lnTo>
                      <a:pt x="927" y="46092"/>
                    </a:lnTo>
                    <a:lnTo>
                      <a:pt x="779" y="46865"/>
                    </a:lnTo>
                    <a:lnTo>
                      <a:pt x="765" y="47104"/>
                    </a:lnTo>
                    <a:lnTo>
                      <a:pt x="792" y="47797"/>
                    </a:lnTo>
                    <a:lnTo>
                      <a:pt x="859" y="48330"/>
                    </a:lnTo>
                    <a:lnTo>
                      <a:pt x="927" y="48516"/>
                    </a:lnTo>
                    <a:lnTo>
                      <a:pt x="1061" y="48676"/>
                    </a:lnTo>
                    <a:lnTo>
                      <a:pt x="1236" y="48756"/>
                    </a:lnTo>
                    <a:lnTo>
                      <a:pt x="1437" y="48943"/>
                    </a:lnTo>
                    <a:lnTo>
                      <a:pt x="1706" y="49955"/>
                    </a:lnTo>
                    <a:lnTo>
                      <a:pt x="1840" y="50355"/>
                    </a:lnTo>
                    <a:lnTo>
                      <a:pt x="1881" y="50941"/>
                    </a:lnTo>
                    <a:lnTo>
                      <a:pt x="1639" y="51927"/>
                    </a:lnTo>
                    <a:lnTo>
                      <a:pt x="1383" y="53072"/>
                    </a:lnTo>
                    <a:lnTo>
                      <a:pt x="1303" y="53419"/>
                    </a:lnTo>
                    <a:lnTo>
                      <a:pt x="1330" y="53978"/>
                    </a:lnTo>
                    <a:lnTo>
                      <a:pt x="1451" y="54511"/>
                    </a:lnTo>
                    <a:lnTo>
                      <a:pt x="1558" y="54964"/>
                    </a:lnTo>
                    <a:lnTo>
                      <a:pt x="1585" y="55470"/>
                    </a:lnTo>
                    <a:lnTo>
                      <a:pt x="1787" y="56190"/>
                    </a:lnTo>
                    <a:lnTo>
                      <a:pt x="1934" y="57095"/>
                    </a:lnTo>
                    <a:lnTo>
                      <a:pt x="1961" y="57548"/>
                    </a:lnTo>
                    <a:lnTo>
                      <a:pt x="1988" y="57948"/>
                    </a:lnTo>
                    <a:lnTo>
                      <a:pt x="1800" y="58268"/>
                    </a:lnTo>
                    <a:lnTo>
                      <a:pt x="1773" y="58854"/>
                    </a:lnTo>
                    <a:lnTo>
                      <a:pt x="1706" y="59280"/>
                    </a:lnTo>
                    <a:lnTo>
                      <a:pt x="1746" y="59547"/>
                    </a:lnTo>
                    <a:lnTo>
                      <a:pt x="1773" y="60053"/>
                    </a:lnTo>
                    <a:lnTo>
                      <a:pt x="1692" y="60346"/>
                    </a:lnTo>
                    <a:lnTo>
                      <a:pt x="1706" y="60905"/>
                    </a:lnTo>
                    <a:lnTo>
                      <a:pt x="1921" y="60985"/>
                    </a:lnTo>
                    <a:lnTo>
                      <a:pt x="2028" y="61438"/>
                    </a:lnTo>
                    <a:lnTo>
                      <a:pt x="2002" y="61998"/>
                    </a:lnTo>
                    <a:lnTo>
                      <a:pt x="2096" y="62424"/>
                    </a:lnTo>
                    <a:lnTo>
                      <a:pt x="2311" y="62824"/>
                    </a:lnTo>
                    <a:lnTo>
                      <a:pt x="2324" y="63357"/>
                    </a:lnTo>
                    <a:lnTo>
                      <a:pt x="2243" y="63836"/>
                    </a:lnTo>
                    <a:lnTo>
                      <a:pt x="2109" y="64236"/>
                    </a:lnTo>
                    <a:lnTo>
                      <a:pt x="2055" y="64662"/>
                    </a:lnTo>
                    <a:lnTo>
                      <a:pt x="2136" y="65142"/>
                    </a:lnTo>
                    <a:lnTo>
                      <a:pt x="2243" y="65488"/>
                    </a:lnTo>
                    <a:lnTo>
                      <a:pt x="2646" y="66101"/>
                    </a:lnTo>
                    <a:lnTo>
                      <a:pt x="2714" y="66554"/>
                    </a:lnTo>
                    <a:lnTo>
                      <a:pt x="2848" y="67007"/>
                    </a:lnTo>
                    <a:lnTo>
                      <a:pt x="2902" y="66847"/>
                    </a:lnTo>
                    <a:lnTo>
                      <a:pt x="2888" y="67886"/>
                    </a:lnTo>
                    <a:lnTo>
                      <a:pt x="2673" y="68898"/>
                    </a:lnTo>
                    <a:lnTo>
                      <a:pt x="2499" y="69431"/>
                    </a:lnTo>
                    <a:lnTo>
                      <a:pt x="1800" y="71269"/>
                    </a:lnTo>
                    <a:lnTo>
                      <a:pt x="1289" y="72415"/>
                    </a:lnTo>
                    <a:lnTo>
                      <a:pt x="618" y="73721"/>
                    </a:lnTo>
                    <a:lnTo>
                      <a:pt x="134" y="74440"/>
                    </a:lnTo>
                    <a:lnTo>
                      <a:pt x="443" y="74547"/>
                    </a:lnTo>
                    <a:lnTo>
                      <a:pt x="591" y="74200"/>
                    </a:lnTo>
                    <a:lnTo>
                      <a:pt x="846" y="73960"/>
                    </a:lnTo>
                    <a:lnTo>
                      <a:pt x="859" y="74147"/>
                    </a:lnTo>
                    <a:lnTo>
                      <a:pt x="846" y="74280"/>
                    </a:lnTo>
                    <a:lnTo>
                      <a:pt x="846" y="74733"/>
                    </a:lnTo>
                    <a:lnTo>
                      <a:pt x="779" y="74547"/>
                    </a:lnTo>
                    <a:lnTo>
                      <a:pt x="725" y="74520"/>
                    </a:lnTo>
                    <a:lnTo>
                      <a:pt x="725" y="74893"/>
                    </a:lnTo>
                    <a:lnTo>
                      <a:pt x="792" y="75133"/>
                    </a:lnTo>
                    <a:lnTo>
                      <a:pt x="859" y="75159"/>
                    </a:lnTo>
                    <a:lnTo>
                      <a:pt x="940" y="75239"/>
                    </a:lnTo>
                    <a:lnTo>
                      <a:pt x="1168" y="75612"/>
                    </a:lnTo>
                    <a:lnTo>
                      <a:pt x="1330" y="75612"/>
                    </a:lnTo>
                    <a:lnTo>
                      <a:pt x="1572" y="75479"/>
                    </a:lnTo>
                    <a:lnTo>
                      <a:pt x="1719" y="75586"/>
                    </a:lnTo>
                    <a:lnTo>
                      <a:pt x="1840" y="75772"/>
                    </a:lnTo>
                    <a:lnTo>
                      <a:pt x="1840" y="76039"/>
                    </a:lnTo>
                    <a:lnTo>
                      <a:pt x="1921" y="76145"/>
                    </a:lnTo>
                    <a:lnTo>
                      <a:pt x="2015" y="76172"/>
                    </a:lnTo>
                    <a:lnTo>
                      <a:pt x="2028" y="76278"/>
                    </a:lnTo>
                    <a:lnTo>
                      <a:pt x="1948" y="76412"/>
                    </a:lnTo>
                    <a:lnTo>
                      <a:pt x="1840" y="76412"/>
                    </a:lnTo>
                    <a:lnTo>
                      <a:pt x="1477" y="76198"/>
                    </a:lnTo>
                    <a:lnTo>
                      <a:pt x="1222" y="76172"/>
                    </a:lnTo>
                    <a:lnTo>
                      <a:pt x="1142" y="76332"/>
                    </a:lnTo>
                    <a:lnTo>
                      <a:pt x="1115" y="76545"/>
                    </a:lnTo>
                    <a:lnTo>
                      <a:pt x="913" y="76758"/>
                    </a:lnTo>
                    <a:lnTo>
                      <a:pt x="806" y="76625"/>
                    </a:lnTo>
                    <a:lnTo>
                      <a:pt x="725" y="76705"/>
                    </a:lnTo>
                    <a:lnTo>
                      <a:pt x="685" y="76971"/>
                    </a:lnTo>
                    <a:lnTo>
                      <a:pt x="591" y="77051"/>
                    </a:lnTo>
                    <a:lnTo>
                      <a:pt x="510" y="76891"/>
                    </a:lnTo>
                    <a:lnTo>
                      <a:pt x="416" y="76811"/>
                    </a:lnTo>
                    <a:lnTo>
                      <a:pt x="362" y="77024"/>
                    </a:lnTo>
                    <a:lnTo>
                      <a:pt x="403" y="77451"/>
                    </a:lnTo>
                    <a:lnTo>
                      <a:pt x="497" y="77477"/>
                    </a:lnTo>
                    <a:lnTo>
                      <a:pt x="564" y="77637"/>
                    </a:lnTo>
                    <a:lnTo>
                      <a:pt x="591" y="77850"/>
                    </a:lnTo>
                    <a:lnTo>
                      <a:pt x="550" y="78063"/>
                    </a:lnTo>
                    <a:lnTo>
                      <a:pt x="403" y="78357"/>
                    </a:lnTo>
                    <a:lnTo>
                      <a:pt x="282" y="78756"/>
                    </a:lnTo>
                    <a:lnTo>
                      <a:pt x="201" y="79129"/>
                    </a:lnTo>
                    <a:lnTo>
                      <a:pt x="255" y="79476"/>
                    </a:lnTo>
                    <a:lnTo>
                      <a:pt x="214" y="79982"/>
                    </a:lnTo>
                    <a:lnTo>
                      <a:pt x="228" y="80142"/>
                    </a:lnTo>
                    <a:lnTo>
                      <a:pt x="268" y="80275"/>
                    </a:lnTo>
                    <a:lnTo>
                      <a:pt x="268" y="80435"/>
                    </a:lnTo>
                    <a:lnTo>
                      <a:pt x="228" y="80621"/>
                    </a:lnTo>
                    <a:lnTo>
                      <a:pt x="120" y="80861"/>
                    </a:lnTo>
                    <a:lnTo>
                      <a:pt x="53" y="80941"/>
                    </a:lnTo>
                    <a:lnTo>
                      <a:pt x="13" y="81154"/>
                    </a:lnTo>
                    <a:lnTo>
                      <a:pt x="67" y="81341"/>
                    </a:lnTo>
                    <a:lnTo>
                      <a:pt x="188" y="81367"/>
                    </a:lnTo>
                    <a:lnTo>
                      <a:pt x="362" y="81341"/>
                    </a:lnTo>
                    <a:lnTo>
                      <a:pt x="510" y="81793"/>
                    </a:lnTo>
                    <a:lnTo>
                      <a:pt x="497" y="82220"/>
                    </a:lnTo>
                    <a:lnTo>
                      <a:pt x="362" y="82220"/>
                    </a:lnTo>
                    <a:lnTo>
                      <a:pt x="255" y="81927"/>
                    </a:lnTo>
                    <a:lnTo>
                      <a:pt x="134" y="81740"/>
                    </a:lnTo>
                    <a:lnTo>
                      <a:pt x="134" y="82140"/>
                    </a:lnTo>
                    <a:lnTo>
                      <a:pt x="80" y="82326"/>
                    </a:lnTo>
                    <a:lnTo>
                      <a:pt x="0" y="82726"/>
                    </a:lnTo>
                    <a:lnTo>
                      <a:pt x="13" y="82912"/>
                    </a:lnTo>
                    <a:lnTo>
                      <a:pt x="80" y="83072"/>
                    </a:lnTo>
                    <a:lnTo>
                      <a:pt x="134" y="83285"/>
                    </a:lnTo>
                    <a:lnTo>
                      <a:pt x="228" y="83365"/>
                    </a:lnTo>
                    <a:lnTo>
                      <a:pt x="282" y="83579"/>
                    </a:lnTo>
                    <a:lnTo>
                      <a:pt x="295" y="83792"/>
                    </a:lnTo>
                    <a:lnTo>
                      <a:pt x="228" y="84431"/>
                    </a:lnTo>
                    <a:lnTo>
                      <a:pt x="188" y="84618"/>
                    </a:lnTo>
                    <a:lnTo>
                      <a:pt x="295" y="84698"/>
                    </a:lnTo>
                    <a:lnTo>
                      <a:pt x="389" y="84804"/>
                    </a:lnTo>
                    <a:lnTo>
                      <a:pt x="389" y="85017"/>
                    </a:lnTo>
                    <a:lnTo>
                      <a:pt x="564" y="85603"/>
                    </a:lnTo>
                    <a:lnTo>
                      <a:pt x="591" y="85843"/>
                    </a:lnTo>
                    <a:lnTo>
                      <a:pt x="644" y="86030"/>
                    </a:lnTo>
                    <a:lnTo>
                      <a:pt x="644" y="86456"/>
                    </a:lnTo>
                    <a:lnTo>
                      <a:pt x="631" y="86642"/>
                    </a:lnTo>
                    <a:lnTo>
                      <a:pt x="658" y="86856"/>
                    </a:lnTo>
                    <a:lnTo>
                      <a:pt x="873" y="86776"/>
                    </a:lnTo>
                    <a:lnTo>
                      <a:pt x="980" y="86882"/>
                    </a:lnTo>
                    <a:lnTo>
                      <a:pt x="1021" y="87069"/>
                    </a:lnTo>
                    <a:lnTo>
                      <a:pt x="1236" y="87015"/>
                    </a:lnTo>
                    <a:lnTo>
                      <a:pt x="1357" y="87042"/>
                    </a:lnTo>
                    <a:lnTo>
                      <a:pt x="1518" y="87282"/>
                    </a:lnTo>
                    <a:lnTo>
                      <a:pt x="1491" y="87815"/>
                    </a:lnTo>
                    <a:lnTo>
                      <a:pt x="1692" y="87602"/>
                    </a:lnTo>
                    <a:lnTo>
                      <a:pt x="1787" y="87575"/>
                    </a:lnTo>
                    <a:lnTo>
                      <a:pt x="1867" y="87442"/>
                    </a:lnTo>
                    <a:lnTo>
                      <a:pt x="2082" y="87388"/>
                    </a:lnTo>
                    <a:lnTo>
                      <a:pt x="2176" y="87442"/>
                    </a:lnTo>
                    <a:lnTo>
                      <a:pt x="2284" y="87575"/>
                    </a:lnTo>
                    <a:lnTo>
                      <a:pt x="2364" y="87708"/>
                    </a:lnTo>
                    <a:lnTo>
                      <a:pt x="2485" y="88055"/>
                    </a:lnTo>
                    <a:lnTo>
                      <a:pt x="2593" y="88081"/>
                    </a:lnTo>
                    <a:lnTo>
                      <a:pt x="2606" y="88374"/>
                    </a:lnTo>
                    <a:lnTo>
                      <a:pt x="2579" y="88587"/>
                    </a:lnTo>
                    <a:lnTo>
                      <a:pt x="2579" y="88801"/>
                    </a:lnTo>
                    <a:lnTo>
                      <a:pt x="2646" y="89014"/>
                    </a:lnTo>
                    <a:lnTo>
                      <a:pt x="2673" y="89200"/>
                    </a:lnTo>
                    <a:lnTo>
                      <a:pt x="2660" y="89387"/>
                    </a:lnTo>
                    <a:lnTo>
                      <a:pt x="2633" y="89600"/>
                    </a:lnTo>
                    <a:lnTo>
                      <a:pt x="2539" y="89733"/>
                    </a:lnTo>
                    <a:lnTo>
                      <a:pt x="2512" y="89946"/>
                    </a:lnTo>
                    <a:lnTo>
                      <a:pt x="2539" y="90159"/>
                    </a:lnTo>
                    <a:lnTo>
                      <a:pt x="2714" y="90452"/>
                    </a:lnTo>
                    <a:lnTo>
                      <a:pt x="2754" y="90879"/>
                    </a:lnTo>
                    <a:lnTo>
                      <a:pt x="2902" y="91465"/>
                    </a:lnTo>
                    <a:lnTo>
                      <a:pt x="2969" y="91625"/>
                    </a:lnTo>
                    <a:lnTo>
                      <a:pt x="3170" y="91865"/>
                    </a:lnTo>
                    <a:lnTo>
                      <a:pt x="3238" y="92024"/>
                    </a:lnTo>
                    <a:lnTo>
                      <a:pt x="3251" y="92238"/>
                    </a:lnTo>
                    <a:lnTo>
                      <a:pt x="3238" y="92451"/>
                    </a:lnTo>
                    <a:lnTo>
                      <a:pt x="3291" y="92637"/>
                    </a:lnTo>
                    <a:lnTo>
                      <a:pt x="3600" y="92584"/>
                    </a:lnTo>
                    <a:lnTo>
                      <a:pt x="3681" y="92690"/>
                    </a:lnTo>
                    <a:lnTo>
                      <a:pt x="3789" y="92770"/>
                    </a:lnTo>
                    <a:lnTo>
                      <a:pt x="3748" y="92957"/>
                    </a:lnTo>
                    <a:lnTo>
                      <a:pt x="3815" y="93117"/>
                    </a:lnTo>
                    <a:lnTo>
                      <a:pt x="3950" y="93170"/>
                    </a:lnTo>
                    <a:lnTo>
                      <a:pt x="3963" y="93516"/>
                    </a:lnTo>
                    <a:lnTo>
                      <a:pt x="3869" y="93650"/>
                    </a:lnTo>
                    <a:lnTo>
                      <a:pt x="3815" y="93836"/>
                    </a:lnTo>
                    <a:lnTo>
                      <a:pt x="3654" y="94103"/>
                    </a:lnTo>
                    <a:lnTo>
                      <a:pt x="3547" y="94236"/>
                    </a:lnTo>
                    <a:lnTo>
                      <a:pt x="3318" y="94182"/>
                    </a:lnTo>
                    <a:lnTo>
                      <a:pt x="3157" y="93889"/>
                    </a:lnTo>
                    <a:lnTo>
                      <a:pt x="3063" y="93889"/>
                    </a:lnTo>
                    <a:lnTo>
                      <a:pt x="2955" y="93969"/>
                    </a:lnTo>
                    <a:lnTo>
                      <a:pt x="2942" y="94182"/>
                    </a:lnTo>
                    <a:lnTo>
                      <a:pt x="2848" y="94262"/>
                    </a:lnTo>
                    <a:lnTo>
                      <a:pt x="2861" y="94476"/>
                    </a:lnTo>
                    <a:lnTo>
                      <a:pt x="3009" y="94769"/>
                    </a:lnTo>
                    <a:lnTo>
                      <a:pt x="3036" y="94955"/>
                    </a:lnTo>
                    <a:lnTo>
                      <a:pt x="3009" y="95195"/>
                    </a:lnTo>
                    <a:lnTo>
                      <a:pt x="3076" y="95328"/>
                    </a:lnTo>
                    <a:lnTo>
                      <a:pt x="3063" y="95541"/>
                    </a:lnTo>
                    <a:lnTo>
                      <a:pt x="3157" y="95648"/>
                    </a:lnTo>
                    <a:lnTo>
                      <a:pt x="3184" y="95834"/>
                    </a:lnTo>
                    <a:lnTo>
                      <a:pt x="3170" y="96074"/>
                    </a:lnTo>
                    <a:lnTo>
                      <a:pt x="3238" y="96634"/>
                    </a:lnTo>
                    <a:lnTo>
                      <a:pt x="3238" y="96634"/>
                    </a:lnTo>
                    <a:lnTo>
                      <a:pt x="3318" y="96793"/>
                    </a:lnTo>
                    <a:lnTo>
                      <a:pt x="3426" y="96847"/>
                    </a:lnTo>
                    <a:lnTo>
                      <a:pt x="3520" y="96767"/>
                    </a:lnTo>
                    <a:lnTo>
                      <a:pt x="3587" y="96607"/>
                    </a:lnTo>
                    <a:lnTo>
                      <a:pt x="3614" y="96367"/>
                    </a:lnTo>
                    <a:lnTo>
                      <a:pt x="3721" y="96234"/>
                    </a:lnTo>
                    <a:lnTo>
                      <a:pt x="3936" y="96341"/>
                    </a:lnTo>
                    <a:lnTo>
                      <a:pt x="4044" y="96341"/>
                    </a:lnTo>
                    <a:lnTo>
                      <a:pt x="4259" y="96207"/>
                    </a:lnTo>
                    <a:lnTo>
                      <a:pt x="4474" y="96261"/>
                    </a:lnTo>
                    <a:lnTo>
                      <a:pt x="4689" y="96181"/>
                    </a:lnTo>
                    <a:lnTo>
                      <a:pt x="4850" y="96420"/>
                    </a:lnTo>
                    <a:lnTo>
                      <a:pt x="4917" y="96634"/>
                    </a:lnTo>
                    <a:lnTo>
                      <a:pt x="4917" y="96847"/>
                    </a:lnTo>
                    <a:lnTo>
                      <a:pt x="5092" y="97166"/>
                    </a:lnTo>
                    <a:lnTo>
                      <a:pt x="5159" y="97326"/>
                    </a:lnTo>
                    <a:lnTo>
                      <a:pt x="5159" y="97566"/>
                    </a:lnTo>
                    <a:lnTo>
                      <a:pt x="5038" y="97673"/>
                    </a:lnTo>
                    <a:lnTo>
                      <a:pt x="4944" y="97699"/>
                    </a:lnTo>
                    <a:lnTo>
                      <a:pt x="4984" y="97912"/>
                    </a:lnTo>
                    <a:lnTo>
                      <a:pt x="4984" y="98099"/>
                    </a:lnTo>
                    <a:lnTo>
                      <a:pt x="5038" y="98525"/>
                    </a:lnTo>
                    <a:lnTo>
                      <a:pt x="5132" y="98658"/>
                    </a:lnTo>
                    <a:lnTo>
                      <a:pt x="5240" y="98712"/>
                    </a:lnTo>
                    <a:lnTo>
                      <a:pt x="5455" y="98845"/>
                    </a:lnTo>
                    <a:lnTo>
                      <a:pt x="5549" y="98765"/>
                    </a:lnTo>
                    <a:lnTo>
                      <a:pt x="5670" y="98765"/>
                    </a:lnTo>
                    <a:lnTo>
                      <a:pt x="5697" y="98978"/>
                    </a:lnTo>
                    <a:lnTo>
                      <a:pt x="5844" y="99271"/>
                    </a:lnTo>
                    <a:lnTo>
                      <a:pt x="5938" y="99991"/>
                    </a:lnTo>
                    <a:lnTo>
                      <a:pt x="5911" y="100230"/>
                    </a:lnTo>
                    <a:lnTo>
                      <a:pt x="5938" y="100417"/>
                    </a:lnTo>
                    <a:lnTo>
                      <a:pt x="6032" y="100550"/>
                    </a:lnTo>
                    <a:lnTo>
                      <a:pt x="6126" y="100683"/>
                    </a:lnTo>
                    <a:lnTo>
                      <a:pt x="6221" y="100577"/>
                    </a:lnTo>
                    <a:lnTo>
                      <a:pt x="6328" y="100550"/>
                    </a:lnTo>
                    <a:lnTo>
                      <a:pt x="6436" y="100577"/>
                    </a:lnTo>
                    <a:lnTo>
                      <a:pt x="6583" y="100896"/>
                    </a:lnTo>
                    <a:lnTo>
                      <a:pt x="6704" y="100817"/>
                    </a:lnTo>
                    <a:lnTo>
                      <a:pt x="6798" y="100923"/>
                    </a:lnTo>
                    <a:lnTo>
                      <a:pt x="7134" y="100710"/>
                    </a:lnTo>
                    <a:lnTo>
                      <a:pt x="7336" y="100523"/>
                    </a:lnTo>
                    <a:lnTo>
                      <a:pt x="7430" y="100577"/>
                    </a:lnTo>
                    <a:lnTo>
                      <a:pt x="7497" y="100763"/>
                    </a:lnTo>
                    <a:lnTo>
                      <a:pt x="7645" y="101349"/>
                    </a:lnTo>
                    <a:lnTo>
                      <a:pt x="7793" y="101669"/>
                    </a:lnTo>
                    <a:lnTo>
                      <a:pt x="7887" y="101669"/>
                    </a:lnTo>
                    <a:lnTo>
                      <a:pt x="7940" y="101483"/>
                    </a:lnTo>
                    <a:lnTo>
                      <a:pt x="8061" y="101483"/>
                    </a:lnTo>
                    <a:lnTo>
                      <a:pt x="8128" y="101642"/>
                    </a:lnTo>
                    <a:lnTo>
                      <a:pt x="8223" y="101669"/>
                    </a:lnTo>
                    <a:lnTo>
                      <a:pt x="8317" y="101776"/>
                    </a:lnTo>
                    <a:lnTo>
                      <a:pt x="8411" y="101936"/>
                    </a:lnTo>
                    <a:lnTo>
                      <a:pt x="8626" y="101909"/>
                    </a:lnTo>
                    <a:lnTo>
                      <a:pt x="8800" y="102149"/>
                    </a:lnTo>
                    <a:lnTo>
                      <a:pt x="8894" y="102122"/>
                    </a:lnTo>
                    <a:lnTo>
                      <a:pt x="9069" y="102415"/>
                    </a:lnTo>
                    <a:lnTo>
                      <a:pt x="9177" y="102442"/>
                    </a:lnTo>
                    <a:lnTo>
                      <a:pt x="9297" y="102442"/>
                    </a:lnTo>
                    <a:lnTo>
                      <a:pt x="9378" y="102575"/>
                    </a:lnTo>
                    <a:lnTo>
                      <a:pt x="9284" y="102682"/>
                    </a:lnTo>
                    <a:lnTo>
                      <a:pt x="9392" y="103294"/>
                    </a:lnTo>
                    <a:lnTo>
                      <a:pt x="9284" y="103694"/>
                    </a:lnTo>
                    <a:lnTo>
                      <a:pt x="9069" y="103801"/>
                    </a:lnTo>
                    <a:lnTo>
                      <a:pt x="9136" y="103960"/>
                    </a:lnTo>
                    <a:lnTo>
                      <a:pt x="9244" y="104014"/>
                    </a:lnTo>
                    <a:lnTo>
                      <a:pt x="9311" y="104200"/>
                    </a:lnTo>
                    <a:lnTo>
                      <a:pt x="9082" y="104333"/>
                    </a:lnTo>
                    <a:lnTo>
                      <a:pt x="9042" y="104493"/>
                    </a:lnTo>
                    <a:lnTo>
                      <a:pt x="9029" y="104706"/>
                    </a:lnTo>
                    <a:lnTo>
                      <a:pt x="9096" y="104866"/>
                    </a:lnTo>
                    <a:lnTo>
                      <a:pt x="9136" y="105079"/>
                    </a:lnTo>
                    <a:lnTo>
                      <a:pt x="9109" y="105293"/>
                    </a:lnTo>
                    <a:lnTo>
                      <a:pt x="9217" y="105399"/>
                    </a:lnTo>
                    <a:lnTo>
                      <a:pt x="9163" y="105825"/>
                    </a:lnTo>
                    <a:lnTo>
                      <a:pt x="9069" y="106438"/>
                    </a:lnTo>
                    <a:lnTo>
                      <a:pt x="8962" y="106545"/>
                    </a:lnTo>
                    <a:lnTo>
                      <a:pt x="8773" y="106438"/>
                    </a:lnTo>
                    <a:lnTo>
                      <a:pt x="8653" y="106492"/>
                    </a:lnTo>
                    <a:lnTo>
                      <a:pt x="8451" y="106278"/>
                    </a:lnTo>
                    <a:lnTo>
                      <a:pt x="8370" y="106412"/>
                    </a:lnTo>
                    <a:lnTo>
                      <a:pt x="8249" y="106785"/>
                    </a:lnTo>
                    <a:lnTo>
                      <a:pt x="8061" y="106944"/>
                    </a:lnTo>
                    <a:lnTo>
                      <a:pt x="7954" y="107344"/>
                    </a:lnTo>
                    <a:lnTo>
                      <a:pt x="7981" y="107557"/>
                    </a:lnTo>
                    <a:lnTo>
                      <a:pt x="7981" y="107957"/>
                    </a:lnTo>
                    <a:lnTo>
                      <a:pt x="8155" y="107824"/>
                    </a:lnTo>
                    <a:lnTo>
                      <a:pt x="8290" y="107850"/>
                    </a:lnTo>
                    <a:lnTo>
                      <a:pt x="8370" y="107717"/>
                    </a:lnTo>
                    <a:lnTo>
                      <a:pt x="8572" y="107664"/>
                    </a:lnTo>
                    <a:lnTo>
                      <a:pt x="8653" y="107717"/>
                    </a:lnTo>
                    <a:lnTo>
                      <a:pt x="8666" y="107877"/>
                    </a:lnTo>
                    <a:lnTo>
                      <a:pt x="8773" y="107930"/>
                    </a:lnTo>
                    <a:lnTo>
                      <a:pt x="8800" y="107984"/>
                    </a:lnTo>
                    <a:lnTo>
                      <a:pt x="8787" y="108117"/>
                    </a:lnTo>
                    <a:lnTo>
                      <a:pt x="8653" y="108117"/>
                    </a:lnTo>
                    <a:lnTo>
                      <a:pt x="8491" y="108250"/>
                    </a:lnTo>
                    <a:lnTo>
                      <a:pt x="8276" y="108516"/>
                    </a:lnTo>
                    <a:lnTo>
                      <a:pt x="8128" y="108596"/>
                    </a:lnTo>
                    <a:lnTo>
                      <a:pt x="8128" y="108730"/>
                    </a:lnTo>
                    <a:lnTo>
                      <a:pt x="8196" y="108863"/>
                    </a:lnTo>
                    <a:lnTo>
                      <a:pt x="8128" y="108943"/>
                    </a:lnTo>
                    <a:lnTo>
                      <a:pt x="7981" y="108863"/>
                    </a:lnTo>
                    <a:lnTo>
                      <a:pt x="7645" y="108969"/>
                    </a:lnTo>
                    <a:lnTo>
                      <a:pt x="7618" y="109236"/>
                    </a:lnTo>
                    <a:lnTo>
                      <a:pt x="7725" y="109422"/>
                    </a:lnTo>
                    <a:lnTo>
                      <a:pt x="7887" y="109555"/>
                    </a:lnTo>
                    <a:lnTo>
                      <a:pt x="8021" y="109928"/>
                    </a:lnTo>
                    <a:lnTo>
                      <a:pt x="8155" y="110168"/>
                    </a:lnTo>
                    <a:lnTo>
                      <a:pt x="8128" y="110222"/>
                    </a:lnTo>
                    <a:lnTo>
                      <a:pt x="7940" y="110115"/>
                    </a:lnTo>
                    <a:lnTo>
                      <a:pt x="7860" y="110381"/>
                    </a:lnTo>
                    <a:lnTo>
                      <a:pt x="7779" y="110381"/>
                    </a:lnTo>
                    <a:lnTo>
                      <a:pt x="7618" y="110834"/>
                    </a:lnTo>
                    <a:lnTo>
                      <a:pt x="7484" y="111154"/>
                    </a:lnTo>
                    <a:lnTo>
                      <a:pt x="7363" y="111660"/>
                    </a:lnTo>
                    <a:lnTo>
                      <a:pt x="7188" y="111687"/>
                    </a:lnTo>
                    <a:lnTo>
                      <a:pt x="6973" y="111607"/>
                    </a:lnTo>
                    <a:lnTo>
                      <a:pt x="6933" y="111740"/>
                    </a:lnTo>
                    <a:lnTo>
                      <a:pt x="6933" y="111900"/>
                    </a:lnTo>
                    <a:lnTo>
                      <a:pt x="6798" y="112033"/>
                    </a:lnTo>
                    <a:lnTo>
                      <a:pt x="6973" y="112166"/>
                    </a:lnTo>
                    <a:lnTo>
                      <a:pt x="7134" y="112433"/>
                    </a:lnTo>
                    <a:lnTo>
                      <a:pt x="7201" y="112833"/>
                    </a:lnTo>
                    <a:lnTo>
                      <a:pt x="7336" y="113126"/>
                    </a:lnTo>
                    <a:lnTo>
                      <a:pt x="7470" y="113152"/>
                    </a:lnTo>
                    <a:lnTo>
                      <a:pt x="7524" y="113019"/>
                    </a:lnTo>
                    <a:lnTo>
                      <a:pt x="7591" y="113232"/>
                    </a:lnTo>
                    <a:lnTo>
                      <a:pt x="7793" y="113552"/>
                    </a:lnTo>
                    <a:lnTo>
                      <a:pt x="8370" y="114031"/>
                    </a:lnTo>
                    <a:lnTo>
                      <a:pt x="8720" y="114591"/>
                    </a:lnTo>
                    <a:lnTo>
                      <a:pt x="8814" y="114911"/>
                    </a:lnTo>
                    <a:lnTo>
                      <a:pt x="8894" y="115124"/>
                    </a:lnTo>
                    <a:lnTo>
                      <a:pt x="9015" y="115177"/>
                    </a:lnTo>
                    <a:lnTo>
                      <a:pt x="9177" y="115523"/>
                    </a:lnTo>
                    <a:lnTo>
                      <a:pt x="9378" y="115390"/>
                    </a:lnTo>
                    <a:lnTo>
                      <a:pt x="9499" y="115337"/>
                    </a:lnTo>
                    <a:lnTo>
                      <a:pt x="9593" y="115417"/>
                    </a:lnTo>
                    <a:lnTo>
                      <a:pt x="9714" y="115390"/>
                    </a:lnTo>
                    <a:lnTo>
                      <a:pt x="9902" y="115523"/>
                    </a:lnTo>
                    <a:lnTo>
                      <a:pt x="9983" y="115683"/>
                    </a:lnTo>
                    <a:lnTo>
                      <a:pt x="10198" y="115737"/>
                    </a:lnTo>
                    <a:lnTo>
                      <a:pt x="10507" y="116003"/>
                    </a:lnTo>
                    <a:lnTo>
                      <a:pt x="10628" y="116030"/>
                    </a:lnTo>
                    <a:lnTo>
                      <a:pt x="10950" y="115976"/>
                    </a:lnTo>
                    <a:lnTo>
                      <a:pt x="11165" y="116110"/>
                    </a:lnTo>
                    <a:lnTo>
                      <a:pt x="11380" y="116110"/>
                    </a:lnTo>
                    <a:lnTo>
                      <a:pt x="11474" y="116243"/>
                    </a:lnTo>
                    <a:lnTo>
                      <a:pt x="11528" y="116376"/>
                    </a:lnTo>
                    <a:lnTo>
                      <a:pt x="12038" y="116962"/>
                    </a:lnTo>
                    <a:lnTo>
                      <a:pt x="12065" y="117175"/>
                    </a:lnTo>
                    <a:lnTo>
                      <a:pt x="12173" y="117282"/>
                    </a:lnTo>
                    <a:lnTo>
                      <a:pt x="12280" y="117202"/>
                    </a:lnTo>
                    <a:lnTo>
                      <a:pt x="12361" y="117095"/>
                    </a:lnTo>
                    <a:lnTo>
                      <a:pt x="12562" y="116909"/>
                    </a:lnTo>
                    <a:lnTo>
                      <a:pt x="12683" y="116909"/>
                    </a:lnTo>
                    <a:lnTo>
                      <a:pt x="12764" y="117042"/>
                    </a:lnTo>
                    <a:lnTo>
                      <a:pt x="12858" y="117015"/>
                    </a:lnTo>
                    <a:lnTo>
                      <a:pt x="13073" y="117095"/>
                    </a:lnTo>
                    <a:lnTo>
                      <a:pt x="13140" y="117255"/>
                    </a:lnTo>
                    <a:lnTo>
                      <a:pt x="13234" y="117335"/>
                    </a:lnTo>
                    <a:lnTo>
                      <a:pt x="13342" y="117335"/>
                    </a:lnTo>
                    <a:lnTo>
                      <a:pt x="13436" y="117442"/>
                    </a:lnTo>
                    <a:lnTo>
                      <a:pt x="13490" y="117628"/>
                    </a:lnTo>
                    <a:lnTo>
                      <a:pt x="13436" y="118028"/>
                    </a:lnTo>
                    <a:lnTo>
                      <a:pt x="13597" y="118294"/>
                    </a:lnTo>
                    <a:lnTo>
                      <a:pt x="13812" y="118428"/>
                    </a:lnTo>
                    <a:lnTo>
                      <a:pt x="13906" y="118561"/>
                    </a:lnTo>
                    <a:lnTo>
                      <a:pt x="13973" y="118641"/>
                    </a:lnTo>
                    <a:lnTo>
                      <a:pt x="14081" y="118774"/>
                    </a:lnTo>
                    <a:lnTo>
                      <a:pt x="14175" y="118774"/>
                    </a:lnTo>
                    <a:lnTo>
                      <a:pt x="14336" y="119067"/>
                    </a:lnTo>
                    <a:lnTo>
                      <a:pt x="14390" y="119280"/>
                    </a:lnTo>
                    <a:lnTo>
                      <a:pt x="14497" y="119280"/>
                    </a:lnTo>
                    <a:lnTo>
                      <a:pt x="14564" y="119706"/>
                    </a:lnTo>
                    <a:lnTo>
                      <a:pt x="14605" y="119893"/>
                    </a:lnTo>
                    <a:lnTo>
                      <a:pt x="14712" y="119893"/>
                    </a:lnTo>
                    <a:lnTo>
                      <a:pt x="14927" y="120000"/>
                    </a:lnTo>
                    <a:lnTo>
                      <a:pt x="15035" y="119920"/>
                    </a:lnTo>
                    <a:lnTo>
                      <a:pt x="15102" y="119786"/>
                    </a:lnTo>
                    <a:lnTo>
                      <a:pt x="15183" y="119387"/>
                    </a:lnTo>
                    <a:lnTo>
                      <a:pt x="15290" y="119280"/>
                    </a:lnTo>
                    <a:lnTo>
                      <a:pt x="15384" y="119174"/>
                    </a:lnTo>
                    <a:lnTo>
                      <a:pt x="15424" y="118987"/>
                    </a:lnTo>
                    <a:lnTo>
                      <a:pt x="15505" y="118721"/>
                    </a:lnTo>
                    <a:lnTo>
                      <a:pt x="15371" y="118587"/>
                    </a:lnTo>
                    <a:lnTo>
                      <a:pt x="15209" y="117841"/>
                    </a:lnTo>
                    <a:lnTo>
                      <a:pt x="14954" y="116989"/>
                    </a:lnTo>
                    <a:lnTo>
                      <a:pt x="14847" y="116696"/>
                    </a:lnTo>
                    <a:lnTo>
                      <a:pt x="14793" y="116323"/>
                    </a:lnTo>
                    <a:lnTo>
                      <a:pt x="14793" y="115737"/>
                    </a:lnTo>
                    <a:lnTo>
                      <a:pt x="14887" y="115017"/>
                    </a:lnTo>
                    <a:lnTo>
                      <a:pt x="14860" y="114698"/>
                    </a:lnTo>
                    <a:lnTo>
                      <a:pt x="14739" y="115257"/>
                    </a:lnTo>
                    <a:lnTo>
                      <a:pt x="14699" y="115097"/>
                    </a:lnTo>
                    <a:lnTo>
                      <a:pt x="14659" y="114618"/>
                    </a:lnTo>
                    <a:lnTo>
                      <a:pt x="14524" y="114165"/>
                    </a:lnTo>
                    <a:lnTo>
                      <a:pt x="14363" y="113712"/>
                    </a:lnTo>
                    <a:lnTo>
                      <a:pt x="14229" y="113712"/>
                    </a:lnTo>
                    <a:lnTo>
                      <a:pt x="14161" y="113312"/>
                    </a:lnTo>
                    <a:lnTo>
                      <a:pt x="14282" y="112966"/>
                    </a:lnTo>
                    <a:lnTo>
                      <a:pt x="14296" y="112673"/>
                    </a:lnTo>
                    <a:lnTo>
                      <a:pt x="14390" y="112380"/>
                    </a:lnTo>
                    <a:lnTo>
                      <a:pt x="14444" y="112380"/>
                    </a:lnTo>
                    <a:lnTo>
                      <a:pt x="14457" y="112300"/>
                    </a:lnTo>
                    <a:lnTo>
                      <a:pt x="14497" y="112087"/>
                    </a:lnTo>
                    <a:lnTo>
                      <a:pt x="14632" y="111847"/>
                    </a:lnTo>
                    <a:lnTo>
                      <a:pt x="14712" y="110888"/>
                    </a:lnTo>
                    <a:lnTo>
                      <a:pt x="14806" y="110968"/>
                    </a:lnTo>
                    <a:lnTo>
                      <a:pt x="14860" y="110408"/>
                    </a:lnTo>
                    <a:lnTo>
                      <a:pt x="14874" y="110115"/>
                    </a:lnTo>
                    <a:lnTo>
                      <a:pt x="14753" y="109689"/>
                    </a:lnTo>
                    <a:lnTo>
                      <a:pt x="14914" y="109795"/>
                    </a:lnTo>
                    <a:lnTo>
                      <a:pt x="15062" y="109795"/>
                    </a:lnTo>
                    <a:lnTo>
                      <a:pt x="15035" y="109982"/>
                    </a:lnTo>
                    <a:lnTo>
                      <a:pt x="15129" y="110275"/>
                    </a:lnTo>
                    <a:lnTo>
                      <a:pt x="15183" y="110674"/>
                    </a:lnTo>
                    <a:lnTo>
                      <a:pt x="15290" y="110674"/>
                    </a:lnTo>
                    <a:lnTo>
                      <a:pt x="15357" y="110595"/>
                    </a:lnTo>
                    <a:lnTo>
                      <a:pt x="15424" y="110595"/>
                    </a:lnTo>
                    <a:lnTo>
                      <a:pt x="15586" y="109849"/>
                    </a:lnTo>
                    <a:lnTo>
                      <a:pt x="15666" y="109742"/>
                    </a:lnTo>
                    <a:lnTo>
                      <a:pt x="15572" y="109689"/>
                    </a:lnTo>
                    <a:lnTo>
                      <a:pt x="15518" y="109529"/>
                    </a:lnTo>
                    <a:lnTo>
                      <a:pt x="15438" y="109422"/>
                    </a:lnTo>
                    <a:lnTo>
                      <a:pt x="15317" y="109422"/>
                    </a:lnTo>
                    <a:lnTo>
                      <a:pt x="15223" y="109369"/>
                    </a:lnTo>
                    <a:lnTo>
                      <a:pt x="15183" y="109209"/>
                    </a:lnTo>
                    <a:lnTo>
                      <a:pt x="15277" y="108996"/>
                    </a:lnTo>
                    <a:lnTo>
                      <a:pt x="15290" y="108809"/>
                    </a:lnTo>
                    <a:lnTo>
                      <a:pt x="15384" y="108730"/>
                    </a:lnTo>
                    <a:lnTo>
                      <a:pt x="15505" y="108889"/>
                    </a:lnTo>
                    <a:lnTo>
                      <a:pt x="15666" y="108809"/>
                    </a:lnTo>
                    <a:lnTo>
                      <a:pt x="15545" y="107291"/>
                    </a:lnTo>
                    <a:lnTo>
                      <a:pt x="15451" y="107238"/>
                    </a:lnTo>
                    <a:lnTo>
                      <a:pt x="15384" y="107078"/>
                    </a:lnTo>
                    <a:lnTo>
                      <a:pt x="15357" y="106838"/>
                    </a:lnTo>
                    <a:lnTo>
                      <a:pt x="15303" y="106678"/>
                    </a:lnTo>
                    <a:lnTo>
                      <a:pt x="15223" y="106518"/>
                    </a:lnTo>
                    <a:lnTo>
                      <a:pt x="15129" y="106518"/>
                    </a:lnTo>
                    <a:lnTo>
                      <a:pt x="14887" y="106571"/>
                    </a:lnTo>
                    <a:lnTo>
                      <a:pt x="14712" y="106492"/>
                    </a:lnTo>
                    <a:lnTo>
                      <a:pt x="14699" y="106705"/>
                    </a:lnTo>
                    <a:lnTo>
                      <a:pt x="14524" y="106385"/>
                    </a:lnTo>
                    <a:lnTo>
                      <a:pt x="14524" y="106198"/>
                    </a:lnTo>
                    <a:lnTo>
                      <a:pt x="14457" y="105985"/>
                    </a:lnTo>
                    <a:lnTo>
                      <a:pt x="14524" y="105799"/>
                    </a:lnTo>
                    <a:lnTo>
                      <a:pt x="14457" y="105639"/>
                    </a:lnTo>
                    <a:lnTo>
                      <a:pt x="14457" y="105426"/>
                    </a:lnTo>
                    <a:lnTo>
                      <a:pt x="14067" y="105159"/>
                    </a:lnTo>
                    <a:lnTo>
                      <a:pt x="14215" y="103987"/>
                    </a:lnTo>
                    <a:lnTo>
                      <a:pt x="14390" y="103801"/>
                    </a:lnTo>
                    <a:lnTo>
                      <a:pt x="14457" y="103587"/>
                    </a:lnTo>
                    <a:lnTo>
                      <a:pt x="14430" y="103401"/>
                    </a:lnTo>
                    <a:lnTo>
                      <a:pt x="14282" y="103108"/>
                    </a:lnTo>
                    <a:lnTo>
                      <a:pt x="14417" y="101909"/>
                    </a:lnTo>
                    <a:lnTo>
                      <a:pt x="14591" y="101669"/>
                    </a:lnTo>
                    <a:lnTo>
                      <a:pt x="14659" y="101509"/>
                    </a:lnTo>
                    <a:lnTo>
                      <a:pt x="14645" y="101269"/>
                    </a:lnTo>
                    <a:lnTo>
                      <a:pt x="14672" y="101083"/>
                    </a:lnTo>
                    <a:lnTo>
                      <a:pt x="14672" y="100896"/>
                    </a:lnTo>
                    <a:lnTo>
                      <a:pt x="14726" y="100657"/>
                    </a:lnTo>
                    <a:lnTo>
                      <a:pt x="14793" y="100497"/>
                    </a:lnTo>
                    <a:lnTo>
                      <a:pt x="14874" y="100630"/>
                    </a:lnTo>
                    <a:lnTo>
                      <a:pt x="14927" y="100817"/>
                    </a:lnTo>
                    <a:lnTo>
                      <a:pt x="15089" y="101083"/>
                    </a:lnTo>
                    <a:lnTo>
                      <a:pt x="15317" y="102069"/>
                    </a:lnTo>
                    <a:lnTo>
                      <a:pt x="15438" y="102122"/>
                    </a:lnTo>
                    <a:lnTo>
                      <a:pt x="15787" y="101669"/>
                    </a:lnTo>
                    <a:lnTo>
                      <a:pt x="15747" y="101429"/>
                    </a:lnTo>
                    <a:lnTo>
                      <a:pt x="15707" y="101243"/>
                    </a:lnTo>
                    <a:lnTo>
                      <a:pt x="15653" y="100577"/>
                    </a:lnTo>
                    <a:lnTo>
                      <a:pt x="15545" y="100230"/>
                    </a:lnTo>
                    <a:lnTo>
                      <a:pt x="15666" y="100257"/>
                    </a:lnTo>
                    <a:lnTo>
                      <a:pt x="15760" y="100177"/>
                    </a:lnTo>
                    <a:lnTo>
                      <a:pt x="16029" y="99804"/>
                    </a:lnTo>
                    <a:lnTo>
                      <a:pt x="16123" y="99698"/>
                    </a:lnTo>
                    <a:lnTo>
                      <a:pt x="16190" y="99538"/>
                    </a:lnTo>
                    <a:lnTo>
                      <a:pt x="16190" y="99325"/>
                    </a:lnTo>
                    <a:lnTo>
                      <a:pt x="16190" y="99085"/>
                    </a:lnTo>
                    <a:lnTo>
                      <a:pt x="16298" y="99058"/>
                    </a:lnTo>
                    <a:lnTo>
                      <a:pt x="16405" y="99085"/>
                    </a:lnTo>
                    <a:lnTo>
                      <a:pt x="16513" y="98978"/>
                    </a:lnTo>
                    <a:lnTo>
                      <a:pt x="16580" y="98818"/>
                    </a:lnTo>
                    <a:lnTo>
                      <a:pt x="16674" y="98712"/>
                    </a:lnTo>
                    <a:lnTo>
                      <a:pt x="16768" y="98658"/>
                    </a:lnTo>
                    <a:lnTo>
                      <a:pt x="16835" y="98499"/>
                    </a:lnTo>
                    <a:lnTo>
                      <a:pt x="16943" y="98365"/>
                    </a:lnTo>
                    <a:lnTo>
                      <a:pt x="17010" y="98206"/>
                    </a:lnTo>
                    <a:lnTo>
                      <a:pt x="17023" y="97992"/>
                    </a:lnTo>
                    <a:lnTo>
                      <a:pt x="17117" y="97833"/>
                    </a:lnTo>
                    <a:lnTo>
                      <a:pt x="17319" y="97753"/>
                    </a:lnTo>
                    <a:lnTo>
                      <a:pt x="17534" y="97753"/>
                    </a:lnTo>
                    <a:lnTo>
                      <a:pt x="17547" y="97966"/>
                    </a:lnTo>
                    <a:lnTo>
                      <a:pt x="17601" y="98179"/>
                    </a:lnTo>
                    <a:lnTo>
                      <a:pt x="17816" y="98072"/>
                    </a:lnTo>
                    <a:lnTo>
                      <a:pt x="17883" y="98232"/>
                    </a:lnTo>
                    <a:lnTo>
                      <a:pt x="17950" y="98046"/>
                    </a:lnTo>
                    <a:lnTo>
                      <a:pt x="17977" y="97806"/>
                    </a:lnTo>
                    <a:lnTo>
                      <a:pt x="18045" y="97646"/>
                    </a:lnTo>
                    <a:lnTo>
                      <a:pt x="18139" y="97646"/>
                    </a:lnTo>
                    <a:lnTo>
                      <a:pt x="18246" y="97566"/>
                    </a:lnTo>
                    <a:lnTo>
                      <a:pt x="18354" y="97566"/>
                    </a:lnTo>
                    <a:lnTo>
                      <a:pt x="18421" y="97992"/>
                    </a:lnTo>
                    <a:lnTo>
                      <a:pt x="18488" y="98179"/>
                    </a:lnTo>
                    <a:lnTo>
                      <a:pt x="18609" y="98072"/>
                    </a:lnTo>
                    <a:lnTo>
                      <a:pt x="18703" y="98072"/>
                    </a:lnTo>
                    <a:lnTo>
                      <a:pt x="18797" y="98126"/>
                    </a:lnTo>
                    <a:lnTo>
                      <a:pt x="19012" y="98046"/>
                    </a:lnTo>
                    <a:lnTo>
                      <a:pt x="19119" y="98072"/>
                    </a:lnTo>
                    <a:lnTo>
                      <a:pt x="19213" y="98179"/>
                    </a:lnTo>
                    <a:lnTo>
                      <a:pt x="19294" y="98339"/>
                    </a:lnTo>
                    <a:lnTo>
                      <a:pt x="19375" y="98712"/>
                    </a:lnTo>
                    <a:lnTo>
                      <a:pt x="19657" y="99058"/>
                    </a:lnTo>
                    <a:lnTo>
                      <a:pt x="19724" y="99218"/>
                    </a:lnTo>
                    <a:lnTo>
                      <a:pt x="19764" y="99431"/>
                    </a:lnTo>
                    <a:lnTo>
                      <a:pt x="19912" y="99777"/>
                    </a:lnTo>
                    <a:lnTo>
                      <a:pt x="19899" y="99964"/>
                    </a:lnTo>
                    <a:lnTo>
                      <a:pt x="19912" y="100204"/>
                    </a:lnTo>
                    <a:lnTo>
                      <a:pt x="19979" y="100364"/>
                    </a:lnTo>
                    <a:lnTo>
                      <a:pt x="20073" y="100284"/>
                    </a:lnTo>
                    <a:lnTo>
                      <a:pt x="20073" y="100097"/>
                    </a:lnTo>
                    <a:lnTo>
                      <a:pt x="20060" y="99857"/>
                    </a:lnTo>
                    <a:lnTo>
                      <a:pt x="20073" y="99671"/>
                    </a:lnTo>
                    <a:lnTo>
                      <a:pt x="20006" y="99484"/>
                    </a:lnTo>
                    <a:lnTo>
                      <a:pt x="20073" y="99325"/>
                    </a:lnTo>
                    <a:lnTo>
                      <a:pt x="20194" y="99271"/>
                    </a:lnTo>
                    <a:lnTo>
                      <a:pt x="20221" y="99484"/>
                    </a:lnTo>
                    <a:lnTo>
                      <a:pt x="20302" y="99618"/>
                    </a:lnTo>
                    <a:lnTo>
                      <a:pt x="20342" y="99831"/>
                    </a:lnTo>
                    <a:lnTo>
                      <a:pt x="20423" y="99964"/>
                    </a:lnTo>
                    <a:lnTo>
                      <a:pt x="20638" y="100097"/>
                    </a:lnTo>
                    <a:lnTo>
                      <a:pt x="20812" y="100337"/>
                    </a:lnTo>
                    <a:lnTo>
                      <a:pt x="20933" y="100257"/>
                    </a:lnTo>
                    <a:lnTo>
                      <a:pt x="21202" y="99911"/>
                    </a:lnTo>
                    <a:lnTo>
                      <a:pt x="21202" y="99671"/>
                    </a:lnTo>
                    <a:lnTo>
                      <a:pt x="21283" y="99564"/>
                    </a:lnTo>
                    <a:lnTo>
                      <a:pt x="21363" y="99431"/>
                    </a:lnTo>
                    <a:lnTo>
                      <a:pt x="21471" y="99404"/>
                    </a:lnTo>
                    <a:lnTo>
                      <a:pt x="21578" y="99484"/>
                    </a:lnTo>
                    <a:lnTo>
                      <a:pt x="21578" y="99245"/>
                    </a:lnTo>
                    <a:lnTo>
                      <a:pt x="21686" y="99245"/>
                    </a:lnTo>
                    <a:lnTo>
                      <a:pt x="21793" y="99325"/>
                    </a:lnTo>
                    <a:lnTo>
                      <a:pt x="21887" y="99191"/>
                    </a:lnTo>
                    <a:lnTo>
                      <a:pt x="21995" y="99325"/>
                    </a:lnTo>
                    <a:lnTo>
                      <a:pt x="22143" y="99618"/>
                    </a:lnTo>
                    <a:lnTo>
                      <a:pt x="22331" y="99378"/>
                    </a:lnTo>
                    <a:lnTo>
                      <a:pt x="22384" y="99191"/>
                    </a:lnTo>
                    <a:lnTo>
                      <a:pt x="22599" y="99191"/>
                    </a:lnTo>
                    <a:lnTo>
                      <a:pt x="22693" y="99085"/>
                    </a:lnTo>
                    <a:lnTo>
                      <a:pt x="22895" y="99245"/>
                    </a:lnTo>
                    <a:lnTo>
                      <a:pt x="22962" y="99404"/>
                    </a:lnTo>
                    <a:lnTo>
                      <a:pt x="22976" y="99831"/>
                    </a:lnTo>
                    <a:lnTo>
                      <a:pt x="23056" y="99991"/>
                    </a:lnTo>
                    <a:lnTo>
                      <a:pt x="23123" y="100177"/>
                    </a:lnTo>
                    <a:lnTo>
                      <a:pt x="23338" y="100097"/>
                    </a:lnTo>
                    <a:lnTo>
                      <a:pt x="23540" y="100204"/>
                    </a:lnTo>
                    <a:lnTo>
                      <a:pt x="23540" y="100204"/>
                    </a:lnTo>
                    <a:lnTo>
                      <a:pt x="23567" y="100497"/>
                    </a:lnTo>
                    <a:lnTo>
                      <a:pt x="23809" y="100470"/>
                    </a:lnTo>
                    <a:lnTo>
                      <a:pt x="23889" y="100337"/>
                    </a:lnTo>
                    <a:lnTo>
                      <a:pt x="23983" y="99937"/>
                    </a:lnTo>
                    <a:lnTo>
                      <a:pt x="24051" y="99777"/>
                    </a:lnTo>
                    <a:lnTo>
                      <a:pt x="24131" y="99831"/>
                    </a:lnTo>
                    <a:lnTo>
                      <a:pt x="24279" y="100177"/>
                    </a:lnTo>
                    <a:lnTo>
                      <a:pt x="24507" y="100204"/>
                    </a:lnTo>
                    <a:lnTo>
                      <a:pt x="24709" y="100097"/>
                    </a:lnTo>
                    <a:lnTo>
                      <a:pt x="24816" y="99964"/>
                    </a:lnTo>
                    <a:lnTo>
                      <a:pt x="25031" y="99831"/>
                    </a:lnTo>
                    <a:lnTo>
                      <a:pt x="25179" y="98818"/>
                    </a:lnTo>
                    <a:lnTo>
                      <a:pt x="25220" y="98632"/>
                    </a:lnTo>
                    <a:lnTo>
                      <a:pt x="25152" y="98472"/>
                    </a:lnTo>
                    <a:lnTo>
                      <a:pt x="25125" y="98365"/>
                    </a:lnTo>
                    <a:lnTo>
                      <a:pt x="24937" y="98339"/>
                    </a:lnTo>
                    <a:lnTo>
                      <a:pt x="24722" y="98285"/>
                    </a:lnTo>
                    <a:lnTo>
                      <a:pt x="24642" y="98099"/>
                    </a:lnTo>
                    <a:lnTo>
                      <a:pt x="24601" y="97966"/>
                    </a:lnTo>
                    <a:lnTo>
                      <a:pt x="24360" y="97886"/>
                    </a:lnTo>
                    <a:lnTo>
                      <a:pt x="24266" y="97806"/>
                    </a:lnTo>
                    <a:lnTo>
                      <a:pt x="24279" y="97566"/>
                    </a:lnTo>
                    <a:lnTo>
                      <a:pt x="24212" y="97380"/>
                    </a:lnTo>
                    <a:lnTo>
                      <a:pt x="23997" y="97326"/>
                    </a:lnTo>
                    <a:lnTo>
                      <a:pt x="24024" y="97087"/>
                    </a:lnTo>
                    <a:lnTo>
                      <a:pt x="24118" y="97033"/>
                    </a:lnTo>
                    <a:lnTo>
                      <a:pt x="24279" y="96767"/>
                    </a:lnTo>
                    <a:lnTo>
                      <a:pt x="24494" y="96607"/>
                    </a:lnTo>
                    <a:lnTo>
                      <a:pt x="24682" y="96367"/>
                    </a:lnTo>
                    <a:lnTo>
                      <a:pt x="24722" y="96207"/>
                    </a:lnTo>
                    <a:lnTo>
                      <a:pt x="24749" y="95968"/>
                    </a:lnTo>
                    <a:lnTo>
                      <a:pt x="24494" y="95248"/>
                    </a:lnTo>
                    <a:lnTo>
                      <a:pt x="24601" y="95168"/>
                    </a:lnTo>
                    <a:lnTo>
                      <a:pt x="24696" y="94982"/>
                    </a:lnTo>
                    <a:lnTo>
                      <a:pt x="24709" y="94795"/>
                    </a:lnTo>
                    <a:lnTo>
                      <a:pt x="24790" y="94662"/>
                    </a:lnTo>
                    <a:lnTo>
                      <a:pt x="24910" y="94635"/>
                    </a:lnTo>
                    <a:lnTo>
                      <a:pt x="25031" y="94662"/>
                    </a:lnTo>
                    <a:lnTo>
                      <a:pt x="25125" y="94635"/>
                    </a:lnTo>
                    <a:lnTo>
                      <a:pt x="25220" y="94689"/>
                    </a:lnTo>
                    <a:lnTo>
                      <a:pt x="25435" y="94689"/>
                    </a:lnTo>
                    <a:lnTo>
                      <a:pt x="25555" y="94609"/>
                    </a:lnTo>
                    <a:lnTo>
                      <a:pt x="25582" y="94396"/>
                    </a:lnTo>
                    <a:lnTo>
                      <a:pt x="25542" y="94236"/>
                    </a:lnTo>
                    <a:lnTo>
                      <a:pt x="25340" y="94023"/>
                    </a:lnTo>
                    <a:lnTo>
                      <a:pt x="24910" y="93889"/>
                    </a:lnTo>
                    <a:lnTo>
                      <a:pt x="24857" y="93730"/>
                    </a:lnTo>
                    <a:lnTo>
                      <a:pt x="24884" y="93490"/>
                    </a:lnTo>
                    <a:lnTo>
                      <a:pt x="24978" y="93490"/>
                    </a:lnTo>
                    <a:lnTo>
                      <a:pt x="25072" y="93410"/>
                    </a:lnTo>
                    <a:lnTo>
                      <a:pt x="25139" y="93223"/>
                    </a:lnTo>
                    <a:lnTo>
                      <a:pt x="25058" y="93090"/>
                    </a:lnTo>
                    <a:lnTo>
                      <a:pt x="24964" y="93197"/>
                    </a:lnTo>
                    <a:lnTo>
                      <a:pt x="24749" y="93197"/>
                    </a:lnTo>
                    <a:lnTo>
                      <a:pt x="24749" y="92957"/>
                    </a:lnTo>
                    <a:lnTo>
                      <a:pt x="24776" y="92770"/>
                    </a:lnTo>
                    <a:lnTo>
                      <a:pt x="24843" y="92611"/>
                    </a:lnTo>
                    <a:lnTo>
                      <a:pt x="24696" y="92264"/>
                    </a:lnTo>
                    <a:lnTo>
                      <a:pt x="24910" y="92264"/>
                    </a:lnTo>
                    <a:lnTo>
                      <a:pt x="24978" y="92104"/>
                    </a:lnTo>
                    <a:lnTo>
                      <a:pt x="25085" y="92104"/>
                    </a:lnTo>
                    <a:lnTo>
                      <a:pt x="25152" y="92264"/>
                    </a:lnTo>
                    <a:lnTo>
                      <a:pt x="25260" y="92238"/>
                    </a:lnTo>
                    <a:lnTo>
                      <a:pt x="25367" y="92264"/>
                    </a:lnTo>
                    <a:lnTo>
                      <a:pt x="25475" y="92211"/>
                    </a:lnTo>
                    <a:lnTo>
                      <a:pt x="25797" y="92211"/>
                    </a:lnTo>
                    <a:lnTo>
                      <a:pt x="25864" y="92397"/>
                    </a:lnTo>
                    <a:lnTo>
                      <a:pt x="25999" y="92078"/>
                    </a:lnTo>
                    <a:lnTo>
                      <a:pt x="26093" y="91971"/>
                    </a:lnTo>
                    <a:lnTo>
                      <a:pt x="26308" y="92024"/>
                    </a:lnTo>
                    <a:lnTo>
                      <a:pt x="26415" y="91891"/>
                    </a:lnTo>
                    <a:lnTo>
                      <a:pt x="26509" y="91811"/>
                    </a:lnTo>
                    <a:lnTo>
                      <a:pt x="26698" y="91545"/>
                    </a:lnTo>
                    <a:lnTo>
                      <a:pt x="26792" y="91625"/>
                    </a:lnTo>
                    <a:lnTo>
                      <a:pt x="26872" y="91758"/>
                    </a:lnTo>
                    <a:lnTo>
                      <a:pt x="26980" y="91758"/>
                    </a:lnTo>
                    <a:lnTo>
                      <a:pt x="27007" y="91545"/>
                    </a:lnTo>
                    <a:lnTo>
                      <a:pt x="27235" y="91438"/>
                    </a:lnTo>
                    <a:lnTo>
                      <a:pt x="27316" y="91332"/>
                    </a:lnTo>
                    <a:lnTo>
                      <a:pt x="27437" y="91305"/>
                    </a:lnTo>
                    <a:lnTo>
                      <a:pt x="27531" y="91225"/>
                    </a:lnTo>
                    <a:lnTo>
                      <a:pt x="27638" y="91225"/>
                    </a:lnTo>
                    <a:lnTo>
                      <a:pt x="27732" y="91305"/>
                    </a:lnTo>
                    <a:lnTo>
                      <a:pt x="27799" y="91092"/>
                    </a:lnTo>
                    <a:lnTo>
                      <a:pt x="27813" y="90905"/>
                    </a:lnTo>
                    <a:lnTo>
                      <a:pt x="27866" y="90666"/>
                    </a:lnTo>
                    <a:lnTo>
                      <a:pt x="27961" y="90586"/>
                    </a:lnTo>
                    <a:lnTo>
                      <a:pt x="28068" y="90532"/>
                    </a:lnTo>
                    <a:lnTo>
                      <a:pt x="28162" y="90639"/>
                    </a:lnTo>
                    <a:lnTo>
                      <a:pt x="28404" y="90479"/>
                    </a:lnTo>
                    <a:lnTo>
                      <a:pt x="28404" y="90506"/>
                    </a:lnTo>
                    <a:lnTo>
                      <a:pt x="28901" y="90239"/>
                    </a:lnTo>
                    <a:lnTo>
                      <a:pt x="29331" y="90159"/>
                    </a:lnTo>
                    <a:lnTo>
                      <a:pt x="29707" y="89920"/>
                    </a:lnTo>
                    <a:lnTo>
                      <a:pt x="29801" y="89760"/>
                    </a:lnTo>
                    <a:lnTo>
                      <a:pt x="29909" y="89786"/>
                    </a:lnTo>
                    <a:lnTo>
                      <a:pt x="30016" y="89733"/>
                    </a:lnTo>
                    <a:lnTo>
                      <a:pt x="30070" y="89573"/>
                    </a:lnTo>
                    <a:lnTo>
                      <a:pt x="30070" y="89333"/>
                    </a:lnTo>
                    <a:lnTo>
                      <a:pt x="30070" y="89147"/>
                    </a:lnTo>
                    <a:lnTo>
                      <a:pt x="30191" y="89174"/>
                    </a:lnTo>
                    <a:lnTo>
                      <a:pt x="30285" y="89094"/>
                    </a:lnTo>
                    <a:lnTo>
                      <a:pt x="30352" y="88934"/>
                    </a:lnTo>
                    <a:lnTo>
                      <a:pt x="30433" y="88801"/>
                    </a:lnTo>
                    <a:lnTo>
                      <a:pt x="30554" y="88801"/>
                    </a:lnTo>
                    <a:lnTo>
                      <a:pt x="30621" y="88614"/>
                    </a:lnTo>
                    <a:lnTo>
                      <a:pt x="30715" y="88614"/>
                    </a:lnTo>
                    <a:lnTo>
                      <a:pt x="30809" y="88774"/>
                    </a:lnTo>
                    <a:lnTo>
                      <a:pt x="30903" y="88721"/>
                    </a:lnTo>
                    <a:lnTo>
                      <a:pt x="30997" y="88801"/>
                    </a:lnTo>
                    <a:lnTo>
                      <a:pt x="31118" y="88747"/>
                    </a:lnTo>
                    <a:lnTo>
                      <a:pt x="31212" y="88854"/>
                    </a:lnTo>
                    <a:lnTo>
                      <a:pt x="31279" y="89014"/>
                    </a:lnTo>
                    <a:lnTo>
                      <a:pt x="31467" y="89227"/>
                    </a:lnTo>
                    <a:lnTo>
                      <a:pt x="31561" y="89147"/>
                    </a:lnTo>
                    <a:lnTo>
                      <a:pt x="31642" y="89014"/>
                    </a:lnTo>
                    <a:lnTo>
                      <a:pt x="31857" y="88934"/>
                    </a:lnTo>
                    <a:lnTo>
                      <a:pt x="31965" y="89014"/>
                    </a:lnTo>
                    <a:lnTo>
                      <a:pt x="32045" y="89174"/>
                    </a:lnTo>
                    <a:lnTo>
                      <a:pt x="32085" y="89360"/>
                    </a:lnTo>
                    <a:lnTo>
                      <a:pt x="32112" y="89786"/>
                    </a:lnTo>
                    <a:lnTo>
                      <a:pt x="32085" y="90026"/>
                    </a:lnTo>
                    <a:lnTo>
                      <a:pt x="32126" y="90213"/>
                    </a:lnTo>
                    <a:lnTo>
                      <a:pt x="32287" y="90506"/>
                    </a:lnTo>
                    <a:lnTo>
                      <a:pt x="32233" y="90666"/>
                    </a:lnTo>
                    <a:lnTo>
                      <a:pt x="32260" y="91119"/>
                    </a:lnTo>
                    <a:lnTo>
                      <a:pt x="32193" y="91305"/>
                    </a:lnTo>
                    <a:lnTo>
                      <a:pt x="32126" y="91465"/>
                    </a:lnTo>
                    <a:lnTo>
                      <a:pt x="32166" y="91651"/>
                    </a:lnTo>
                    <a:lnTo>
                      <a:pt x="32206" y="91865"/>
                    </a:lnTo>
                    <a:lnTo>
                      <a:pt x="32421" y="91758"/>
                    </a:lnTo>
                    <a:lnTo>
                      <a:pt x="32515" y="91891"/>
                    </a:lnTo>
                    <a:lnTo>
                      <a:pt x="32623" y="91865"/>
                    </a:lnTo>
                    <a:lnTo>
                      <a:pt x="32663" y="91625"/>
                    </a:lnTo>
                    <a:lnTo>
                      <a:pt x="32771" y="91625"/>
                    </a:lnTo>
                    <a:lnTo>
                      <a:pt x="32865" y="91678"/>
                    </a:lnTo>
                    <a:lnTo>
                      <a:pt x="32905" y="91465"/>
                    </a:lnTo>
                    <a:lnTo>
                      <a:pt x="32905" y="91252"/>
                    </a:lnTo>
                    <a:lnTo>
                      <a:pt x="32999" y="91305"/>
                    </a:lnTo>
                    <a:lnTo>
                      <a:pt x="33053" y="91492"/>
                    </a:lnTo>
                    <a:lnTo>
                      <a:pt x="33080" y="91731"/>
                    </a:lnTo>
                    <a:lnTo>
                      <a:pt x="33147" y="91865"/>
                    </a:lnTo>
                    <a:lnTo>
                      <a:pt x="33120" y="92051"/>
                    </a:lnTo>
                    <a:lnTo>
                      <a:pt x="33093" y="92264"/>
                    </a:lnTo>
                    <a:lnTo>
                      <a:pt x="33308" y="92317"/>
                    </a:lnTo>
                    <a:lnTo>
                      <a:pt x="33281" y="92104"/>
                    </a:lnTo>
                    <a:lnTo>
                      <a:pt x="33214" y="91944"/>
                    </a:lnTo>
                    <a:lnTo>
                      <a:pt x="33308" y="91865"/>
                    </a:lnTo>
                    <a:lnTo>
                      <a:pt x="33523" y="91944"/>
                    </a:lnTo>
                    <a:lnTo>
                      <a:pt x="33631" y="92078"/>
                    </a:lnTo>
                    <a:lnTo>
                      <a:pt x="33698" y="92238"/>
                    </a:lnTo>
                    <a:lnTo>
                      <a:pt x="33805" y="92344"/>
                    </a:lnTo>
                    <a:lnTo>
                      <a:pt x="33899" y="92344"/>
                    </a:lnTo>
                    <a:lnTo>
                      <a:pt x="33953" y="92158"/>
                    </a:lnTo>
                    <a:lnTo>
                      <a:pt x="34061" y="92051"/>
                    </a:lnTo>
                    <a:lnTo>
                      <a:pt x="34088" y="92264"/>
                    </a:lnTo>
                    <a:lnTo>
                      <a:pt x="34088" y="92477"/>
                    </a:lnTo>
                    <a:lnTo>
                      <a:pt x="33967" y="92531"/>
                    </a:lnTo>
                    <a:lnTo>
                      <a:pt x="33886" y="92664"/>
                    </a:lnTo>
                    <a:lnTo>
                      <a:pt x="33819" y="92877"/>
                    </a:lnTo>
                    <a:lnTo>
                      <a:pt x="33792" y="93063"/>
                    </a:lnTo>
                    <a:lnTo>
                      <a:pt x="33805" y="93303"/>
                    </a:lnTo>
                    <a:lnTo>
                      <a:pt x="33873" y="93463"/>
                    </a:lnTo>
                    <a:lnTo>
                      <a:pt x="33967" y="93463"/>
                    </a:lnTo>
                    <a:lnTo>
                      <a:pt x="34034" y="93303"/>
                    </a:lnTo>
                    <a:lnTo>
                      <a:pt x="34235" y="93117"/>
                    </a:lnTo>
                    <a:lnTo>
                      <a:pt x="34329" y="93197"/>
                    </a:lnTo>
                    <a:lnTo>
                      <a:pt x="34450" y="93197"/>
                    </a:lnTo>
                    <a:lnTo>
                      <a:pt x="34531" y="93330"/>
                    </a:lnTo>
                    <a:lnTo>
                      <a:pt x="34638" y="93330"/>
                    </a:lnTo>
                    <a:lnTo>
                      <a:pt x="34598" y="93117"/>
                    </a:lnTo>
                    <a:lnTo>
                      <a:pt x="34665" y="92957"/>
                    </a:lnTo>
                    <a:lnTo>
                      <a:pt x="34786" y="92930"/>
                    </a:lnTo>
                    <a:lnTo>
                      <a:pt x="34907" y="92637"/>
                    </a:lnTo>
                    <a:lnTo>
                      <a:pt x="35122" y="92584"/>
                    </a:lnTo>
                    <a:lnTo>
                      <a:pt x="35297" y="92264"/>
                    </a:lnTo>
                    <a:lnTo>
                      <a:pt x="35377" y="91891"/>
                    </a:lnTo>
                    <a:lnTo>
                      <a:pt x="35458" y="91758"/>
                    </a:lnTo>
                    <a:lnTo>
                      <a:pt x="35579" y="91785"/>
                    </a:lnTo>
                    <a:lnTo>
                      <a:pt x="35794" y="91678"/>
                    </a:lnTo>
                    <a:lnTo>
                      <a:pt x="35888" y="91625"/>
                    </a:lnTo>
                    <a:lnTo>
                      <a:pt x="35942" y="91438"/>
                    </a:lnTo>
                    <a:lnTo>
                      <a:pt x="36157" y="91385"/>
                    </a:lnTo>
                    <a:lnTo>
                      <a:pt x="36331" y="91172"/>
                    </a:lnTo>
                    <a:lnTo>
                      <a:pt x="36385" y="91358"/>
                    </a:lnTo>
                    <a:lnTo>
                      <a:pt x="36399" y="91545"/>
                    </a:lnTo>
                    <a:lnTo>
                      <a:pt x="36331" y="91758"/>
                    </a:lnTo>
                    <a:lnTo>
                      <a:pt x="36237" y="91811"/>
                    </a:lnTo>
                    <a:lnTo>
                      <a:pt x="36130" y="91811"/>
                    </a:lnTo>
                    <a:lnTo>
                      <a:pt x="36116" y="92024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" name="Shape 223"/>
              <p:cNvSpPr/>
              <p:nvPr/>
            </p:nvSpPr>
            <p:spPr>
              <a:xfrm>
                <a:off x="2729" y="1750"/>
                <a:ext cx="36" cy="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05671"/>
                    </a:moveTo>
                    <a:lnTo>
                      <a:pt x="1333" y="102089"/>
                    </a:lnTo>
                    <a:lnTo>
                      <a:pt x="8000" y="95820"/>
                    </a:lnTo>
                    <a:lnTo>
                      <a:pt x="9333" y="91343"/>
                    </a:lnTo>
                    <a:lnTo>
                      <a:pt x="12666" y="77910"/>
                    </a:lnTo>
                    <a:lnTo>
                      <a:pt x="14000" y="68059"/>
                    </a:lnTo>
                    <a:lnTo>
                      <a:pt x="16666" y="62686"/>
                    </a:lnTo>
                    <a:lnTo>
                      <a:pt x="30666" y="61791"/>
                    </a:lnTo>
                    <a:lnTo>
                      <a:pt x="36666" y="56417"/>
                    </a:lnTo>
                    <a:lnTo>
                      <a:pt x="44666" y="42985"/>
                    </a:lnTo>
                    <a:lnTo>
                      <a:pt x="51333" y="28656"/>
                    </a:lnTo>
                    <a:lnTo>
                      <a:pt x="54666" y="13432"/>
                    </a:lnTo>
                    <a:lnTo>
                      <a:pt x="55333" y="0"/>
                    </a:lnTo>
                    <a:lnTo>
                      <a:pt x="52666" y="24179"/>
                    </a:lnTo>
                    <a:lnTo>
                      <a:pt x="47333" y="41194"/>
                    </a:lnTo>
                    <a:lnTo>
                      <a:pt x="43333" y="49253"/>
                    </a:lnTo>
                    <a:lnTo>
                      <a:pt x="38000" y="57313"/>
                    </a:lnTo>
                    <a:lnTo>
                      <a:pt x="40666" y="63582"/>
                    </a:lnTo>
                    <a:lnTo>
                      <a:pt x="44666" y="62686"/>
                    </a:lnTo>
                    <a:lnTo>
                      <a:pt x="50666" y="67164"/>
                    </a:lnTo>
                    <a:lnTo>
                      <a:pt x="58000" y="67164"/>
                    </a:lnTo>
                    <a:lnTo>
                      <a:pt x="59333" y="59104"/>
                    </a:lnTo>
                    <a:lnTo>
                      <a:pt x="59333" y="43880"/>
                    </a:lnTo>
                    <a:lnTo>
                      <a:pt x="62000" y="39402"/>
                    </a:lnTo>
                    <a:lnTo>
                      <a:pt x="62000" y="36716"/>
                    </a:lnTo>
                    <a:lnTo>
                      <a:pt x="68666" y="34029"/>
                    </a:lnTo>
                    <a:lnTo>
                      <a:pt x="72666" y="38507"/>
                    </a:lnTo>
                    <a:lnTo>
                      <a:pt x="77333" y="41194"/>
                    </a:lnTo>
                    <a:lnTo>
                      <a:pt x="81333" y="44776"/>
                    </a:lnTo>
                    <a:lnTo>
                      <a:pt x="86666" y="48358"/>
                    </a:lnTo>
                    <a:lnTo>
                      <a:pt x="98000" y="51044"/>
                    </a:lnTo>
                    <a:lnTo>
                      <a:pt x="108666" y="49253"/>
                    </a:lnTo>
                    <a:lnTo>
                      <a:pt x="112666" y="52835"/>
                    </a:lnTo>
                    <a:lnTo>
                      <a:pt x="120000" y="73432"/>
                    </a:lnTo>
                    <a:lnTo>
                      <a:pt x="116000" y="86865"/>
                    </a:lnTo>
                    <a:lnTo>
                      <a:pt x="116000" y="102089"/>
                    </a:lnTo>
                    <a:lnTo>
                      <a:pt x="118000" y="111044"/>
                    </a:lnTo>
                    <a:lnTo>
                      <a:pt x="102000" y="113731"/>
                    </a:lnTo>
                    <a:lnTo>
                      <a:pt x="84000" y="119104"/>
                    </a:lnTo>
                    <a:lnTo>
                      <a:pt x="52000" y="120000"/>
                    </a:lnTo>
                    <a:lnTo>
                      <a:pt x="9333" y="110149"/>
                    </a:lnTo>
                    <a:lnTo>
                      <a:pt x="0" y="105671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4" name="Shape 224"/>
            <p:cNvGrpSpPr/>
            <p:nvPr/>
          </p:nvGrpSpPr>
          <p:grpSpPr>
            <a:xfrm>
              <a:off x="3283642" y="4776956"/>
              <a:ext cx="1836885" cy="1505857"/>
              <a:chOff x="2802" y="1979"/>
              <a:chExt cx="407" cy="368"/>
            </a:xfrm>
          </p:grpSpPr>
          <p:sp>
            <p:nvSpPr>
              <p:cNvPr id="225" name="Shape 225"/>
              <p:cNvSpPr/>
              <p:nvPr/>
            </p:nvSpPr>
            <p:spPr>
              <a:xfrm>
                <a:off x="2897" y="2080"/>
                <a:ext cx="18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0421" y="105517"/>
                    </a:moveTo>
                    <a:lnTo>
                      <a:pt x="49263" y="99310"/>
                    </a:lnTo>
                    <a:lnTo>
                      <a:pt x="55578" y="98275"/>
                    </a:lnTo>
                    <a:lnTo>
                      <a:pt x="56842" y="96206"/>
                    </a:lnTo>
                    <a:lnTo>
                      <a:pt x="65684" y="91034"/>
                    </a:lnTo>
                    <a:lnTo>
                      <a:pt x="69473" y="85862"/>
                    </a:lnTo>
                    <a:lnTo>
                      <a:pt x="73263" y="85862"/>
                    </a:lnTo>
                    <a:lnTo>
                      <a:pt x="73263" y="80689"/>
                    </a:lnTo>
                    <a:lnTo>
                      <a:pt x="66947" y="77586"/>
                    </a:lnTo>
                    <a:lnTo>
                      <a:pt x="66947" y="77586"/>
                    </a:lnTo>
                    <a:lnTo>
                      <a:pt x="69473" y="71379"/>
                    </a:lnTo>
                    <a:lnTo>
                      <a:pt x="73263" y="70344"/>
                    </a:lnTo>
                    <a:lnTo>
                      <a:pt x="74526" y="65172"/>
                    </a:lnTo>
                    <a:lnTo>
                      <a:pt x="90947" y="64137"/>
                    </a:lnTo>
                    <a:lnTo>
                      <a:pt x="97263" y="65172"/>
                    </a:lnTo>
                    <a:lnTo>
                      <a:pt x="99789" y="64137"/>
                    </a:lnTo>
                    <a:lnTo>
                      <a:pt x="101052" y="64137"/>
                    </a:lnTo>
                    <a:lnTo>
                      <a:pt x="97263" y="61034"/>
                    </a:lnTo>
                    <a:lnTo>
                      <a:pt x="90947" y="57931"/>
                    </a:lnTo>
                    <a:lnTo>
                      <a:pt x="93473" y="54827"/>
                    </a:lnTo>
                    <a:lnTo>
                      <a:pt x="97263" y="53793"/>
                    </a:lnTo>
                    <a:lnTo>
                      <a:pt x="97263" y="49655"/>
                    </a:lnTo>
                    <a:lnTo>
                      <a:pt x="103578" y="48620"/>
                    </a:lnTo>
                    <a:lnTo>
                      <a:pt x="109894" y="43448"/>
                    </a:lnTo>
                    <a:lnTo>
                      <a:pt x="113684" y="43448"/>
                    </a:lnTo>
                    <a:lnTo>
                      <a:pt x="114947" y="39310"/>
                    </a:lnTo>
                    <a:lnTo>
                      <a:pt x="120000" y="37241"/>
                    </a:lnTo>
                    <a:lnTo>
                      <a:pt x="114947" y="35172"/>
                    </a:lnTo>
                    <a:lnTo>
                      <a:pt x="116210" y="31034"/>
                    </a:lnTo>
                    <a:lnTo>
                      <a:pt x="111157" y="25862"/>
                    </a:lnTo>
                    <a:lnTo>
                      <a:pt x="113684" y="21724"/>
                    </a:lnTo>
                    <a:lnTo>
                      <a:pt x="107368" y="19655"/>
                    </a:lnTo>
                    <a:lnTo>
                      <a:pt x="106105" y="15517"/>
                    </a:lnTo>
                    <a:lnTo>
                      <a:pt x="97263" y="15517"/>
                    </a:lnTo>
                    <a:lnTo>
                      <a:pt x="97263" y="13448"/>
                    </a:lnTo>
                    <a:lnTo>
                      <a:pt x="102315" y="10344"/>
                    </a:lnTo>
                    <a:lnTo>
                      <a:pt x="102315" y="9310"/>
                    </a:lnTo>
                    <a:lnTo>
                      <a:pt x="107368" y="9310"/>
                    </a:lnTo>
                    <a:lnTo>
                      <a:pt x="107368" y="7241"/>
                    </a:lnTo>
                    <a:lnTo>
                      <a:pt x="106105" y="4137"/>
                    </a:lnTo>
                    <a:lnTo>
                      <a:pt x="99789" y="4137"/>
                    </a:lnTo>
                    <a:lnTo>
                      <a:pt x="97263" y="0"/>
                    </a:lnTo>
                    <a:lnTo>
                      <a:pt x="94736" y="0"/>
                    </a:lnTo>
                    <a:lnTo>
                      <a:pt x="90947" y="4137"/>
                    </a:lnTo>
                    <a:lnTo>
                      <a:pt x="69473" y="4137"/>
                    </a:lnTo>
                    <a:lnTo>
                      <a:pt x="73263" y="14482"/>
                    </a:lnTo>
                    <a:lnTo>
                      <a:pt x="60631" y="21724"/>
                    </a:lnTo>
                    <a:lnTo>
                      <a:pt x="51789" y="30000"/>
                    </a:lnTo>
                    <a:lnTo>
                      <a:pt x="41684" y="54827"/>
                    </a:lnTo>
                    <a:lnTo>
                      <a:pt x="34105" y="55862"/>
                    </a:lnTo>
                    <a:lnTo>
                      <a:pt x="34105" y="60000"/>
                    </a:lnTo>
                    <a:lnTo>
                      <a:pt x="31578" y="60000"/>
                    </a:lnTo>
                    <a:lnTo>
                      <a:pt x="27789" y="65172"/>
                    </a:lnTo>
                    <a:lnTo>
                      <a:pt x="21473" y="75517"/>
                    </a:lnTo>
                    <a:lnTo>
                      <a:pt x="20210" y="79655"/>
                    </a:lnTo>
                    <a:lnTo>
                      <a:pt x="13894" y="87931"/>
                    </a:lnTo>
                    <a:lnTo>
                      <a:pt x="7578" y="102413"/>
                    </a:lnTo>
                    <a:lnTo>
                      <a:pt x="1263" y="109655"/>
                    </a:lnTo>
                    <a:lnTo>
                      <a:pt x="0" y="114827"/>
                    </a:lnTo>
                    <a:lnTo>
                      <a:pt x="2526" y="116896"/>
                    </a:lnTo>
                    <a:lnTo>
                      <a:pt x="17684" y="115862"/>
                    </a:lnTo>
                    <a:lnTo>
                      <a:pt x="20210" y="120000"/>
                    </a:lnTo>
                    <a:lnTo>
                      <a:pt x="22736" y="120000"/>
                    </a:lnTo>
                    <a:lnTo>
                      <a:pt x="26526" y="116896"/>
                    </a:lnTo>
                    <a:lnTo>
                      <a:pt x="32842" y="118965"/>
                    </a:lnTo>
                    <a:lnTo>
                      <a:pt x="34105" y="104482"/>
                    </a:lnTo>
                    <a:lnTo>
                      <a:pt x="36631" y="102413"/>
                    </a:lnTo>
                    <a:lnTo>
                      <a:pt x="39157" y="103448"/>
                    </a:lnTo>
                    <a:lnTo>
                      <a:pt x="40421" y="105517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26" name="Shape 226"/>
              <p:cNvGrpSpPr/>
              <p:nvPr/>
            </p:nvGrpSpPr>
            <p:grpSpPr>
              <a:xfrm>
                <a:off x="2887" y="2101"/>
                <a:ext cx="16" cy="51"/>
                <a:chOff x="2887" y="2101"/>
                <a:chExt cx="16" cy="51"/>
              </a:xfrm>
            </p:grpSpPr>
            <p:sp>
              <p:nvSpPr>
                <p:cNvPr id="227" name="Shape 227"/>
                <p:cNvSpPr/>
                <p:nvPr/>
              </p:nvSpPr>
              <p:spPr>
                <a:xfrm>
                  <a:off x="2895" y="2111"/>
                  <a:ext cx="7" cy="1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7297" y="99000"/>
                      </a:moveTo>
                      <a:lnTo>
                        <a:pt x="103783" y="96000"/>
                      </a:lnTo>
                      <a:lnTo>
                        <a:pt x="107027" y="82500"/>
                      </a:lnTo>
                      <a:lnTo>
                        <a:pt x="116756" y="73500"/>
                      </a:lnTo>
                      <a:lnTo>
                        <a:pt x="107027" y="60000"/>
                      </a:lnTo>
                      <a:lnTo>
                        <a:pt x="113513" y="43500"/>
                      </a:lnTo>
                      <a:lnTo>
                        <a:pt x="116756" y="31500"/>
                      </a:lnTo>
                      <a:lnTo>
                        <a:pt x="120000" y="18000"/>
                      </a:lnTo>
                      <a:lnTo>
                        <a:pt x="120000" y="15000"/>
                      </a:lnTo>
                      <a:lnTo>
                        <a:pt x="120000" y="15000"/>
                      </a:lnTo>
                      <a:lnTo>
                        <a:pt x="107027" y="15000"/>
                      </a:lnTo>
                      <a:lnTo>
                        <a:pt x="97297" y="10500"/>
                      </a:lnTo>
                      <a:lnTo>
                        <a:pt x="90810" y="0"/>
                      </a:lnTo>
                      <a:lnTo>
                        <a:pt x="77837" y="1500"/>
                      </a:lnTo>
                      <a:lnTo>
                        <a:pt x="51891" y="0"/>
                      </a:lnTo>
                      <a:lnTo>
                        <a:pt x="38918" y="1500"/>
                      </a:lnTo>
                      <a:lnTo>
                        <a:pt x="32432" y="4500"/>
                      </a:lnTo>
                      <a:lnTo>
                        <a:pt x="32432" y="19500"/>
                      </a:lnTo>
                      <a:lnTo>
                        <a:pt x="12972" y="28500"/>
                      </a:lnTo>
                      <a:lnTo>
                        <a:pt x="12972" y="51000"/>
                      </a:lnTo>
                      <a:lnTo>
                        <a:pt x="19459" y="58500"/>
                      </a:lnTo>
                      <a:lnTo>
                        <a:pt x="16216" y="67500"/>
                      </a:lnTo>
                      <a:lnTo>
                        <a:pt x="48648" y="66000"/>
                      </a:lnTo>
                      <a:lnTo>
                        <a:pt x="61621" y="67500"/>
                      </a:lnTo>
                      <a:lnTo>
                        <a:pt x="61621" y="72000"/>
                      </a:lnTo>
                      <a:lnTo>
                        <a:pt x="55135" y="73500"/>
                      </a:lnTo>
                      <a:lnTo>
                        <a:pt x="35675" y="75000"/>
                      </a:lnTo>
                      <a:lnTo>
                        <a:pt x="25945" y="79500"/>
                      </a:lnTo>
                      <a:lnTo>
                        <a:pt x="19459" y="84000"/>
                      </a:lnTo>
                      <a:lnTo>
                        <a:pt x="12972" y="97500"/>
                      </a:lnTo>
                      <a:lnTo>
                        <a:pt x="0" y="103500"/>
                      </a:lnTo>
                      <a:lnTo>
                        <a:pt x="0" y="112500"/>
                      </a:lnTo>
                      <a:lnTo>
                        <a:pt x="12972" y="120000"/>
                      </a:lnTo>
                      <a:lnTo>
                        <a:pt x="12972" y="114000"/>
                      </a:lnTo>
                      <a:lnTo>
                        <a:pt x="51891" y="112500"/>
                      </a:lnTo>
                      <a:lnTo>
                        <a:pt x="84324" y="99000"/>
                      </a:lnTo>
                      <a:lnTo>
                        <a:pt x="97297" y="99000"/>
                      </a:lnTo>
                      <a:close/>
                    </a:path>
                  </a:pathLst>
                </a:custGeom>
                <a:solidFill>
                  <a:srgbClr val="4E5765"/>
                </a:solidFill>
                <a:ln w="9525" cap="flat" cmpd="sng">
                  <a:solidFill>
                    <a:srgbClr val="F6F8F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buClr>
                      <a:schemeClr val="dk1"/>
                    </a:buClr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" name="Shape 228"/>
                <p:cNvSpPr/>
                <p:nvPr/>
              </p:nvSpPr>
              <p:spPr>
                <a:xfrm>
                  <a:off x="2887" y="2122"/>
                  <a:ext cx="2" cy="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6666" y="120000"/>
                      </a:moveTo>
                      <a:lnTo>
                        <a:pt x="53333" y="105000"/>
                      </a:lnTo>
                      <a:lnTo>
                        <a:pt x="46666" y="80000"/>
                      </a:lnTo>
                      <a:lnTo>
                        <a:pt x="120000" y="25000"/>
                      </a:lnTo>
                      <a:lnTo>
                        <a:pt x="93333" y="0"/>
                      </a:lnTo>
                      <a:lnTo>
                        <a:pt x="0" y="70000"/>
                      </a:lnTo>
                      <a:lnTo>
                        <a:pt x="6666" y="120000"/>
                      </a:lnTo>
                      <a:close/>
                    </a:path>
                  </a:pathLst>
                </a:custGeom>
                <a:solidFill>
                  <a:srgbClr val="4E5765"/>
                </a:solidFill>
                <a:ln w="9525" cap="flat" cmpd="sng">
                  <a:solidFill>
                    <a:srgbClr val="F6F8F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buClr>
                      <a:schemeClr val="dk1"/>
                    </a:buClr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" name="Shape 229"/>
                <p:cNvSpPr/>
                <p:nvPr/>
              </p:nvSpPr>
              <p:spPr>
                <a:xfrm>
                  <a:off x="2888" y="2101"/>
                  <a:ext cx="14" cy="5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65185" y="118565"/>
                      </a:moveTo>
                      <a:lnTo>
                        <a:pt x="66666" y="115697"/>
                      </a:lnTo>
                      <a:lnTo>
                        <a:pt x="72592" y="110916"/>
                      </a:lnTo>
                      <a:lnTo>
                        <a:pt x="81481" y="85099"/>
                      </a:lnTo>
                      <a:lnTo>
                        <a:pt x="90370" y="75537"/>
                      </a:lnTo>
                      <a:lnTo>
                        <a:pt x="103703" y="66932"/>
                      </a:lnTo>
                      <a:lnTo>
                        <a:pt x="99259" y="63107"/>
                      </a:lnTo>
                      <a:lnTo>
                        <a:pt x="105185" y="56892"/>
                      </a:lnTo>
                      <a:lnTo>
                        <a:pt x="102222" y="54980"/>
                      </a:lnTo>
                      <a:lnTo>
                        <a:pt x="96296" y="54980"/>
                      </a:lnTo>
                      <a:lnTo>
                        <a:pt x="81481" y="59282"/>
                      </a:lnTo>
                      <a:lnTo>
                        <a:pt x="63703" y="59760"/>
                      </a:lnTo>
                      <a:lnTo>
                        <a:pt x="63703" y="61673"/>
                      </a:lnTo>
                      <a:lnTo>
                        <a:pt x="57777" y="59282"/>
                      </a:lnTo>
                      <a:lnTo>
                        <a:pt x="57777" y="56414"/>
                      </a:lnTo>
                      <a:lnTo>
                        <a:pt x="63703" y="54501"/>
                      </a:lnTo>
                      <a:lnTo>
                        <a:pt x="66666" y="50199"/>
                      </a:lnTo>
                      <a:lnTo>
                        <a:pt x="69629" y="48764"/>
                      </a:lnTo>
                      <a:lnTo>
                        <a:pt x="74074" y="47330"/>
                      </a:lnTo>
                      <a:lnTo>
                        <a:pt x="82962" y="46852"/>
                      </a:lnTo>
                      <a:lnTo>
                        <a:pt x="85925" y="46374"/>
                      </a:lnTo>
                      <a:lnTo>
                        <a:pt x="85925" y="44940"/>
                      </a:lnTo>
                      <a:lnTo>
                        <a:pt x="80000" y="44462"/>
                      </a:lnTo>
                      <a:lnTo>
                        <a:pt x="65185" y="44940"/>
                      </a:lnTo>
                      <a:lnTo>
                        <a:pt x="66666" y="42071"/>
                      </a:lnTo>
                      <a:lnTo>
                        <a:pt x="63703" y="39681"/>
                      </a:lnTo>
                      <a:lnTo>
                        <a:pt x="63703" y="32509"/>
                      </a:lnTo>
                      <a:lnTo>
                        <a:pt x="72592" y="29641"/>
                      </a:lnTo>
                      <a:lnTo>
                        <a:pt x="72592" y="24860"/>
                      </a:lnTo>
                      <a:lnTo>
                        <a:pt x="75555" y="23904"/>
                      </a:lnTo>
                      <a:lnTo>
                        <a:pt x="81481" y="23426"/>
                      </a:lnTo>
                      <a:lnTo>
                        <a:pt x="93333" y="23904"/>
                      </a:lnTo>
                      <a:lnTo>
                        <a:pt x="99259" y="23426"/>
                      </a:lnTo>
                      <a:lnTo>
                        <a:pt x="102222" y="26772"/>
                      </a:lnTo>
                      <a:lnTo>
                        <a:pt x="106666" y="28207"/>
                      </a:lnTo>
                      <a:lnTo>
                        <a:pt x="112592" y="28207"/>
                      </a:lnTo>
                      <a:lnTo>
                        <a:pt x="112592" y="18645"/>
                      </a:lnTo>
                      <a:lnTo>
                        <a:pt x="120000" y="15776"/>
                      </a:lnTo>
                      <a:lnTo>
                        <a:pt x="115555" y="12908"/>
                      </a:lnTo>
                      <a:lnTo>
                        <a:pt x="118518" y="10517"/>
                      </a:lnTo>
                      <a:lnTo>
                        <a:pt x="115555" y="8127"/>
                      </a:lnTo>
                      <a:lnTo>
                        <a:pt x="120000" y="6215"/>
                      </a:lnTo>
                      <a:lnTo>
                        <a:pt x="120000" y="1434"/>
                      </a:lnTo>
                      <a:lnTo>
                        <a:pt x="118518" y="478"/>
                      </a:lnTo>
                      <a:lnTo>
                        <a:pt x="115555" y="0"/>
                      </a:lnTo>
                      <a:lnTo>
                        <a:pt x="112592" y="956"/>
                      </a:lnTo>
                      <a:lnTo>
                        <a:pt x="111111" y="7649"/>
                      </a:lnTo>
                      <a:lnTo>
                        <a:pt x="103703" y="6693"/>
                      </a:lnTo>
                      <a:lnTo>
                        <a:pt x="99259" y="8127"/>
                      </a:lnTo>
                      <a:lnTo>
                        <a:pt x="96296" y="8127"/>
                      </a:lnTo>
                      <a:lnTo>
                        <a:pt x="93333" y="6215"/>
                      </a:lnTo>
                      <a:lnTo>
                        <a:pt x="75555" y="6693"/>
                      </a:lnTo>
                      <a:lnTo>
                        <a:pt x="72592" y="5737"/>
                      </a:lnTo>
                      <a:lnTo>
                        <a:pt x="69629" y="8127"/>
                      </a:lnTo>
                      <a:lnTo>
                        <a:pt x="69629" y="12908"/>
                      </a:lnTo>
                      <a:lnTo>
                        <a:pt x="57777" y="19601"/>
                      </a:lnTo>
                      <a:lnTo>
                        <a:pt x="56296" y="23426"/>
                      </a:lnTo>
                      <a:lnTo>
                        <a:pt x="42962" y="38247"/>
                      </a:lnTo>
                      <a:lnTo>
                        <a:pt x="32592" y="49721"/>
                      </a:lnTo>
                      <a:lnTo>
                        <a:pt x="19259" y="54023"/>
                      </a:lnTo>
                      <a:lnTo>
                        <a:pt x="25185" y="56414"/>
                      </a:lnTo>
                      <a:lnTo>
                        <a:pt x="8888" y="61673"/>
                      </a:lnTo>
                      <a:lnTo>
                        <a:pt x="10370" y="64063"/>
                      </a:lnTo>
                      <a:lnTo>
                        <a:pt x="0" y="65498"/>
                      </a:lnTo>
                      <a:lnTo>
                        <a:pt x="1481" y="67888"/>
                      </a:lnTo>
                      <a:lnTo>
                        <a:pt x="5925" y="70756"/>
                      </a:lnTo>
                      <a:lnTo>
                        <a:pt x="34074" y="98486"/>
                      </a:lnTo>
                      <a:lnTo>
                        <a:pt x="57777" y="120000"/>
                      </a:lnTo>
                      <a:lnTo>
                        <a:pt x="65185" y="118565"/>
                      </a:lnTo>
                      <a:close/>
                    </a:path>
                  </a:pathLst>
                </a:custGeom>
                <a:solidFill>
                  <a:srgbClr val="4E5765"/>
                </a:solidFill>
                <a:ln w="9525" cap="flat" cmpd="sng">
                  <a:solidFill>
                    <a:srgbClr val="F6F8F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buClr>
                      <a:schemeClr val="dk1"/>
                    </a:buClr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30" name="Shape 230"/>
              <p:cNvSpPr/>
              <p:nvPr/>
            </p:nvSpPr>
            <p:spPr>
              <a:xfrm>
                <a:off x="3027" y="2143"/>
                <a:ext cx="18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500" y="106105"/>
                    </a:lnTo>
                    <a:lnTo>
                      <a:pt x="112500" y="102315"/>
                    </a:lnTo>
                    <a:lnTo>
                      <a:pt x="107500" y="92210"/>
                    </a:lnTo>
                    <a:lnTo>
                      <a:pt x="101250" y="65684"/>
                    </a:lnTo>
                    <a:lnTo>
                      <a:pt x="91250" y="60631"/>
                    </a:lnTo>
                    <a:lnTo>
                      <a:pt x="77500" y="59368"/>
                    </a:lnTo>
                    <a:lnTo>
                      <a:pt x="80000" y="53052"/>
                    </a:lnTo>
                    <a:lnTo>
                      <a:pt x="83750" y="49263"/>
                    </a:lnTo>
                    <a:lnTo>
                      <a:pt x="91250" y="45473"/>
                    </a:lnTo>
                    <a:lnTo>
                      <a:pt x="106250" y="41684"/>
                    </a:lnTo>
                    <a:lnTo>
                      <a:pt x="115000" y="32842"/>
                    </a:lnTo>
                    <a:lnTo>
                      <a:pt x="115000" y="27789"/>
                    </a:lnTo>
                    <a:lnTo>
                      <a:pt x="112500" y="22736"/>
                    </a:lnTo>
                    <a:lnTo>
                      <a:pt x="98750" y="13894"/>
                    </a:lnTo>
                    <a:lnTo>
                      <a:pt x="97500" y="7578"/>
                    </a:lnTo>
                    <a:lnTo>
                      <a:pt x="98750" y="6315"/>
                    </a:lnTo>
                    <a:lnTo>
                      <a:pt x="83750" y="1263"/>
                    </a:lnTo>
                    <a:lnTo>
                      <a:pt x="66250" y="0"/>
                    </a:lnTo>
                    <a:lnTo>
                      <a:pt x="47500" y="7578"/>
                    </a:lnTo>
                    <a:lnTo>
                      <a:pt x="32500" y="29052"/>
                    </a:lnTo>
                    <a:lnTo>
                      <a:pt x="20000" y="54315"/>
                    </a:lnTo>
                    <a:lnTo>
                      <a:pt x="0" y="74526"/>
                    </a:lnTo>
                    <a:lnTo>
                      <a:pt x="5000" y="77052"/>
                    </a:lnTo>
                    <a:lnTo>
                      <a:pt x="32500" y="82105"/>
                    </a:lnTo>
                    <a:lnTo>
                      <a:pt x="57500" y="92210"/>
                    </a:lnTo>
                    <a:lnTo>
                      <a:pt x="66250" y="101052"/>
                    </a:lnTo>
                    <a:lnTo>
                      <a:pt x="78750" y="12000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1" name="Shape 231"/>
              <p:cNvGrpSpPr/>
              <p:nvPr/>
            </p:nvGrpSpPr>
            <p:grpSpPr>
              <a:xfrm>
                <a:off x="2895" y="2114"/>
                <a:ext cx="229" cy="187"/>
                <a:chOff x="2895" y="2114"/>
                <a:chExt cx="229" cy="187"/>
              </a:xfrm>
            </p:grpSpPr>
            <p:sp>
              <p:nvSpPr>
                <p:cNvPr id="232" name="Shape 232"/>
                <p:cNvSpPr/>
                <p:nvPr/>
              </p:nvSpPr>
              <p:spPr>
                <a:xfrm>
                  <a:off x="2895" y="2114"/>
                  <a:ext cx="229" cy="18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68215" y="24700"/>
                      </a:moveTo>
                      <a:lnTo>
                        <a:pt x="68667" y="25008"/>
                      </a:lnTo>
                      <a:lnTo>
                        <a:pt x="70930" y="25489"/>
                      </a:lnTo>
                      <a:lnTo>
                        <a:pt x="72991" y="26396"/>
                      </a:lnTo>
                      <a:lnTo>
                        <a:pt x="73765" y="27203"/>
                      </a:lnTo>
                      <a:lnTo>
                        <a:pt x="74705" y="29172"/>
                      </a:lnTo>
                      <a:lnTo>
                        <a:pt x="78157" y="29199"/>
                      </a:lnTo>
                      <a:lnTo>
                        <a:pt x="78623" y="29897"/>
                      </a:lnTo>
                      <a:lnTo>
                        <a:pt x="78992" y="31149"/>
                      </a:lnTo>
                      <a:lnTo>
                        <a:pt x="79300" y="31721"/>
                      </a:lnTo>
                      <a:lnTo>
                        <a:pt x="79511" y="32646"/>
                      </a:lnTo>
                      <a:lnTo>
                        <a:pt x="80443" y="34687"/>
                      </a:lnTo>
                      <a:lnTo>
                        <a:pt x="81346" y="35095"/>
                      </a:lnTo>
                      <a:lnTo>
                        <a:pt x="81992" y="36637"/>
                      </a:lnTo>
                      <a:lnTo>
                        <a:pt x="83451" y="37871"/>
                      </a:lnTo>
                      <a:lnTo>
                        <a:pt x="83474" y="37998"/>
                      </a:lnTo>
                      <a:lnTo>
                        <a:pt x="83188" y="38388"/>
                      </a:lnTo>
                      <a:lnTo>
                        <a:pt x="83451" y="38914"/>
                      </a:lnTo>
                      <a:lnTo>
                        <a:pt x="83730" y="40148"/>
                      </a:lnTo>
                      <a:lnTo>
                        <a:pt x="84662" y="40456"/>
                      </a:lnTo>
                      <a:lnTo>
                        <a:pt x="85076" y="40928"/>
                      </a:lnTo>
                      <a:lnTo>
                        <a:pt x="86760" y="42252"/>
                      </a:lnTo>
                      <a:lnTo>
                        <a:pt x="87332" y="42842"/>
                      </a:lnTo>
                      <a:lnTo>
                        <a:pt x="87708" y="43522"/>
                      </a:lnTo>
                      <a:lnTo>
                        <a:pt x="87836" y="43894"/>
                      </a:lnTo>
                      <a:lnTo>
                        <a:pt x="87670" y="45146"/>
                      </a:lnTo>
                      <a:lnTo>
                        <a:pt x="88467" y="46506"/>
                      </a:lnTo>
                      <a:lnTo>
                        <a:pt x="88648" y="47477"/>
                      </a:lnTo>
                      <a:lnTo>
                        <a:pt x="88595" y="48021"/>
                      </a:lnTo>
                      <a:lnTo>
                        <a:pt x="88069" y="48810"/>
                      </a:lnTo>
                      <a:lnTo>
                        <a:pt x="88099" y="50307"/>
                      </a:lnTo>
                      <a:lnTo>
                        <a:pt x="88918" y="51659"/>
                      </a:lnTo>
                      <a:lnTo>
                        <a:pt x="90362" y="53591"/>
                      </a:lnTo>
                      <a:lnTo>
                        <a:pt x="90716" y="56031"/>
                      </a:lnTo>
                      <a:lnTo>
                        <a:pt x="91257" y="56820"/>
                      </a:lnTo>
                      <a:lnTo>
                        <a:pt x="91347" y="57473"/>
                      </a:lnTo>
                      <a:lnTo>
                        <a:pt x="91626" y="57791"/>
                      </a:lnTo>
                      <a:lnTo>
                        <a:pt x="91799" y="58489"/>
                      </a:lnTo>
                      <a:lnTo>
                        <a:pt x="92069" y="58489"/>
                      </a:lnTo>
                      <a:lnTo>
                        <a:pt x="92859" y="60040"/>
                      </a:lnTo>
                      <a:lnTo>
                        <a:pt x="93423" y="60213"/>
                      </a:lnTo>
                      <a:lnTo>
                        <a:pt x="93852" y="62063"/>
                      </a:lnTo>
                      <a:lnTo>
                        <a:pt x="97273" y="65682"/>
                      </a:lnTo>
                      <a:lnTo>
                        <a:pt x="98950" y="71796"/>
                      </a:lnTo>
                      <a:lnTo>
                        <a:pt x="116029" y="75570"/>
                      </a:lnTo>
                      <a:lnTo>
                        <a:pt x="117134" y="74082"/>
                      </a:lnTo>
                      <a:lnTo>
                        <a:pt x="120000" y="79280"/>
                      </a:lnTo>
                      <a:lnTo>
                        <a:pt x="115991" y="94002"/>
                      </a:lnTo>
                      <a:lnTo>
                        <a:pt x="98950" y="101286"/>
                      </a:lnTo>
                      <a:lnTo>
                        <a:pt x="83090" y="104425"/>
                      </a:lnTo>
                      <a:lnTo>
                        <a:pt x="80812" y="106393"/>
                      </a:lnTo>
                      <a:lnTo>
                        <a:pt x="77037" y="108262"/>
                      </a:lnTo>
                      <a:lnTo>
                        <a:pt x="72878" y="117178"/>
                      </a:lnTo>
                      <a:lnTo>
                        <a:pt x="71464" y="118467"/>
                      </a:lnTo>
                      <a:lnTo>
                        <a:pt x="70464" y="118612"/>
                      </a:lnTo>
                      <a:lnTo>
                        <a:pt x="68463" y="115609"/>
                      </a:lnTo>
                      <a:lnTo>
                        <a:pt x="61470" y="114811"/>
                      </a:lnTo>
                      <a:lnTo>
                        <a:pt x="60432" y="113849"/>
                      </a:lnTo>
                      <a:lnTo>
                        <a:pt x="56755" y="113405"/>
                      </a:lnTo>
                      <a:lnTo>
                        <a:pt x="53904" y="112997"/>
                      </a:lnTo>
                      <a:lnTo>
                        <a:pt x="51581" y="113777"/>
                      </a:lnTo>
                      <a:lnTo>
                        <a:pt x="50468" y="111446"/>
                      </a:lnTo>
                      <a:lnTo>
                        <a:pt x="49482" y="112951"/>
                      </a:lnTo>
                      <a:lnTo>
                        <a:pt x="49407" y="113078"/>
                      </a:lnTo>
                      <a:lnTo>
                        <a:pt x="49332" y="113214"/>
                      </a:lnTo>
                      <a:lnTo>
                        <a:pt x="49264" y="113378"/>
                      </a:lnTo>
                      <a:lnTo>
                        <a:pt x="49197" y="113541"/>
                      </a:lnTo>
                      <a:lnTo>
                        <a:pt x="49061" y="113877"/>
                      </a:lnTo>
                      <a:lnTo>
                        <a:pt x="48934" y="114221"/>
                      </a:lnTo>
                      <a:lnTo>
                        <a:pt x="48821" y="114521"/>
                      </a:lnTo>
                      <a:lnTo>
                        <a:pt x="48730" y="114766"/>
                      </a:lnTo>
                      <a:lnTo>
                        <a:pt x="48685" y="114847"/>
                      </a:lnTo>
                      <a:lnTo>
                        <a:pt x="48640" y="114911"/>
                      </a:lnTo>
                      <a:lnTo>
                        <a:pt x="48625" y="114929"/>
                      </a:lnTo>
                      <a:lnTo>
                        <a:pt x="48610" y="114938"/>
                      </a:lnTo>
                      <a:lnTo>
                        <a:pt x="48588" y="114938"/>
                      </a:lnTo>
                      <a:lnTo>
                        <a:pt x="48580" y="114929"/>
                      </a:lnTo>
                      <a:lnTo>
                        <a:pt x="48520" y="114902"/>
                      </a:lnTo>
                      <a:lnTo>
                        <a:pt x="48482" y="114883"/>
                      </a:lnTo>
                      <a:lnTo>
                        <a:pt x="48445" y="114874"/>
                      </a:lnTo>
                      <a:lnTo>
                        <a:pt x="48422" y="114883"/>
                      </a:lnTo>
                      <a:lnTo>
                        <a:pt x="48400" y="114893"/>
                      </a:lnTo>
                      <a:lnTo>
                        <a:pt x="48392" y="114920"/>
                      </a:lnTo>
                      <a:lnTo>
                        <a:pt x="48385" y="114947"/>
                      </a:lnTo>
                      <a:lnTo>
                        <a:pt x="48385" y="114983"/>
                      </a:lnTo>
                      <a:lnTo>
                        <a:pt x="48407" y="115092"/>
                      </a:lnTo>
                      <a:lnTo>
                        <a:pt x="48445" y="115219"/>
                      </a:lnTo>
                      <a:lnTo>
                        <a:pt x="48497" y="115364"/>
                      </a:lnTo>
                      <a:lnTo>
                        <a:pt x="48557" y="115518"/>
                      </a:lnTo>
                      <a:lnTo>
                        <a:pt x="48685" y="115863"/>
                      </a:lnTo>
                      <a:lnTo>
                        <a:pt x="48791" y="116172"/>
                      </a:lnTo>
                      <a:lnTo>
                        <a:pt x="48828" y="116308"/>
                      </a:lnTo>
                      <a:lnTo>
                        <a:pt x="48843" y="116426"/>
                      </a:lnTo>
                      <a:lnTo>
                        <a:pt x="48843" y="116480"/>
                      </a:lnTo>
                      <a:lnTo>
                        <a:pt x="48843" y="116516"/>
                      </a:lnTo>
                      <a:lnTo>
                        <a:pt x="48828" y="116553"/>
                      </a:lnTo>
                      <a:lnTo>
                        <a:pt x="48806" y="116571"/>
                      </a:lnTo>
                      <a:lnTo>
                        <a:pt x="48445" y="119174"/>
                      </a:lnTo>
                      <a:lnTo>
                        <a:pt x="47294" y="119555"/>
                      </a:lnTo>
                      <a:lnTo>
                        <a:pt x="46076" y="120000"/>
                      </a:lnTo>
                      <a:lnTo>
                        <a:pt x="45813" y="119165"/>
                      </a:lnTo>
                      <a:lnTo>
                        <a:pt x="45813" y="117940"/>
                      </a:lnTo>
                      <a:lnTo>
                        <a:pt x="44579" y="115264"/>
                      </a:lnTo>
                      <a:lnTo>
                        <a:pt x="44196" y="114974"/>
                      </a:lnTo>
                      <a:lnTo>
                        <a:pt x="43767" y="114203"/>
                      </a:lnTo>
                      <a:lnTo>
                        <a:pt x="43316" y="111990"/>
                      </a:lnTo>
                      <a:lnTo>
                        <a:pt x="41443" y="109795"/>
                      </a:lnTo>
                      <a:lnTo>
                        <a:pt x="40579" y="109241"/>
                      </a:lnTo>
                      <a:lnTo>
                        <a:pt x="40075" y="108543"/>
                      </a:lnTo>
                      <a:lnTo>
                        <a:pt x="38917" y="106574"/>
                      </a:lnTo>
                      <a:lnTo>
                        <a:pt x="37796" y="103762"/>
                      </a:lnTo>
                      <a:lnTo>
                        <a:pt x="37352" y="103391"/>
                      </a:lnTo>
                      <a:lnTo>
                        <a:pt x="37172" y="103019"/>
                      </a:lnTo>
                      <a:lnTo>
                        <a:pt x="36849" y="101567"/>
                      </a:lnTo>
                      <a:lnTo>
                        <a:pt x="36796" y="100098"/>
                      </a:lnTo>
                      <a:lnTo>
                        <a:pt x="36412" y="98973"/>
                      </a:lnTo>
                      <a:lnTo>
                        <a:pt x="35781" y="97658"/>
                      </a:lnTo>
                      <a:lnTo>
                        <a:pt x="35051" y="96805"/>
                      </a:lnTo>
                      <a:lnTo>
                        <a:pt x="34720" y="95980"/>
                      </a:lnTo>
                      <a:lnTo>
                        <a:pt x="34284" y="95535"/>
                      </a:lnTo>
                      <a:lnTo>
                        <a:pt x="33412" y="94002"/>
                      </a:lnTo>
                      <a:lnTo>
                        <a:pt x="32795" y="93322"/>
                      </a:lnTo>
                      <a:lnTo>
                        <a:pt x="31261" y="92034"/>
                      </a:lnTo>
                      <a:lnTo>
                        <a:pt x="30456" y="91498"/>
                      </a:lnTo>
                      <a:lnTo>
                        <a:pt x="30193" y="91635"/>
                      </a:lnTo>
                      <a:lnTo>
                        <a:pt x="29569" y="91353"/>
                      </a:lnTo>
                      <a:lnTo>
                        <a:pt x="28125" y="90274"/>
                      </a:lnTo>
                      <a:lnTo>
                        <a:pt x="27388" y="89530"/>
                      </a:lnTo>
                      <a:lnTo>
                        <a:pt x="26937" y="88832"/>
                      </a:lnTo>
                      <a:lnTo>
                        <a:pt x="26253" y="87153"/>
                      </a:lnTo>
                      <a:lnTo>
                        <a:pt x="25952" y="85865"/>
                      </a:lnTo>
                      <a:lnTo>
                        <a:pt x="25260" y="80668"/>
                      </a:lnTo>
                      <a:lnTo>
                        <a:pt x="24884" y="79851"/>
                      </a:lnTo>
                      <a:lnTo>
                        <a:pt x="24809" y="79171"/>
                      </a:lnTo>
                      <a:lnTo>
                        <a:pt x="25064" y="78863"/>
                      </a:lnTo>
                      <a:lnTo>
                        <a:pt x="25313" y="77946"/>
                      </a:lnTo>
                      <a:lnTo>
                        <a:pt x="25440" y="76250"/>
                      </a:lnTo>
                      <a:lnTo>
                        <a:pt x="25012" y="74409"/>
                      </a:lnTo>
                      <a:lnTo>
                        <a:pt x="24688" y="73601"/>
                      </a:lnTo>
                      <a:lnTo>
                        <a:pt x="24252" y="72966"/>
                      </a:lnTo>
                      <a:lnTo>
                        <a:pt x="23869" y="71905"/>
                      </a:lnTo>
                      <a:lnTo>
                        <a:pt x="23620" y="70617"/>
                      </a:lnTo>
                      <a:lnTo>
                        <a:pt x="23244" y="69846"/>
                      </a:lnTo>
                      <a:lnTo>
                        <a:pt x="22816" y="68485"/>
                      </a:lnTo>
                      <a:lnTo>
                        <a:pt x="21500" y="65682"/>
                      </a:lnTo>
                      <a:lnTo>
                        <a:pt x="19928" y="63841"/>
                      </a:lnTo>
                      <a:lnTo>
                        <a:pt x="18935" y="63007"/>
                      </a:lnTo>
                      <a:lnTo>
                        <a:pt x="18740" y="62671"/>
                      </a:lnTo>
                      <a:lnTo>
                        <a:pt x="18432" y="62607"/>
                      </a:lnTo>
                      <a:lnTo>
                        <a:pt x="18311" y="62235"/>
                      </a:lnTo>
                      <a:lnTo>
                        <a:pt x="17492" y="61709"/>
                      </a:lnTo>
                      <a:lnTo>
                        <a:pt x="16867" y="61709"/>
                      </a:lnTo>
                      <a:lnTo>
                        <a:pt x="16491" y="61845"/>
                      </a:lnTo>
                      <a:lnTo>
                        <a:pt x="16055" y="61601"/>
                      </a:lnTo>
                      <a:lnTo>
                        <a:pt x="15852" y="60703"/>
                      </a:lnTo>
                      <a:lnTo>
                        <a:pt x="15356" y="59687"/>
                      </a:lnTo>
                      <a:lnTo>
                        <a:pt x="14656" y="58707"/>
                      </a:lnTo>
                      <a:lnTo>
                        <a:pt x="14656" y="57473"/>
                      </a:lnTo>
                      <a:lnTo>
                        <a:pt x="14777" y="57256"/>
                      </a:lnTo>
                      <a:lnTo>
                        <a:pt x="13784" y="53527"/>
                      </a:lnTo>
                      <a:lnTo>
                        <a:pt x="13213" y="52511"/>
                      </a:lnTo>
                      <a:lnTo>
                        <a:pt x="12521" y="50942"/>
                      </a:lnTo>
                      <a:lnTo>
                        <a:pt x="11648" y="50452"/>
                      </a:lnTo>
                      <a:lnTo>
                        <a:pt x="11332" y="49926"/>
                      </a:lnTo>
                      <a:lnTo>
                        <a:pt x="11152" y="49028"/>
                      </a:lnTo>
                      <a:lnTo>
                        <a:pt x="9971" y="47187"/>
                      </a:lnTo>
                      <a:lnTo>
                        <a:pt x="9009" y="44139"/>
                      </a:lnTo>
                      <a:lnTo>
                        <a:pt x="8400" y="43150"/>
                      </a:lnTo>
                      <a:lnTo>
                        <a:pt x="7640" y="42470"/>
                      </a:lnTo>
                      <a:lnTo>
                        <a:pt x="6324" y="40338"/>
                      </a:lnTo>
                      <a:lnTo>
                        <a:pt x="6196" y="39658"/>
                      </a:lnTo>
                      <a:lnTo>
                        <a:pt x="5444" y="38506"/>
                      </a:lnTo>
                      <a:lnTo>
                        <a:pt x="4700" y="36456"/>
                      </a:lnTo>
                      <a:lnTo>
                        <a:pt x="3263" y="33163"/>
                      </a:lnTo>
                      <a:lnTo>
                        <a:pt x="2684" y="32646"/>
                      </a:lnTo>
                      <a:lnTo>
                        <a:pt x="1819" y="32646"/>
                      </a:lnTo>
                      <a:lnTo>
                        <a:pt x="940" y="32483"/>
                      </a:lnTo>
                      <a:lnTo>
                        <a:pt x="759" y="32338"/>
                      </a:lnTo>
                      <a:lnTo>
                        <a:pt x="255" y="32483"/>
                      </a:lnTo>
                      <a:lnTo>
                        <a:pt x="0" y="33100"/>
                      </a:lnTo>
                      <a:lnTo>
                        <a:pt x="1195" y="29444"/>
                      </a:lnTo>
                      <a:lnTo>
                        <a:pt x="1263" y="26695"/>
                      </a:lnTo>
                      <a:lnTo>
                        <a:pt x="1443" y="25625"/>
                      </a:lnTo>
                      <a:lnTo>
                        <a:pt x="1872" y="24328"/>
                      </a:lnTo>
                      <a:lnTo>
                        <a:pt x="1819" y="22468"/>
                      </a:lnTo>
                      <a:lnTo>
                        <a:pt x="2075" y="23539"/>
                      </a:lnTo>
                      <a:lnTo>
                        <a:pt x="8400" y="24509"/>
                      </a:lnTo>
                      <a:lnTo>
                        <a:pt x="10167" y="22378"/>
                      </a:lnTo>
                      <a:lnTo>
                        <a:pt x="10272" y="21942"/>
                      </a:lnTo>
                      <a:lnTo>
                        <a:pt x="11784" y="18695"/>
                      </a:lnTo>
                      <a:lnTo>
                        <a:pt x="16130" y="17906"/>
                      </a:lnTo>
                      <a:lnTo>
                        <a:pt x="16326" y="16781"/>
                      </a:lnTo>
                      <a:lnTo>
                        <a:pt x="16958" y="14676"/>
                      </a:lnTo>
                      <a:lnTo>
                        <a:pt x="19251" y="13134"/>
                      </a:lnTo>
                      <a:lnTo>
                        <a:pt x="19319" y="12962"/>
                      </a:lnTo>
                      <a:lnTo>
                        <a:pt x="13837" y="6213"/>
                      </a:lnTo>
                      <a:lnTo>
                        <a:pt x="13017" y="5351"/>
                      </a:lnTo>
                      <a:lnTo>
                        <a:pt x="17153" y="4208"/>
                      </a:lnTo>
                      <a:lnTo>
                        <a:pt x="24042" y="2548"/>
                      </a:lnTo>
                      <a:lnTo>
                        <a:pt x="25749" y="0"/>
                      </a:lnTo>
                      <a:lnTo>
                        <a:pt x="34412" y="2911"/>
                      </a:lnTo>
                      <a:lnTo>
                        <a:pt x="40864" y="8798"/>
                      </a:lnTo>
                      <a:lnTo>
                        <a:pt x="46647" y="11474"/>
                      </a:lnTo>
                      <a:lnTo>
                        <a:pt x="47257" y="12009"/>
                      </a:lnTo>
                      <a:lnTo>
                        <a:pt x="48091" y="14431"/>
                      </a:lnTo>
                      <a:lnTo>
                        <a:pt x="51084" y="14740"/>
                      </a:lnTo>
                      <a:lnTo>
                        <a:pt x="51332" y="15048"/>
                      </a:lnTo>
                      <a:lnTo>
                        <a:pt x="51332" y="19983"/>
                      </a:lnTo>
                      <a:lnTo>
                        <a:pt x="51581" y="20382"/>
                      </a:lnTo>
                      <a:lnTo>
                        <a:pt x="58048" y="23956"/>
                      </a:lnTo>
                      <a:lnTo>
                        <a:pt x="68215" y="24700"/>
                      </a:lnTo>
                      <a:close/>
                    </a:path>
                  </a:pathLst>
                </a:custGeom>
                <a:solidFill>
                  <a:srgbClr val="4E5765"/>
                </a:solidFill>
                <a:ln w="9525" cap="flat" cmpd="sng">
                  <a:solidFill>
                    <a:srgbClr val="F6F8F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buClr>
                      <a:schemeClr val="dk1"/>
                    </a:buClr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" name="Shape 233"/>
                <p:cNvSpPr/>
                <p:nvPr/>
              </p:nvSpPr>
              <p:spPr>
                <a:xfrm>
                  <a:off x="2895" y="2114"/>
                  <a:ext cx="229" cy="18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68215" y="24700"/>
                      </a:moveTo>
                      <a:lnTo>
                        <a:pt x="68667" y="25008"/>
                      </a:lnTo>
                      <a:lnTo>
                        <a:pt x="70930" y="25489"/>
                      </a:lnTo>
                      <a:lnTo>
                        <a:pt x="72991" y="26396"/>
                      </a:lnTo>
                      <a:lnTo>
                        <a:pt x="73765" y="27203"/>
                      </a:lnTo>
                      <a:lnTo>
                        <a:pt x="74705" y="29172"/>
                      </a:lnTo>
                      <a:lnTo>
                        <a:pt x="78157" y="29199"/>
                      </a:lnTo>
                      <a:lnTo>
                        <a:pt x="78623" y="29897"/>
                      </a:lnTo>
                      <a:lnTo>
                        <a:pt x="78992" y="31149"/>
                      </a:lnTo>
                      <a:lnTo>
                        <a:pt x="79300" y="31721"/>
                      </a:lnTo>
                      <a:lnTo>
                        <a:pt x="79511" y="32646"/>
                      </a:lnTo>
                      <a:lnTo>
                        <a:pt x="80443" y="34687"/>
                      </a:lnTo>
                      <a:lnTo>
                        <a:pt x="81346" y="35095"/>
                      </a:lnTo>
                      <a:lnTo>
                        <a:pt x="81992" y="36637"/>
                      </a:lnTo>
                      <a:lnTo>
                        <a:pt x="83451" y="37871"/>
                      </a:lnTo>
                      <a:lnTo>
                        <a:pt x="83474" y="37998"/>
                      </a:lnTo>
                      <a:lnTo>
                        <a:pt x="83188" y="38388"/>
                      </a:lnTo>
                      <a:lnTo>
                        <a:pt x="83451" y="38914"/>
                      </a:lnTo>
                      <a:lnTo>
                        <a:pt x="83730" y="40148"/>
                      </a:lnTo>
                      <a:lnTo>
                        <a:pt x="84662" y="40456"/>
                      </a:lnTo>
                      <a:lnTo>
                        <a:pt x="85076" y="40928"/>
                      </a:lnTo>
                      <a:lnTo>
                        <a:pt x="86760" y="42252"/>
                      </a:lnTo>
                      <a:lnTo>
                        <a:pt x="87332" y="42842"/>
                      </a:lnTo>
                      <a:lnTo>
                        <a:pt x="87708" y="43522"/>
                      </a:lnTo>
                      <a:lnTo>
                        <a:pt x="87836" y="43894"/>
                      </a:lnTo>
                      <a:lnTo>
                        <a:pt x="87670" y="45146"/>
                      </a:lnTo>
                      <a:lnTo>
                        <a:pt x="88467" y="46506"/>
                      </a:lnTo>
                      <a:lnTo>
                        <a:pt x="88648" y="47477"/>
                      </a:lnTo>
                      <a:lnTo>
                        <a:pt x="88595" y="48021"/>
                      </a:lnTo>
                      <a:lnTo>
                        <a:pt x="88069" y="48810"/>
                      </a:lnTo>
                      <a:lnTo>
                        <a:pt x="88099" y="50307"/>
                      </a:lnTo>
                      <a:lnTo>
                        <a:pt x="88918" y="51659"/>
                      </a:lnTo>
                      <a:lnTo>
                        <a:pt x="90362" y="53591"/>
                      </a:lnTo>
                      <a:lnTo>
                        <a:pt x="90716" y="56031"/>
                      </a:lnTo>
                      <a:lnTo>
                        <a:pt x="91257" y="56820"/>
                      </a:lnTo>
                      <a:lnTo>
                        <a:pt x="91347" y="57473"/>
                      </a:lnTo>
                      <a:lnTo>
                        <a:pt x="91626" y="57791"/>
                      </a:lnTo>
                      <a:lnTo>
                        <a:pt x="91799" y="58489"/>
                      </a:lnTo>
                      <a:lnTo>
                        <a:pt x="92069" y="58489"/>
                      </a:lnTo>
                      <a:lnTo>
                        <a:pt x="92859" y="60040"/>
                      </a:lnTo>
                      <a:lnTo>
                        <a:pt x="93423" y="60213"/>
                      </a:lnTo>
                      <a:lnTo>
                        <a:pt x="93852" y="62063"/>
                      </a:lnTo>
                      <a:lnTo>
                        <a:pt x="97273" y="65682"/>
                      </a:lnTo>
                      <a:lnTo>
                        <a:pt x="98950" y="71796"/>
                      </a:lnTo>
                      <a:lnTo>
                        <a:pt x="116029" y="75570"/>
                      </a:lnTo>
                      <a:lnTo>
                        <a:pt x="117134" y="74082"/>
                      </a:lnTo>
                      <a:lnTo>
                        <a:pt x="120000" y="79280"/>
                      </a:lnTo>
                      <a:lnTo>
                        <a:pt x="115991" y="94002"/>
                      </a:lnTo>
                      <a:lnTo>
                        <a:pt x="98950" y="101286"/>
                      </a:lnTo>
                      <a:lnTo>
                        <a:pt x="83090" y="104425"/>
                      </a:lnTo>
                      <a:lnTo>
                        <a:pt x="80812" y="106393"/>
                      </a:lnTo>
                      <a:lnTo>
                        <a:pt x="77037" y="108262"/>
                      </a:lnTo>
                      <a:lnTo>
                        <a:pt x="72878" y="117178"/>
                      </a:lnTo>
                      <a:lnTo>
                        <a:pt x="71464" y="118467"/>
                      </a:lnTo>
                      <a:lnTo>
                        <a:pt x="70464" y="118612"/>
                      </a:lnTo>
                      <a:lnTo>
                        <a:pt x="68463" y="115609"/>
                      </a:lnTo>
                      <a:lnTo>
                        <a:pt x="61470" y="114811"/>
                      </a:lnTo>
                      <a:lnTo>
                        <a:pt x="60432" y="113849"/>
                      </a:lnTo>
                      <a:lnTo>
                        <a:pt x="56755" y="113405"/>
                      </a:lnTo>
                      <a:lnTo>
                        <a:pt x="53904" y="112997"/>
                      </a:lnTo>
                      <a:lnTo>
                        <a:pt x="51581" y="113777"/>
                      </a:lnTo>
                      <a:lnTo>
                        <a:pt x="50468" y="111446"/>
                      </a:lnTo>
                      <a:lnTo>
                        <a:pt x="49482" y="112951"/>
                      </a:lnTo>
                      <a:lnTo>
                        <a:pt x="49407" y="113078"/>
                      </a:lnTo>
                      <a:lnTo>
                        <a:pt x="49332" y="113214"/>
                      </a:lnTo>
                      <a:lnTo>
                        <a:pt x="49264" y="113378"/>
                      </a:lnTo>
                      <a:lnTo>
                        <a:pt x="49197" y="113541"/>
                      </a:lnTo>
                      <a:lnTo>
                        <a:pt x="49061" y="113877"/>
                      </a:lnTo>
                      <a:lnTo>
                        <a:pt x="48934" y="114221"/>
                      </a:lnTo>
                      <a:lnTo>
                        <a:pt x="48821" y="114521"/>
                      </a:lnTo>
                      <a:lnTo>
                        <a:pt x="48730" y="114766"/>
                      </a:lnTo>
                      <a:lnTo>
                        <a:pt x="48685" y="114847"/>
                      </a:lnTo>
                      <a:lnTo>
                        <a:pt x="48640" y="114911"/>
                      </a:lnTo>
                      <a:lnTo>
                        <a:pt x="48625" y="114929"/>
                      </a:lnTo>
                      <a:lnTo>
                        <a:pt x="48610" y="114938"/>
                      </a:lnTo>
                      <a:lnTo>
                        <a:pt x="48588" y="114938"/>
                      </a:lnTo>
                      <a:lnTo>
                        <a:pt x="48580" y="114929"/>
                      </a:lnTo>
                      <a:lnTo>
                        <a:pt x="48520" y="114902"/>
                      </a:lnTo>
                      <a:lnTo>
                        <a:pt x="48482" y="114883"/>
                      </a:lnTo>
                      <a:lnTo>
                        <a:pt x="48445" y="114874"/>
                      </a:lnTo>
                      <a:lnTo>
                        <a:pt x="48422" y="114883"/>
                      </a:lnTo>
                      <a:lnTo>
                        <a:pt x="48400" y="114893"/>
                      </a:lnTo>
                      <a:lnTo>
                        <a:pt x="48392" y="114920"/>
                      </a:lnTo>
                      <a:lnTo>
                        <a:pt x="48385" y="114947"/>
                      </a:lnTo>
                      <a:lnTo>
                        <a:pt x="48385" y="114983"/>
                      </a:lnTo>
                      <a:lnTo>
                        <a:pt x="48407" y="115092"/>
                      </a:lnTo>
                      <a:lnTo>
                        <a:pt x="48445" y="115219"/>
                      </a:lnTo>
                      <a:lnTo>
                        <a:pt x="48497" y="115364"/>
                      </a:lnTo>
                      <a:lnTo>
                        <a:pt x="48557" y="115518"/>
                      </a:lnTo>
                      <a:lnTo>
                        <a:pt x="48685" y="115863"/>
                      </a:lnTo>
                      <a:lnTo>
                        <a:pt x="48791" y="116172"/>
                      </a:lnTo>
                      <a:lnTo>
                        <a:pt x="48828" y="116308"/>
                      </a:lnTo>
                      <a:lnTo>
                        <a:pt x="48843" y="116426"/>
                      </a:lnTo>
                      <a:lnTo>
                        <a:pt x="48843" y="116480"/>
                      </a:lnTo>
                      <a:lnTo>
                        <a:pt x="48843" y="116516"/>
                      </a:lnTo>
                      <a:lnTo>
                        <a:pt x="48828" y="116553"/>
                      </a:lnTo>
                      <a:lnTo>
                        <a:pt x="48806" y="116571"/>
                      </a:lnTo>
                      <a:lnTo>
                        <a:pt x="48445" y="119174"/>
                      </a:lnTo>
                      <a:lnTo>
                        <a:pt x="47294" y="119555"/>
                      </a:lnTo>
                      <a:lnTo>
                        <a:pt x="46076" y="120000"/>
                      </a:lnTo>
                      <a:lnTo>
                        <a:pt x="45813" y="119165"/>
                      </a:lnTo>
                      <a:lnTo>
                        <a:pt x="45813" y="117940"/>
                      </a:lnTo>
                      <a:lnTo>
                        <a:pt x="44579" y="115264"/>
                      </a:lnTo>
                      <a:lnTo>
                        <a:pt x="44196" y="114974"/>
                      </a:lnTo>
                      <a:lnTo>
                        <a:pt x="43767" y="114203"/>
                      </a:lnTo>
                      <a:lnTo>
                        <a:pt x="43316" y="111990"/>
                      </a:lnTo>
                      <a:lnTo>
                        <a:pt x="41443" y="109795"/>
                      </a:lnTo>
                      <a:lnTo>
                        <a:pt x="40579" y="109241"/>
                      </a:lnTo>
                      <a:lnTo>
                        <a:pt x="40075" y="108543"/>
                      </a:lnTo>
                      <a:lnTo>
                        <a:pt x="38917" y="106574"/>
                      </a:lnTo>
                      <a:lnTo>
                        <a:pt x="37796" y="103762"/>
                      </a:lnTo>
                      <a:lnTo>
                        <a:pt x="37352" y="103391"/>
                      </a:lnTo>
                      <a:lnTo>
                        <a:pt x="37172" y="103019"/>
                      </a:lnTo>
                      <a:lnTo>
                        <a:pt x="36849" y="101567"/>
                      </a:lnTo>
                      <a:lnTo>
                        <a:pt x="36796" y="100098"/>
                      </a:lnTo>
                      <a:lnTo>
                        <a:pt x="36412" y="98973"/>
                      </a:lnTo>
                      <a:lnTo>
                        <a:pt x="35781" y="97658"/>
                      </a:lnTo>
                      <a:lnTo>
                        <a:pt x="35051" y="96805"/>
                      </a:lnTo>
                      <a:lnTo>
                        <a:pt x="34720" y="95980"/>
                      </a:lnTo>
                      <a:lnTo>
                        <a:pt x="34284" y="95535"/>
                      </a:lnTo>
                      <a:lnTo>
                        <a:pt x="33412" y="94002"/>
                      </a:lnTo>
                      <a:lnTo>
                        <a:pt x="32795" y="93322"/>
                      </a:lnTo>
                      <a:lnTo>
                        <a:pt x="31261" y="92034"/>
                      </a:lnTo>
                      <a:lnTo>
                        <a:pt x="30456" y="91498"/>
                      </a:lnTo>
                      <a:lnTo>
                        <a:pt x="30193" y="91635"/>
                      </a:lnTo>
                      <a:lnTo>
                        <a:pt x="29569" y="91353"/>
                      </a:lnTo>
                      <a:lnTo>
                        <a:pt x="28125" y="90274"/>
                      </a:lnTo>
                      <a:lnTo>
                        <a:pt x="27388" y="89530"/>
                      </a:lnTo>
                      <a:lnTo>
                        <a:pt x="26937" y="88832"/>
                      </a:lnTo>
                      <a:lnTo>
                        <a:pt x="26253" y="87153"/>
                      </a:lnTo>
                      <a:lnTo>
                        <a:pt x="25952" y="85865"/>
                      </a:lnTo>
                      <a:lnTo>
                        <a:pt x="25260" y="80668"/>
                      </a:lnTo>
                      <a:lnTo>
                        <a:pt x="24884" y="79851"/>
                      </a:lnTo>
                      <a:lnTo>
                        <a:pt x="24809" y="79171"/>
                      </a:lnTo>
                      <a:lnTo>
                        <a:pt x="25064" y="78863"/>
                      </a:lnTo>
                      <a:lnTo>
                        <a:pt x="25313" y="77946"/>
                      </a:lnTo>
                      <a:lnTo>
                        <a:pt x="25440" y="76250"/>
                      </a:lnTo>
                      <a:lnTo>
                        <a:pt x="25012" y="74409"/>
                      </a:lnTo>
                      <a:lnTo>
                        <a:pt x="24688" y="73601"/>
                      </a:lnTo>
                      <a:lnTo>
                        <a:pt x="24252" y="72966"/>
                      </a:lnTo>
                      <a:lnTo>
                        <a:pt x="23869" y="71905"/>
                      </a:lnTo>
                      <a:lnTo>
                        <a:pt x="23620" y="70617"/>
                      </a:lnTo>
                      <a:lnTo>
                        <a:pt x="23244" y="69846"/>
                      </a:lnTo>
                      <a:lnTo>
                        <a:pt x="22816" y="68485"/>
                      </a:lnTo>
                      <a:lnTo>
                        <a:pt x="21500" y="65682"/>
                      </a:lnTo>
                      <a:lnTo>
                        <a:pt x="19928" y="63841"/>
                      </a:lnTo>
                      <a:lnTo>
                        <a:pt x="18935" y="63007"/>
                      </a:lnTo>
                      <a:lnTo>
                        <a:pt x="18740" y="62671"/>
                      </a:lnTo>
                      <a:lnTo>
                        <a:pt x="18432" y="62607"/>
                      </a:lnTo>
                      <a:lnTo>
                        <a:pt x="18311" y="62235"/>
                      </a:lnTo>
                      <a:lnTo>
                        <a:pt x="17492" y="61709"/>
                      </a:lnTo>
                      <a:lnTo>
                        <a:pt x="16867" y="61709"/>
                      </a:lnTo>
                      <a:lnTo>
                        <a:pt x="16491" y="61845"/>
                      </a:lnTo>
                      <a:lnTo>
                        <a:pt x="16055" y="61601"/>
                      </a:lnTo>
                      <a:lnTo>
                        <a:pt x="15852" y="60703"/>
                      </a:lnTo>
                      <a:lnTo>
                        <a:pt x="15356" y="59687"/>
                      </a:lnTo>
                      <a:lnTo>
                        <a:pt x="14656" y="58707"/>
                      </a:lnTo>
                      <a:lnTo>
                        <a:pt x="14656" y="57473"/>
                      </a:lnTo>
                      <a:lnTo>
                        <a:pt x="14777" y="57256"/>
                      </a:lnTo>
                      <a:lnTo>
                        <a:pt x="13784" y="53527"/>
                      </a:lnTo>
                      <a:lnTo>
                        <a:pt x="13213" y="52511"/>
                      </a:lnTo>
                      <a:lnTo>
                        <a:pt x="12521" y="50942"/>
                      </a:lnTo>
                      <a:lnTo>
                        <a:pt x="11648" y="50452"/>
                      </a:lnTo>
                      <a:lnTo>
                        <a:pt x="11332" y="49926"/>
                      </a:lnTo>
                      <a:lnTo>
                        <a:pt x="11152" y="49028"/>
                      </a:lnTo>
                      <a:lnTo>
                        <a:pt x="9971" y="47187"/>
                      </a:lnTo>
                      <a:lnTo>
                        <a:pt x="9009" y="44139"/>
                      </a:lnTo>
                      <a:lnTo>
                        <a:pt x="8400" y="43150"/>
                      </a:lnTo>
                      <a:lnTo>
                        <a:pt x="7640" y="42470"/>
                      </a:lnTo>
                      <a:lnTo>
                        <a:pt x="6324" y="40338"/>
                      </a:lnTo>
                      <a:lnTo>
                        <a:pt x="6196" y="39658"/>
                      </a:lnTo>
                      <a:lnTo>
                        <a:pt x="5444" y="38506"/>
                      </a:lnTo>
                      <a:lnTo>
                        <a:pt x="4700" y="36456"/>
                      </a:lnTo>
                      <a:lnTo>
                        <a:pt x="3263" y="33163"/>
                      </a:lnTo>
                      <a:lnTo>
                        <a:pt x="2684" y="32646"/>
                      </a:lnTo>
                      <a:lnTo>
                        <a:pt x="1819" y="32646"/>
                      </a:lnTo>
                      <a:lnTo>
                        <a:pt x="940" y="32483"/>
                      </a:lnTo>
                      <a:lnTo>
                        <a:pt x="759" y="32338"/>
                      </a:lnTo>
                      <a:lnTo>
                        <a:pt x="255" y="32483"/>
                      </a:lnTo>
                      <a:lnTo>
                        <a:pt x="0" y="33100"/>
                      </a:lnTo>
                      <a:lnTo>
                        <a:pt x="1195" y="29444"/>
                      </a:lnTo>
                      <a:lnTo>
                        <a:pt x="1263" y="26695"/>
                      </a:lnTo>
                      <a:lnTo>
                        <a:pt x="1443" y="25625"/>
                      </a:lnTo>
                      <a:lnTo>
                        <a:pt x="1872" y="24328"/>
                      </a:lnTo>
                      <a:lnTo>
                        <a:pt x="1819" y="22468"/>
                      </a:lnTo>
                      <a:lnTo>
                        <a:pt x="2075" y="23539"/>
                      </a:lnTo>
                      <a:lnTo>
                        <a:pt x="8400" y="24509"/>
                      </a:lnTo>
                      <a:lnTo>
                        <a:pt x="10167" y="22378"/>
                      </a:lnTo>
                      <a:lnTo>
                        <a:pt x="10272" y="21942"/>
                      </a:lnTo>
                      <a:lnTo>
                        <a:pt x="11784" y="18695"/>
                      </a:lnTo>
                      <a:lnTo>
                        <a:pt x="16130" y="17906"/>
                      </a:lnTo>
                      <a:lnTo>
                        <a:pt x="16326" y="16781"/>
                      </a:lnTo>
                      <a:lnTo>
                        <a:pt x="16958" y="14676"/>
                      </a:lnTo>
                      <a:lnTo>
                        <a:pt x="19251" y="13134"/>
                      </a:lnTo>
                      <a:lnTo>
                        <a:pt x="19319" y="12962"/>
                      </a:lnTo>
                      <a:lnTo>
                        <a:pt x="13837" y="6213"/>
                      </a:lnTo>
                      <a:lnTo>
                        <a:pt x="13017" y="5351"/>
                      </a:lnTo>
                      <a:lnTo>
                        <a:pt x="17153" y="4208"/>
                      </a:lnTo>
                      <a:lnTo>
                        <a:pt x="24042" y="2548"/>
                      </a:lnTo>
                      <a:lnTo>
                        <a:pt x="25749" y="0"/>
                      </a:lnTo>
                      <a:lnTo>
                        <a:pt x="34412" y="2911"/>
                      </a:lnTo>
                      <a:lnTo>
                        <a:pt x="40864" y="8798"/>
                      </a:lnTo>
                      <a:lnTo>
                        <a:pt x="46647" y="11474"/>
                      </a:lnTo>
                      <a:lnTo>
                        <a:pt x="47257" y="12009"/>
                      </a:lnTo>
                      <a:lnTo>
                        <a:pt x="48091" y="14431"/>
                      </a:lnTo>
                      <a:lnTo>
                        <a:pt x="51084" y="14740"/>
                      </a:lnTo>
                      <a:lnTo>
                        <a:pt x="51332" y="15048"/>
                      </a:lnTo>
                      <a:lnTo>
                        <a:pt x="51332" y="19983"/>
                      </a:lnTo>
                      <a:lnTo>
                        <a:pt x="51581" y="20382"/>
                      </a:lnTo>
                      <a:lnTo>
                        <a:pt x="58048" y="23956"/>
                      </a:lnTo>
                      <a:lnTo>
                        <a:pt x="68215" y="24700"/>
                      </a:lnTo>
                    </a:path>
                  </a:pathLst>
                </a:custGeom>
                <a:solidFill>
                  <a:srgbClr val="4E5765"/>
                </a:solidFill>
                <a:ln w="9525" cap="flat" cmpd="sng">
                  <a:solidFill>
                    <a:srgbClr val="F6F8F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buClr>
                      <a:schemeClr val="dk1"/>
                    </a:buClr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34" name="Shape 234"/>
              <p:cNvGrpSpPr/>
              <p:nvPr/>
            </p:nvGrpSpPr>
            <p:grpSpPr>
              <a:xfrm>
                <a:off x="2984" y="2276"/>
                <a:ext cx="112" cy="72"/>
                <a:chOff x="2984" y="2276"/>
                <a:chExt cx="112" cy="72"/>
              </a:xfrm>
            </p:grpSpPr>
            <p:sp>
              <p:nvSpPr>
                <p:cNvPr id="235" name="Shape 235"/>
                <p:cNvSpPr/>
                <p:nvPr/>
              </p:nvSpPr>
              <p:spPr>
                <a:xfrm>
                  <a:off x="2984" y="2276"/>
                  <a:ext cx="112" cy="7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45624"/>
                      </a:moveTo>
                      <a:lnTo>
                        <a:pt x="116126" y="48098"/>
                      </a:lnTo>
                      <a:lnTo>
                        <a:pt x="113822" y="50681"/>
                      </a:lnTo>
                      <a:lnTo>
                        <a:pt x="112137" y="53627"/>
                      </a:lnTo>
                      <a:lnTo>
                        <a:pt x="110599" y="58708"/>
                      </a:lnTo>
                      <a:lnTo>
                        <a:pt x="111111" y="60724"/>
                      </a:lnTo>
                      <a:lnTo>
                        <a:pt x="111333" y="63488"/>
                      </a:lnTo>
                      <a:lnTo>
                        <a:pt x="111295" y="64067"/>
                      </a:lnTo>
                      <a:lnTo>
                        <a:pt x="110744" y="64864"/>
                      </a:lnTo>
                      <a:lnTo>
                        <a:pt x="110124" y="65395"/>
                      </a:lnTo>
                      <a:lnTo>
                        <a:pt x="108631" y="64996"/>
                      </a:lnTo>
                      <a:lnTo>
                        <a:pt x="107383" y="65974"/>
                      </a:lnTo>
                      <a:lnTo>
                        <a:pt x="104321" y="67302"/>
                      </a:lnTo>
                      <a:lnTo>
                        <a:pt x="102308" y="70525"/>
                      </a:lnTo>
                      <a:lnTo>
                        <a:pt x="100080" y="72021"/>
                      </a:lnTo>
                      <a:lnTo>
                        <a:pt x="96857" y="72661"/>
                      </a:lnTo>
                      <a:lnTo>
                        <a:pt x="94958" y="73409"/>
                      </a:lnTo>
                      <a:lnTo>
                        <a:pt x="92141" y="75606"/>
                      </a:lnTo>
                      <a:lnTo>
                        <a:pt x="90059" y="76475"/>
                      </a:lnTo>
                      <a:lnTo>
                        <a:pt x="85825" y="79348"/>
                      </a:lnTo>
                      <a:lnTo>
                        <a:pt x="83666" y="79577"/>
                      </a:lnTo>
                      <a:lnTo>
                        <a:pt x="80153" y="80615"/>
                      </a:lnTo>
                      <a:lnTo>
                        <a:pt x="76463" y="83379"/>
                      </a:lnTo>
                      <a:lnTo>
                        <a:pt x="74564" y="85105"/>
                      </a:lnTo>
                      <a:lnTo>
                        <a:pt x="73837" y="87652"/>
                      </a:lnTo>
                      <a:lnTo>
                        <a:pt x="72888" y="89897"/>
                      </a:lnTo>
                      <a:lnTo>
                        <a:pt x="70468" y="93409"/>
                      </a:lnTo>
                      <a:lnTo>
                        <a:pt x="69450" y="94447"/>
                      </a:lnTo>
                      <a:lnTo>
                        <a:pt x="69052" y="95316"/>
                      </a:lnTo>
                      <a:lnTo>
                        <a:pt x="68172" y="95787"/>
                      </a:lnTo>
                      <a:lnTo>
                        <a:pt x="62759" y="95425"/>
                      </a:lnTo>
                      <a:lnTo>
                        <a:pt x="60057" y="95968"/>
                      </a:lnTo>
                      <a:lnTo>
                        <a:pt x="57714" y="98322"/>
                      </a:lnTo>
                      <a:lnTo>
                        <a:pt x="56581" y="100748"/>
                      </a:lnTo>
                      <a:lnTo>
                        <a:pt x="53297" y="103621"/>
                      </a:lnTo>
                      <a:lnTo>
                        <a:pt x="51934" y="104079"/>
                      </a:lnTo>
                      <a:lnTo>
                        <a:pt x="47915" y="105926"/>
                      </a:lnTo>
                      <a:lnTo>
                        <a:pt x="45764" y="106228"/>
                      </a:lnTo>
                      <a:lnTo>
                        <a:pt x="43422" y="105407"/>
                      </a:lnTo>
                      <a:lnTo>
                        <a:pt x="40979" y="106047"/>
                      </a:lnTo>
                      <a:lnTo>
                        <a:pt x="39111" y="105757"/>
                      </a:lnTo>
                      <a:lnTo>
                        <a:pt x="36585" y="106228"/>
                      </a:lnTo>
                      <a:lnTo>
                        <a:pt x="34426" y="108352"/>
                      </a:lnTo>
                      <a:lnTo>
                        <a:pt x="32857" y="112504"/>
                      </a:lnTo>
                      <a:lnTo>
                        <a:pt x="28218" y="115847"/>
                      </a:lnTo>
                      <a:lnTo>
                        <a:pt x="26066" y="117936"/>
                      </a:lnTo>
                      <a:lnTo>
                        <a:pt x="21198" y="118105"/>
                      </a:lnTo>
                      <a:lnTo>
                        <a:pt x="18128" y="119601"/>
                      </a:lnTo>
                      <a:lnTo>
                        <a:pt x="16451" y="119372"/>
                      </a:lnTo>
                      <a:lnTo>
                        <a:pt x="14805" y="119999"/>
                      </a:lnTo>
                      <a:lnTo>
                        <a:pt x="12646" y="118503"/>
                      </a:lnTo>
                      <a:lnTo>
                        <a:pt x="10021" y="118672"/>
                      </a:lnTo>
                      <a:lnTo>
                        <a:pt x="9033" y="113880"/>
                      </a:lnTo>
                      <a:lnTo>
                        <a:pt x="6874" y="109680"/>
                      </a:lnTo>
                      <a:lnTo>
                        <a:pt x="6874" y="100856"/>
                      </a:lnTo>
                      <a:lnTo>
                        <a:pt x="6622" y="97863"/>
                      </a:lnTo>
                      <a:lnTo>
                        <a:pt x="5481" y="96016"/>
                      </a:lnTo>
                      <a:lnTo>
                        <a:pt x="4861" y="93639"/>
                      </a:lnTo>
                      <a:lnTo>
                        <a:pt x="4095" y="88231"/>
                      </a:lnTo>
                      <a:lnTo>
                        <a:pt x="3689" y="82003"/>
                      </a:lnTo>
                      <a:lnTo>
                        <a:pt x="3069" y="79468"/>
                      </a:lnTo>
                      <a:lnTo>
                        <a:pt x="2449" y="77851"/>
                      </a:lnTo>
                      <a:lnTo>
                        <a:pt x="2449" y="75015"/>
                      </a:lnTo>
                      <a:lnTo>
                        <a:pt x="658" y="71044"/>
                      </a:lnTo>
                      <a:lnTo>
                        <a:pt x="0" y="70175"/>
                      </a:lnTo>
                      <a:lnTo>
                        <a:pt x="512" y="69426"/>
                      </a:lnTo>
                      <a:lnTo>
                        <a:pt x="1025" y="69607"/>
                      </a:lnTo>
                      <a:lnTo>
                        <a:pt x="1025" y="68388"/>
                      </a:lnTo>
                      <a:lnTo>
                        <a:pt x="658" y="67012"/>
                      </a:lnTo>
                      <a:lnTo>
                        <a:pt x="658" y="64007"/>
                      </a:lnTo>
                      <a:lnTo>
                        <a:pt x="260" y="62220"/>
                      </a:lnTo>
                      <a:lnTo>
                        <a:pt x="1538" y="60434"/>
                      </a:lnTo>
                      <a:lnTo>
                        <a:pt x="1791" y="58998"/>
                      </a:lnTo>
                      <a:lnTo>
                        <a:pt x="1538" y="53566"/>
                      </a:lnTo>
                      <a:lnTo>
                        <a:pt x="1171" y="49993"/>
                      </a:lnTo>
                      <a:lnTo>
                        <a:pt x="773" y="49185"/>
                      </a:lnTo>
                      <a:lnTo>
                        <a:pt x="5435" y="45383"/>
                      </a:lnTo>
                      <a:lnTo>
                        <a:pt x="6507" y="39927"/>
                      </a:lnTo>
                      <a:lnTo>
                        <a:pt x="6530" y="39770"/>
                      </a:lnTo>
                      <a:lnTo>
                        <a:pt x="6537" y="39625"/>
                      </a:lnTo>
                      <a:lnTo>
                        <a:pt x="6537" y="39480"/>
                      </a:lnTo>
                      <a:lnTo>
                        <a:pt x="6530" y="39324"/>
                      </a:lnTo>
                      <a:lnTo>
                        <a:pt x="6507" y="39179"/>
                      </a:lnTo>
                      <a:lnTo>
                        <a:pt x="6484" y="39034"/>
                      </a:lnTo>
                      <a:lnTo>
                        <a:pt x="6453" y="38889"/>
                      </a:lnTo>
                      <a:lnTo>
                        <a:pt x="6415" y="38732"/>
                      </a:lnTo>
                      <a:lnTo>
                        <a:pt x="6315" y="38430"/>
                      </a:lnTo>
                      <a:lnTo>
                        <a:pt x="6193" y="38129"/>
                      </a:lnTo>
                      <a:lnTo>
                        <a:pt x="6070" y="37839"/>
                      </a:lnTo>
                      <a:lnTo>
                        <a:pt x="5948" y="37537"/>
                      </a:lnTo>
                      <a:lnTo>
                        <a:pt x="5825" y="37248"/>
                      </a:lnTo>
                      <a:lnTo>
                        <a:pt x="5718" y="36946"/>
                      </a:lnTo>
                      <a:lnTo>
                        <a:pt x="5672" y="36813"/>
                      </a:lnTo>
                      <a:lnTo>
                        <a:pt x="5634" y="36668"/>
                      </a:lnTo>
                      <a:lnTo>
                        <a:pt x="5596" y="36523"/>
                      </a:lnTo>
                      <a:lnTo>
                        <a:pt x="5565" y="36378"/>
                      </a:lnTo>
                      <a:lnTo>
                        <a:pt x="5542" y="36234"/>
                      </a:lnTo>
                      <a:lnTo>
                        <a:pt x="5527" y="36101"/>
                      </a:lnTo>
                      <a:lnTo>
                        <a:pt x="5527" y="35956"/>
                      </a:lnTo>
                      <a:lnTo>
                        <a:pt x="5534" y="35811"/>
                      </a:lnTo>
                      <a:lnTo>
                        <a:pt x="5550" y="35678"/>
                      </a:lnTo>
                      <a:lnTo>
                        <a:pt x="5588" y="35546"/>
                      </a:lnTo>
                      <a:lnTo>
                        <a:pt x="5626" y="35413"/>
                      </a:lnTo>
                      <a:lnTo>
                        <a:pt x="5688" y="35268"/>
                      </a:lnTo>
                      <a:lnTo>
                        <a:pt x="9691" y="27048"/>
                      </a:lnTo>
                      <a:lnTo>
                        <a:pt x="12355" y="32070"/>
                      </a:lnTo>
                      <a:lnTo>
                        <a:pt x="16229" y="31406"/>
                      </a:lnTo>
                      <a:lnTo>
                        <a:pt x="29534" y="32456"/>
                      </a:lnTo>
                      <a:lnTo>
                        <a:pt x="32053" y="35811"/>
                      </a:lnTo>
                      <a:lnTo>
                        <a:pt x="46086" y="37211"/>
                      </a:lnTo>
                      <a:lnTo>
                        <a:pt x="50641" y="45105"/>
                      </a:lnTo>
                      <a:lnTo>
                        <a:pt x="50893" y="44936"/>
                      </a:lnTo>
                      <a:lnTo>
                        <a:pt x="51161" y="44779"/>
                      </a:lnTo>
                      <a:lnTo>
                        <a:pt x="51429" y="44659"/>
                      </a:lnTo>
                      <a:lnTo>
                        <a:pt x="51705" y="44538"/>
                      </a:lnTo>
                      <a:lnTo>
                        <a:pt x="52248" y="44308"/>
                      </a:lnTo>
                      <a:lnTo>
                        <a:pt x="52777" y="44079"/>
                      </a:lnTo>
                      <a:lnTo>
                        <a:pt x="52899" y="44031"/>
                      </a:lnTo>
                      <a:lnTo>
                        <a:pt x="53029" y="43958"/>
                      </a:lnTo>
                      <a:lnTo>
                        <a:pt x="53152" y="43898"/>
                      </a:lnTo>
                      <a:lnTo>
                        <a:pt x="53274" y="43814"/>
                      </a:lnTo>
                      <a:lnTo>
                        <a:pt x="53389" y="43741"/>
                      </a:lnTo>
                      <a:lnTo>
                        <a:pt x="53511" y="43645"/>
                      </a:lnTo>
                      <a:lnTo>
                        <a:pt x="53626" y="43560"/>
                      </a:lnTo>
                      <a:lnTo>
                        <a:pt x="53733" y="43452"/>
                      </a:lnTo>
                      <a:lnTo>
                        <a:pt x="53841" y="43343"/>
                      </a:lnTo>
                      <a:lnTo>
                        <a:pt x="53948" y="43234"/>
                      </a:lnTo>
                      <a:lnTo>
                        <a:pt x="54040" y="43101"/>
                      </a:lnTo>
                      <a:lnTo>
                        <a:pt x="54139" y="42957"/>
                      </a:lnTo>
                      <a:lnTo>
                        <a:pt x="54231" y="42812"/>
                      </a:lnTo>
                      <a:lnTo>
                        <a:pt x="54315" y="42655"/>
                      </a:lnTo>
                      <a:lnTo>
                        <a:pt x="54392" y="42474"/>
                      </a:lnTo>
                      <a:lnTo>
                        <a:pt x="54476" y="42293"/>
                      </a:lnTo>
                      <a:lnTo>
                        <a:pt x="63540" y="18624"/>
                      </a:lnTo>
                      <a:lnTo>
                        <a:pt x="71288" y="12890"/>
                      </a:lnTo>
                      <a:lnTo>
                        <a:pt x="76011" y="7893"/>
                      </a:lnTo>
                      <a:lnTo>
                        <a:pt x="76264" y="7700"/>
                      </a:lnTo>
                      <a:lnTo>
                        <a:pt x="76662" y="7483"/>
                      </a:lnTo>
                      <a:lnTo>
                        <a:pt x="77182" y="7266"/>
                      </a:lnTo>
                      <a:lnTo>
                        <a:pt x="77825" y="7036"/>
                      </a:lnTo>
                      <a:lnTo>
                        <a:pt x="78576" y="6807"/>
                      </a:lnTo>
                      <a:lnTo>
                        <a:pt x="79425" y="6566"/>
                      </a:lnTo>
                      <a:lnTo>
                        <a:pt x="80367" y="6324"/>
                      </a:lnTo>
                      <a:lnTo>
                        <a:pt x="81400" y="6071"/>
                      </a:lnTo>
                      <a:lnTo>
                        <a:pt x="82503" y="5829"/>
                      </a:lnTo>
                      <a:lnTo>
                        <a:pt x="83674" y="5564"/>
                      </a:lnTo>
                      <a:lnTo>
                        <a:pt x="84899" y="5310"/>
                      </a:lnTo>
                      <a:lnTo>
                        <a:pt x="86177" y="5033"/>
                      </a:lnTo>
                      <a:lnTo>
                        <a:pt x="88826" y="4502"/>
                      </a:lnTo>
                      <a:lnTo>
                        <a:pt x="91567" y="3958"/>
                      </a:lnTo>
                      <a:lnTo>
                        <a:pt x="94323" y="3427"/>
                      </a:lnTo>
                      <a:lnTo>
                        <a:pt x="97018" y="2872"/>
                      </a:lnTo>
                      <a:lnTo>
                        <a:pt x="98327" y="2619"/>
                      </a:lnTo>
                      <a:lnTo>
                        <a:pt x="99598" y="2353"/>
                      </a:lnTo>
                      <a:lnTo>
                        <a:pt x="100807" y="2100"/>
                      </a:lnTo>
                      <a:lnTo>
                        <a:pt x="101971" y="1834"/>
                      </a:lnTo>
                      <a:lnTo>
                        <a:pt x="103058" y="1581"/>
                      </a:lnTo>
                      <a:lnTo>
                        <a:pt x="104076" y="1339"/>
                      </a:lnTo>
                      <a:lnTo>
                        <a:pt x="105002" y="1098"/>
                      </a:lnTo>
                      <a:lnTo>
                        <a:pt x="105844" y="869"/>
                      </a:lnTo>
                      <a:lnTo>
                        <a:pt x="106572" y="639"/>
                      </a:lnTo>
                      <a:lnTo>
                        <a:pt x="107200" y="422"/>
                      </a:lnTo>
                      <a:lnTo>
                        <a:pt x="107705" y="205"/>
                      </a:lnTo>
                      <a:lnTo>
                        <a:pt x="108080" y="0"/>
                      </a:lnTo>
                      <a:lnTo>
                        <a:pt x="120000" y="45624"/>
                      </a:lnTo>
                      <a:close/>
                    </a:path>
                  </a:pathLst>
                </a:custGeom>
                <a:solidFill>
                  <a:srgbClr val="4E5765"/>
                </a:solidFill>
                <a:ln w="9525" cap="flat" cmpd="sng">
                  <a:solidFill>
                    <a:srgbClr val="F6F8F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buClr>
                      <a:schemeClr val="dk1"/>
                    </a:buClr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6" name="Shape 236"/>
                <p:cNvSpPr/>
                <p:nvPr/>
              </p:nvSpPr>
              <p:spPr>
                <a:xfrm>
                  <a:off x="2984" y="2276"/>
                  <a:ext cx="112" cy="7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45624"/>
                      </a:moveTo>
                      <a:lnTo>
                        <a:pt x="116126" y="48098"/>
                      </a:lnTo>
                      <a:lnTo>
                        <a:pt x="113822" y="50681"/>
                      </a:lnTo>
                      <a:lnTo>
                        <a:pt x="112137" y="53627"/>
                      </a:lnTo>
                      <a:lnTo>
                        <a:pt x="110599" y="58708"/>
                      </a:lnTo>
                      <a:lnTo>
                        <a:pt x="111111" y="60724"/>
                      </a:lnTo>
                      <a:lnTo>
                        <a:pt x="111333" y="63488"/>
                      </a:lnTo>
                      <a:lnTo>
                        <a:pt x="111295" y="64067"/>
                      </a:lnTo>
                      <a:lnTo>
                        <a:pt x="110744" y="64864"/>
                      </a:lnTo>
                      <a:lnTo>
                        <a:pt x="110124" y="65395"/>
                      </a:lnTo>
                      <a:lnTo>
                        <a:pt x="108631" y="64996"/>
                      </a:lnTo>
                      <a:lnTo>
                        <a:pt x="107383" y="65974"/>
                      </a:lnTo>
                      <a:lnTo>
                        <a:pt x="104321" y="67302"/>
                      </a:lnTo>
                      <a:lnTo>
                        <a:pt x="102308" y="70525"/>
                      </a:lnTo>
                      <a:lnTo>
                        <a:pt x="100080" y="72021"/>
                      </a:lnTo>
                      <a:lnTo>
                        <a:pt x="96857" y="72661"/>
                      </a:lnTo>
                      <a:lnTo>
                        <a:pt x="94958" y="73409"/>
                      </a:lnTo>
                      <a:lnTo>
                        <a:pt x="92141" y="75606"/>
                      </a:lnTo>
                      <a:lnTo>
                        <a:pt x="90059" y="76475"/>
                      </a:lnTo>
                      <a:lnTo>
                        <a:pt x="85825" y="79348"/>
                      </a:lnTo>
                      <a:lnTo>
                        <a:pt x="83666" y="79577"/>
                      </a:lnTo>
                      <a:lnTo>
                        <a:pt x="80153" y="80615"/>
                      </a:lnTo>
                      <a:lnTo>
                        <a:pt x="76463" y="83379"/>
                      </a:lnTo>
                      <a:lnTo>
                        <a:pt x="74564" y="85105"/>
                      </a:lnTo>
                      <a:lnTo>
                        <a:pt x="73837" y="87652"/>
                      </a:lnTo>
                      <a:lnTo>
                        <a:pt x="72888" y="89897"/>
                      </a:lnTo>
                      <a:lnTo>
                        <a:pt x="70468" y="93409"/>
                      </a:lnTo>
                      <a:lnTo>
                        <a:pt x="69450" y="94447"/>
                      </a:lnTo>
                      <a:lnTo>
                        <a:pt x="69052" y="95316"/>
                      </a:lnTo>
                      <a:lnTo>
                        <a:pt x="68172" y="95787"/>
                      </a:lnTo>
                      <a:lnTo>
                        <a:pt x="62759" y="95425"/>
                      </a:lnTo>
                      <a:lnTo>
                        <a:pt x="60057" y="95968"/>
                      </a:lnTo>
                      <a:lnTo>
                        <a:pt x="57714" y="98322"/>
                      </a:lnTo>
                      <a:lnTo>
                        <a:pt x="56581" y="100748"/>
                      </a:lnTo>
                      <a:lnTo>
                        <a:pt x="53297" y="103621"/>
                      </a:lnTo>
                      <a:lnTo>
                        <a:pt x="51934" y="104079"/>
                      </a:lnTo>
                      <a:lnTo>
                        <a:pt x="47915" y="105926"/>
                      </a:lnTo>
                      <a:lnTo>
                        <a:pt x="45764" y="106228"/>
                      </a:lnTo>
                      <a:lnTo>
                        <a:pt x="43422" y="105407"/>
                      </a:lnTo>
                      <a:lnTo>
                        <a:pt x="40979" y="106047"/>
                      </a:lnTo>
                      <a:lnTo>
                        <a:pt x="39111" y="105757"/>
                      </a:lnTo>
                      <a:lnTo>
                        <a:pt x="36585" y="106228"/>
                      </a:lnTo>
                      <a:lnTo>
                        <a:pt x="34426" y="108352"/>
                      </a:lnTo>
                      <a:lnTo>
                        <a:pt x="32857" y="112504"/>
                      </a:lnTo>
                      <a:lnTo>
                        <a:pt x="28218" y="115847"/>
                      </a:lnTo>
                      <a:lnTo>
                        <a:pt x="26066" y="117936"/>
                      </a:lnTo>
                      <a:lnTo>
                        <a:pt x="21198" y="118105"/>
                      </a:lnTo>
                      <a:lnTo>
                        <a:pt x="18128" y="119601"/>
                      </a:lnTo>
                      <a:lnTo>
                        <a:pt x="16451" y="119372"/>
                      </a:lnTo>
                      <a:lnTo>
                        <a:pt x="14805" y="119999"/>
                      </a:lnTo>
                      <a:lnTo>
                        <a:pt x="12646" y="118503"/>
                      </a:lnTo>
                      <a:lnTo>
                        <a:pt x="10021" y="118672"/>
                      </a:lnTo>
                      <a:lnTo>
                        <a:pt x="9033" y="113880"/>
                      </a:lnTo>
                      <a:lnTo>
                        <a:pt x="6874" y="109680"/>
                      </a:lnTo>
                      <a:lnTo>
                        <a:pt x="6874" y="100856"/>
                      </a:lnTo>
                      <a:lnTo>
                        <a:pt x="6622" y="97863"/>
                      </a:lnTo>
                      <a:lnTo>
                        <a:pt x="5481" y="96016"/>
                      </a:lnTo>
                      <a:lnTo>
                        <a:pt x="4861" y="93639"/>
                      </a:lnTo>
                      <a:lnTo>
                        <a:pt x="4095" y="88231"/>
                      </a:lnTo>
                      <a:lnTo>
                        <a:pt x="3689" y="82003"/>
                      </a:lnTo>
                      <a:lnTo>
                        <a:pt x="3069" y="79468"/>
                      </a:lnTo>
                      <a:lnTo>
                        <a:pt x="2449" y="77851"/>
                      </a:lnTo>
                      <a:lnTo>
                        <a:pt x="2449" y="75015"/>
                      </a:lnTo>
                      <a:lnTo>
                        <a:pt x="658" y="71044"/>
                      </a:lnTo>
                      <a:lnTo>
                        <a:pt x="0" y="70175"/>
                      </a:lnTo>
                      <a:lnTo>
                        <a:pt x="512" y="69426"/>
                      </a:lnTo>
                      <a:lnTo>
                        <a:pt x="1025" y="69607"/>
                      </a:lnTo>
                      <a:lnTo>
                        <a:pt x="1025" y="68388"/>
                      </a:lnTo>
                      <a:lnTo>
                        <a:pt x="658" y="67012"/>
                      </a:lnTo>
                      <a:lnTo>
                        <a:pt x="658" y="64007"/>
                      </a:lnTo>
                      <a:lnTo>
                        <a:pt x="260" y="62220"/>
                      </a:lnTo>
                      <a:lnTo>
                        <a:pt x="1538" y="60434"/>
                      </a:lnTo>
                      <a:lnTo>
                        <a:pt x="1791" y="58998"/>
                      </a:lnTo>
                      <a:lnTo>
                        <a:pt x="1538" y="53566"/>
                      </a:lnTo>
                      <a:lnTo>
                        <a:pt x="1171" y="49993"/>
                      </a:lnTo>
                      <a:lnTo>
                        <a:pt x="773" y="49185"/>
                      </a:lnTo>
                      <a:lnTo>
                        <a:pt x="5435" y="45383"/>
                      </a:lnTo>
                      <a:lnTo>
                        <a:pt x="6507" y="39927"/>
                      </a:lnTo>
                      <a:lnTo>
                        <a:pt x="6530" y="39770"/>
                      </a:lnTo>
                      <a:lnTo>
                        <a:pt x="6537" y="39625"/>
                      </a:lnTo>
                      <a:lnTo>
                        <a:pt x="6537" y="39480"/>
                      </a:lnTo>
                      <a:lnTo>
                        <a:pt x="6530" y="39324"/>
                      </a:lnTo>
                      <a:lnTo>
                        <a:pt x="6507" y="39179"/>
                      </a:lnTo>
                      <a:lnTo>
                        <a:pt x="6484" y="39034"/>
                      </a:lnTo>
                      <a:lnTo>
                        <a:pt x="6453" y="38889"/>
                      </a:lnTo>
                      <a:lnTo>
                        <a:pt x="6415" y="38732"/>
                      </a:lnTo>
                      <a:lnTo>
                        <a:pt x="6315" y="38430"/>
                      </a:lnTo>
                      <a:lnTo>
                        <a:pt x="6193" y="38129"/>
                      </a:lnTo>
                      <a:lnTo>
                        <a:pt x="6070" y="37839"/>
                      </a:lnTo>
                      <a:lnTo>
                        <a:pt x="5948" y="37537"/>
                      </a:lnTo>
                      <a:lnTo>
                        <a:pt x="5825" y="37248"/>
                      </a:lnTo>
                      <a:lnTo>
                        <a:pt x="5718" y="36946"/>
                      </a:lnTo>
                      <a:lnTo>
                        <a:pt x="5672" y="36813"/>
                      </a:lnTo>
                      <a:lnTo>
                        <a:pt x="5634" y="36668"/>
                      </a:lnTo>
                      <a:lnTo>
                        <a:pt x="5596" y="36523"/>
                      </a:lnTo>
                      <a:lnTo>
                        <a:pt x="5565" y="36378"/>
                      </a:lnTo>
                      <a:lnTo>
                        <a:pt x="5542" y="36234"/>
                      </a:lnTo>
                      <a:lnTo>
                        <a:pt x="5527" y="36101"/>
                      </a:lnTo>
                      <a:lnTo>
                        <a:pt x="5527" y="35956"/>
                      </a:lnTo>
                      <a:lnTo>
                        <a:pt x="5534" y="35811"/>
                      </a:lnTo>
                      <a:lnTo>
                        <a:pt x="5550" y="35678"/>
                      </a:lnTo>
                      <a:lnTo>
                        <a:pt x="5588" y="35546"/>
                      </a:lnTo>
                      <a:lnTo>
                        <a:pt x="5626" y="35413"/>
                      </a:lnTo>
                      <a:lnTo>
                        <a:pt x="5688" y="35268"/>
                      </a:lnTo>
                      <a:lnTo>
                        <a:pt x="9691" y="27048"/>
                      </a:lnTo>
                      <a:lnTo>
                        <a:pt x="12355" y="32070"/>
                      </a:lnTo>
                      <a:lnTo>
                        <a:pt x="16229" y="31406"/>
                      </a:lnTo>
                      <a:lnTo>
                        <a:pt x="29534" y="32456"/>
                      </a:lnTo>
                      <a:lnTo>
                        <a:pt x="32053" y="35811"/>
                      </a:lnTo>
                      <a:lnTo>
                        <a:pt x="46086" y="37211"/>
                      </a:lnTo>
                      <a:lnTo>
                        <a:pt x="50641" y="45105"/>
                      </a:lnTo>
                      <a:lnTo>
                        <a:pt x="50893" y="44936"/>
                      </a:lnTo>
                      <a:lnTo>
                        <a:pt x="51161" y="44779"/>
                      </a:lnTo>
                      <a:lnTo>
                        <a:pt x="51429" y="44659"/>
                      </a:lnTo>
                      <a:lnTo>
                        <a:pt x="51705" y="44538"/>
                      </a:lnTo>
                      <a:lnTo>
                        <a:pt x="52248" y="44308"/>
                      </a:lnTo>
                      <a:lnTo>
                        <a:pt x="52777" y="44079"/>
                      </a:lnTo>
                      <a:lnTo>
                        <a:pt x="52899" y="44031"/>
                      </a:lnTo>
                      <a:lnTo>
                        <a:pt x="53029" y="43958"/>
                      </a:lnTo>
                      <a:lnTo>
                        <a:pt x="53152" y="43898"/>
                      </a:lnTo>
                      <a:lnTo>
                        <a:pt x="53274" y="43814"/>
                      </a:lnTo>
                      <a:lnTo>
                        <a:pt x="53389" y="43741"/>
                      </a:lnTo>
                      <a:lnTo>
                        <a:pt x="53511" y="43645"/>
                      </a:lnTo>
                      <a:lnTo>
                        <a:pt x="53626" y="43560"/>
                      </a:lnTo>
                      <a:lnTo>
                        <a:pt x="53733" y="43452"/>
                      </a:lnTo>
                      <a:lnTo>
                        <a:pt x="53841" y="43343"/>
                      </a:lnTo>
                      <a:lnTo>
                        <a:pt x="53948" y="43234"/>
                      </a:lnTo>
                      <a:lnTo>
                        <a:pt x="54040" y="43101"/>
                      </a:lnTo>
                      <a:lnTo>
                        <a:pt x="54139" y="42957"/>
                      </a:lnTo>
                      <a:lnTo>
                        <a:pt x="54231" y="42812"/>
                      </a:lnTo>
                      <a:lnTo>
                        <a:pt x="54315" y="42655"/>
                      </a:lnTo>
                      <a:lnTo>
                        <a:pt x="54392" y="42474"/>
                      </a:lnTo>
                      <a:lnTo>
                        <a:pt x="54476" y="42293"/>
                      </a:lnTo>
                      <a:lnTo>
                        <a:pt x="63540" y="18624"/>
                      </a:lnTo>
                      <a:lnTo>
                        <a:pt x="71288" y="12890"/>
                      </a:lnTo>
                      <a:lnTo>
                        <a:pt x="76011" y="7893"/>
                      </a:lnTo>
                      <a:lnTo>
                        <a:pt x="76264" y="7700"/>
                      </a:lnTo>
                      <a:lnTo>
                        <a:pt x="76662" y="7483"/>
                      </a:lnTo>
                      <a:lnTo>
                        <a:pt x="77182" y="7266"/>
                      </a:lnTo>
                      <a:lnTo>
                        <a:pt x="77825" y="7036"/>
                      </a:lnTo>
                      <a:lnTo>
                        <a:pt x="78576" y="6807"/>
                      </a:lnTo>
                      <a:lnTo>
                        <a:pt x="79425" y="6566"/>
                      </a:lnTo>
                      <a:lnTo>
                        <a:pt x="80367" y="6324"/>
                      </a:lnTo>
                      <a:lnTo>
                        <a:pt x="81400" y="6071"/>
                      </a:lnTo>
                      <a:lnTo>
                        <a:pt x="82503" y="5829"/>
                      </a:lnTo>
                      <a:lnTo>
                        <a:pt x="83674" y="5564"/>
                      </a:lnTo>
                      <a:lnTo>
                        <a:pt x="84899" y="5310"/>
                      </a:lnTo>
                      <a:lnTo>
                        <a:pt x="86177" y="5033"/>
                      </a:lnTo>
                      <a:lnTo>
                        <a:pt x="88826" y="4502"/>
                      </a:lnTo>
                      <a:lnTo>
                        <a:pt x="91567" y="3958"/>
                      </a:lnTo>
                      <a:lnTo>
                        <a:pt x="94323" y="3427"/>
                      </a:lnTo>
                      <a:lnTo>
                        <a:pt x="97018" y="2872"/>
                      </a:lnTo>
                      <a:lnTo>
                        <a:pt x="98327" y="2619"/>
                      </a:lnTo>
                      <a:lnTo>
                        <a:pt x="99598" y="2353"/>
                      </a:lnTo>
                      <a:lnTo>
                        <a:pt x="100807" y="2100"/>
                      </a:lnTo>
                      <a:lnTo>
                        <a:pt x="101971" y="1834"/>
                      </a:lnTo>
                      <a:lnTo>
                        <a:pt x="103058" y="1581"/>
                      </a:lnTo>
                      <a:lnTo>
                        <a:pt x="104076" y="1339"/>
                      </a:lnTo>
                      <a:lnTo>
                        <a:pt x="105002" y="1098"/>
                      </a:lnTo>
                      <a:lnTo>
                        <a:pt x="105844" y="869"/>
                      </a:lnTo>
                      <a:lnTo>
                        <a:pt x="106572" y="639"/>
                      </a:lnTo>
                      <a:lnTo>
                        <a:pt x="107200" y="422"/>
                      </a:lnTo>
                      <a:lnTo>
                        <a:pt x="107705" y="205"/>
                      </a:lnTo>
                      <a:lnTo>
                        <a:pt x="108080" y="0"/>
                      </a:lnTo>
                      <a:lnTo>
                        <a:pt x="120000" y="45624"/>
                      </a:lnTo>
                    </a:path>
                  </a:pathLst>
                </a:custGeom>
                <a:solidFill>
                  <a:srgbClr val="4E5765"/>
                </a:solidFill>
                <a:ln w="9525" cap="flat" cmpd="sng">
                  <a:solidFill>
                    <a:srgbClr val="F6F8F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buClr>
                      <a:schemeClr val="dk1"/>
                    </a:buClr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37" name="Shape 237"/>
              <p:cNvSpPr/>
              <p:nvPr/>
            </p:nvSpPr>
            <p:spPr>
              <a:xfrm>
                <a:off x="3104" y="2212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06666"/>
                    </a:moveTo>
                    <a:lnTo>
                      <a:pt x="52500" y="120000"/>
                    </a:lnTo>
                    <a:lnTo>
                      <a:pt x="75000" y="80000"/>
                    </a:lnTo>
                    <a:lnTo>
                      <a:pt x="90000" y="120000"/>
                    </a:lnTo>
                    <a:lnTo>
                      <a:pt x="120000" y="66666"/>
                    </a:lnTo>
                    <a:lnTo>
                      <a:pt x="105000" y="53333"/>
                    </a:lnTo>
                    <a:lnTo>
                      <a:pt x="82500" y="53333"/>
                    </a:lnTo>
                    <a:lnTo>
                      <a:pt x="75000" y="13333"/>
                    </a:lnTo>
                    <a:lnTo>
                      <a:pt x="52500" y="0"/>
                    </a:lnTo>
                    <a:lnTo>
                      <a:pt x="22500" y="13333"/>
                    </a:lnTo>
                    <a:lnTo>
                      <a:pt x="0" y="106666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8" name="Shape 238"/>
              <p:cNvGrpSpPr/>
              <p:nvPr/>
            </p:nvGrpSpPr>
            <p:grpSpPr>
              <a:xfrm>
                <a:off x="3086" y="2187"/>
                <a:ext cx="85" cy="113"/>
                <a:chOff x="3086" y="2187"/>
                <a:chExt cx="85" cy="113"/>
              </a:xfrm>
            </p:grpSpPr>
            <p:sp>
              <p:nvSpPr>
                <p:cNvPr id="239" name="Shape 239"/>
                <p:cNvSpPr/>
                <p:nvPr/>
              </p:nvSpPr>
              <p:spPr>
                <a:xfrm>
                  <a:off x="3129" y="2187"/>
                  <a:ext cx="2" cy="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45000"/>
                      </a:moveTo>
                      <a:lnTo>
                        <a:pt x="6315" y="57000"/>
                      </a:lnTo>
                      <a:lnTo>
                        <a:pt x="18947" y="75000"/>
                      </a:lnTo>
                      <a:lnTo>
                        <a:pt x="12631" y="81000"/>
                      </a:lnTo>
                      <a:lnTo>
                        <a:pt x="18947" y="93000"/>
                      </a:lnTo>
                      <a:lnTo>
                        <a:pt x="6315" y="108000"/>
                      </a:lnTo>
                      <a:lnTo>
                        <a:pt x="18947" y="111000"/>
                      </a:lnTo>
                      <a:lnTo>
                        <a:pt x="69473" y="120000"/>
                      </a:lnTo>
                      <a:lnTo>
                        <a:pt x="75789" y="108000"/>
                      </a:lnTo>
                      <a:lnTo>
                        <a:pt x="107368" y="81000"/>
                      </a:lnTo>
                      <a:lnTo>
                        <a:pt x="107368" y="54000"/>
                      </a:lnTo>
                      <a:lnTo>
                        <a:pt x="94736" y="45000"/>
                      </a:lnTo>
                      <a:lnTo>
                        <a:pt x="94736" y="33000"/>
                      </a:lnTo>
                      <a:lnTo>
                        <a:pt x="113684" y="27000"/>
                      </a:lnTo>
                      <a:lnTo>
                        <a:pt x="120000" y="12000"/>
                      </a:lnTo>
                      <a:lnTo>
                        <a:pt x="94736" y="0"/>
                      </a:lnTo>
                      <a:lnTo>
                        <a:pt x="56842" y="12000"/>
                      </a:lnTo>
                      <a:lnTo>
                        <a:pt x="44210" y="12000"/>
                      </a:lnTo>
                      <a:lnTo>
                        <a:pt x="0" y="45000"/>
                      </a:lnTo>
                      <a:close/>
                    </a:path>
                  </a:pathLst>
                </a:custGeom>
                <a:solidFill>
                  <a:srgbClr val="4E5765"/>
                </a:solidFill>
                <a:ln w="9525" cap="flat" cmpd="sng">
                  <a:solidFill>
                    <a:srgbClr val="F6F8F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buClr>
                      <a:schemeClr val="dk1"/>
                    </a:buClr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" name="Shape 240"/>
                <p:cNvSpPr/>
                <p:nvPr/>
              </p:nvSpPr>
              <p:spPr>
                <a:xfrm>
                  <a:off x="3086" y="2205"/>
                  <a:ext cx="85" cy="9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66323" y="0"/>
                      </a:moveTo>
                      <a:lnTo>
                        <a:pt x="57049" y="0"/>
                      </a:lnTo>
                      <a:lnTo>
                        <a:pt x="61826" y="11452"/>
                      </a:lnTo>
                      <a:lnTo>
                        <a:pt x="52552" y="14688"/>
                      </a:lnTo>
                      <a:lnTo>
                        <a:pt x="49461" y="32365"/>
                      </a:lnTo>
                      <a:lnTo>
                        <a:pt x="57049" y="42323"/>
                      </a:lnTo>
                      <a:lnTo>
                        <a:pt x="46370" y="71452"/>
                      </a:lnTo>
                      <a:lnTo>
                        <a:pt x="0" y="85892"/>
                      </a:lnTo>
                      <a:lnTo>
                        <a:pt x="16018" y="120000"/>
                      </a:lnTo>
                      <a:lnTo>
                        <a:pt x="23325" y="118008"/>
                      </a:lnTo>
                      <a:lnTo>
                        <a:pt x="26416" y="117759"/>
                      </a:lnTo>
                      <a:lnTo>
                        <a:pt x="30070" y="116016"/>
                      </a:lnTo>
                      <a:lnTo>
                        <a:pt x="32880" y="114522"/>
                      </a:lnTo>
                      <a:lnTo>
                        <a:pt x="38501" y="114273"/>
                      </a:lnTo>
                      <a:lnTo>
                        <a:pt x="42154" y="114771"/>
                      </a:lnTo>
                      <a:lnTo>
                        <a:pt x="43278" y="115518"/>
                      </a:lnTo>
                      <a:lnTo>
                        <a:pt x="45245" y="115518"/>
                      </a:lnTo>
                      <a:lnTo>
                        <a:pt x="46370" y="114522"/>
                      </a:lnTo>
                      <a:lnTo>
                        <a:pt x="48337" y="113278"/>
                      </a:lnTo>
                      <a:lnTo>
                        <a:pt x="50304" y="111286"/>
                      </a:lnTo>
                      <a:lnTo>
                        <a:pt x="50585" y="110290"/>
                      </a:lnTo>
                      <a:lnTo>
                        <a:pt x="50585" y="108547"/>
                      </a:lnTo>
                      <a:lnTo>
                        <a:pt x="50585" y="107053"/>
                      </a:lnTo>
                      <a:lnTo>
                        <a:pt x="52271" y="105809"/>
                      </a:lnTo>
                      <a:lnTo>
                        <a:pt x="54519" y="103070"/>
                      </a:lnTo>
                      <a:lnTo>
                        <a:pt x="62950" y="101327"/>
                      </a:lnTo>
                      <a:lnTo>
                        <a:pt x="65761" y="101327"/>
                      </a:lnTo>
                      <a:lnTo>
                        <a:pt x="67728" y="100580"/>
                      </a:lnTo>
                      <a:lnTo>
                        <a:pt x="70257" y="98091"/>
                      </a:lnTo>
                      <a:lnTo>
                        <a:pt x="71100" y="95103"/>
                      </a:lnTo>
                      <a:lnTo>
                        <a:pt x="71943" y="92365"/>
                      </a:lnTo>
                      <a:lnTo>
                        <a:pt x="73629" y="89875"/>
                      </a:lnTo>
                      <a:lnTo>
                        <a:pt x="75597" y="88381"/>
                      </a:lnTo>
                      <a:lnTo>
                        <a:pt x="78126" y="87634"/>
                      </a:lnTo>
                      <a:lnTo>
                        <a:pt x="79250" y="86390"/>
                      </a:lnTo>
                      <a:lnTo>
                        <a:pt x="81217" y="86639"/>
                      </a:lnTo>
                      <a:lnTo>
                        <a:pt x="84590" y="86141"/>
                      </a:lnTo>
                      <a:lnTo>
                        <a:pt x="86838" y="86141"/>
                      </a:lnTo>
                      <a:lnTo>
                        <a:pt x="88805" y="85145"/>
                      </a:lnTo>
                      <a:lnTo>
                        <a:pt x="89648" y="83900"/>
                      </a:lnTo>
                      <a:lnTo>
                        <a:pt x="88805" y="81659"/>
                      </a:lnTo>
                      <a:lnTo>
                        <a:pt x="88243" y="80912"/>
                      </a:lnTo>
                      <a:lnTo>
                        <a:pt x="87681" y="77676"/>
                      </a:lnTo>
                      <a:lnTo>
                        <a:pt x="87681" y="75435"/>
                      </a:lnTo>
                      <a:lnTo>
                        <a:pt x="88524" y="72946"/>
                      </a:lnTo>
                      <a:lnTo>
                        <a:pt x="88243" y="70954"/>
                      </a:lnTo>
                      <a:lnTo>
                        <a:pt x="91896" y="65975"/>
                      </a:lnTo>
                      <a:lnTo>
                        <a:pt x="94145" y="63734"/>
                      </a:lnTo>
                      <a:lnTo>
                        <a:pt x="95269" y="62987"/>
                      </a:lnTo>
                      <a:lnTo>
                        <a:pt x="96112" y="63485"/>
                      </a:lnTo>
                      <a:lnTo>
                        <a:pt x="96674" y="64730"/>
                      </a:lnTo>
                      <a:lnTo>
                        <a:pt x="97517" y="65228"/>
                      </a:lnTo>
                      <a:lnTo>
                        <a:pt x="99203" y="65726"/>
                      </a:lnTo>
                      <a:lnTo>
                        <a:pt x="99765" y="64979"/>
                      </a:lnTo>
                      <a:lnTo>
                        <a:pt x="102576" y="60746"/>
                      </a:lnTo>
                      <a:lnTo>
                        <a:pt x="103700" y="59502"/>
                      </a:lnTo>
                      <a:lnTo>
                        <a:pt x="105667" y="55767"/>
                      </a:lnTo>
                      <a:lnTo>
                        <a:pt x="107353" y="53775"/>
                      </a:lnTo>
                      <a:lnTo>
                        <a:pt x="111288" y="51286"/>
                      </a:lnTo>
                      <a:lnTo>
                        <a:pt x="116908" y="44315"/>
                      </a:lnTo>
                      <a:lnTo>
                        <a:pt x="118313" y="41576"/>
                      </a:lnTo>
                      <a:lnTo>
                        <a:pt x="118594" y="40082"/>
                      </a:lnTo>
                      <a:lnTo>
                        <a:pt x="120000" y="36597"/>
                      </a:lnTo>
                      <a:lnTo>
                        <a:pt x="120000" y="35601"/>
                      </a:lnTo>
                      <a:lnTo>
                        <a:pt x="118875" y="34854"/>
                      </a:lnTo>
                      <a:lnTo>
                        <a:pt x="117751" y="34107"/>
                      </a:lnTo>
                      <a:lnTo>
                        <a:pt x="117470" y="33360"/>
                      </a:lnTo>
                      <a:lnTo>
                        <a:pt x="114098" y="32614"/>
                      </a:lnTo>
                      <a:lnTo>
                        <a:pt x="111288" y="30871"/>
                      </a:lnTo>
                      <a:lnTo>
                        <a:pt x="109882" y="27634"/>
                      </a:lnTo>
                      <a:lnTo>
                        <a:pt x="108477" y="26887"/>
                      </a:lnTo>
                      <a:lnTo>
                        <a:pt x="107353" y="25643"/>
                      </a:lnTo>
                      <a:lnTo>
                        <a:pt x="107072" y="24398"/>
                      </a:lnTo>
                      <a:lnTo>
                        <a:pt x="105386" y="22904"/>
                      </a:lnTo>
                      <a:lnTo>
                        <a:pt x="104824" y="21908"/>
                      </a:lnTo>
                      <a:lnTo>
                        <a:pt x="102857" y="19668"/>
                      </a:lnTo>
                      <a:lnTo>
                        <a:pt x="99484" y="18174"/>
                      </a:lnTo>
                      <a:lnTo>
                        <a:pt x="97517" y="18174"/>
                      </a:lnTo>
                      <a:lnTo>
                        <a:pt x="93302" y="16431"/>
                      </a:lnTo>
                      <a:lnTo>
                        <a:pt x="88524" y="15684"/>
                      </a:lnTo>
                      <a:lnTo>
                        <a:pt x="86838" y="15186"/>
                      </a:lnTo>
                      <a:lnTo>
                        <a:pt x="80093" y="12697"/>
                      </a:lnTo>
                      <a:lnTo>
                        <a:pt x="77002" y="10705"/>
                      </a:lnTo>
                      <a:lnTo>
                        <a:pt x="74754" y="9958"/>
                      </a:lnTo>
                      <a:lnTo>
                        <a:pt x="73067" y="7468"/>
                      </a:lnTo>
                      <a:lnTo>
                        <a:pt x="70819" y="5726"/>
                      </a:lnTo>
                      <a:lnTo>
                        <a:pt x="70257" y="4730"/>
                      </a:lnTo>
                      <a:lnTo>
                        <a:pt x="67728" y="2987"/>
                      </a:lnTo>
                      <a:lnTo>
                        <a:pt x="66323" y="0"/>
                      </a:lnTo>
                      <a:close/>
                    </a:path>
                  </a:pathLst>
                </a:custGeom>
                <a:solidFill>
                  <a:srgbClr val="4E5765"/>
                </a:solidFill>
                <a:ln w="9525" cap="flat" cmpd="sng">
                  <a:solidFill>
                    <a:srgbClr val="F6F8F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buClr>
                      <a:schemeClr val="dk1"/>
                    </a:buClr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41" name="Shape 241"/>
              <p:cNvSpPr/>
              <p:nvPr/>
            </p:nvSpPr>
            <p:spPr>
              <a:xfrm>
                <a:off x="3069" y="2188"/>
                <a:ext cx="0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8947"/>
                    </a:moveTo>
                    <a:lnTo>
                      <a:pt x="0" y="0"/>
                    </a:lnTo>
                    <a:lnTo>
                      <a:pt x="0" y="69473"/>
                    </a:lnTo>
                    <a:lnTo>
                      <a:pt x="0" y="120000"/>
                    </a:lnTo>
                    <a:lnTo>
                      <a:pt x="0" y="107368"/>
                    </a:lnTo>
                    <a:lnTo>
                      <a:pt x="0" y="18947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42" name="Shape 242"/>
              <p:cNvGrpSpPr/>
              <p:nvPr/>
            </p:nvGrpSpPr>
            <p:grpSpPr>
              <a:xfrm>
                <a:off x="3000" y="2012"/>
                <a:ext cx="210" cy="190"/>
                <a:chOff x="3000" y="2012"/>
                <a:chExt cx="210" cy="190"/>
              </a:xfrm>
            </p:grpSpPr>
            <p:sp>
              <p:nvSpPr>
                <p:cNvPr id="243" name="Shape 243"/>
                <p:cNvSpPr/>
                <p:nvPr/>
              </p:nvSpPr>
              <p:spPr>
                <a:xfrm>
                  <a:off x="3120" y="2180"/>
                  <a:ext cx="9" cy="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9230"/>
                      </a:moveTo>
                      <a:lnTo>
                        <a:pt x="108000" y="0"/>
                      </a:lnTo>
                      <a:lnTo>
                        <a:pt x="64800" y="9230"/>
                      </a:lnTo>
                      <a:lnTo>
                        <a:pt x="55200" y="46153"/>
                      </a:lnTo>
                      <a:lnTo>
                        <a:pt x="28800" y="83076"/>
                      </a:lnTo>
                      <a:lnTo>
                        <a:pt x="0" y="101538"/>
                      </a:lnTo>
                      <a:lnTo>
                        <a:pt x="2400" y="120000"/>
                      </a:lnTo>
                      <a:lnTo>
                        <a:pt x="64800" y="87692"/>
                      </a:lnTo>
                      <a:lnTo>
                        <a:pt x="120000" y="9230"/>
                      </a:lnTo>
                      <a:close/>
                    </a:path>
                  </a:pathLst>
                </a:custGeom>
                <a:solidFill>
                  <a:srgbClr val="4E5765"/>
                </a:solidFill>
                <a:ln w="9525" cap="flat" cmpd="sng">
                  <a:solidFill>
                    <a:srgbClr val="F6F8F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buClr>
                      <a:schemeClr val="dk1"/>
                    </a:buClr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4" name="Shape 244"/>
                <p:cNvSpPr/>
                <p:nvPr/>
              </p:nvSpPr>
              <p:spPr>
                <a:xfrm>
                  <a:off x="3000" y="2012"/>
                  <a:ext cx="210" cy="19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9475" y="119625"/>
                      </a:moveTo>
                      <a:lnTo>
                        <a:pt x="109132" y="119500"/>
                      </a:lnTo>
                      <a:lnTo>
                        <a:pt x="108331" y="120000"/>
                      </a:lnTo>
                      <a:lnTo>
                        <a:pt x="106615" y="119875"/>
                      </a:lnTo>
                      <a:lnTo>
                        <a:pt x="105243" y="119500"/>
                      </a:lnTo>
                      <a:lnTo>
                        <a:pt x="103298" y="118751"/>
                      </a:lnTo>
                      <a:lnTo>
                        <a:pt x="102383" y="117877"/>
                      </a:lnTo>
                      <a:lnTo>
                        <a:pt x="101696" y="118501"/>
                      </a:lnTo>
                      <a:lnTo>
                        <a:pt x="97807" y="118251"/>
                      </a:lnTo>
                      <a:lnTo>
                        <a:pt x="95633" y="117877"/>
                      </a:lnTo>
                      <a:lnTo>
                        <a:pt x="94375" y="117252"/>
                      </a:lnTo>
                      <a:lnTo>
                        <a:pt x="93803" y="117502"/>
                      </a:lnTo>
                      <a:lnTo>
                        <a:pt x="93574" y="118002"/>
                      </a:lnTo>
                      <a:lnTo>
                        <a:pt x="92202" y="117127"/>
                      </a:lnTo>
                      <a:lnTo>
                        <a:pt x="90600" y="116503"/>
                      </a:lnTo>
                      <a:lnTo>
                        <a:pt x="88655" y="116503"/>
                      </a:lnTo>
                      <a:lnTo>
                        <a:pt x="86367" y="116129"/>
                      </a:lnTo>
                      <a:lnTo>
                        <a:pt x="85109" y="115629"/>
                      </a:lnTo>
                      <a:lnTo>
                        <a:pt x="83050" y="115504"/>
                      </a:lnTo>
                      <a:lnTo>
                        <a:pt x="82020" y="113881"/>
                      </a:lnTo>
                      <a:lnTo>
                        <a:pt x="81220" y="111508"/>
                      </a:lnTo>
                      <a:lnTo>
                        <a:pt x="80648" y="108511"/>
                      </a:lnTo>
                      <a:lnTo>
                        <a:pt x="79733" y="106389"/>
                      </a:lnTo>
                      <a:lnTo>
                        <a:pt x="78131" y="105265"/>
                      </a:lnTo>
                      <a:lnTo>
                        <a:pt x="76987" y="104765"/>
                      </a:lnTo>
                      <a:lnTo>
                        <a:pt x="76072" y="104640"/>
                      </a:lnTo>
                      <a:lnTo>
                        <a:pt x="73784" y="105764"/>
                      </a:lnTo>
                      <a:lnTo>
                        <a:pt x="71496" y="106514"/>
                      </a:lnTo>
                      <a:lnTo>
                        <a:pt x="70810" y="107388"/>
                      </a:lnTo>
                      <a:lnTo>
                        <a:pt x="69780" y="108012"/>
                      </a:lnTo>
                      <a:lnTo>
                        <a:pt x="68636" y="108012"/>
                      </a:lnTo>
                      <a:lnTo>
                        <a:pt x="66806" y="109261"/>
                      </a:lnTo>
                      <a:lnTo>
                        <a:pt x="65548" y="109510"/>
                      </a:lnTo>
                      <a:lnTo>
                        <a:pt x="63946" y="109136"/>
                      </a:lnTo>
                      <a:lnTo>
                        <a:pt x="63031" y="108387"/>
                      </a:lnTo>
                      <a:lnTo>
                        <a:pt x="61429" y="108012"/>
                      </a:lnTo>
                      <a:lnTo>
                        <a:pt x="59828" y="108387"/>
                      </a:lnTo>
                      <a:lnTo>
                        <a:pt x="59027" y="108387"/>
                      </a:lnTo>
                      <a:lnTo>
                        <a:pt x="57998" y="106888"/>
                      </a:lnTo>
                      <a:lnTo>
                        <a:pt x="58455" y="107263"/>
                      </a:lnTo>
                      <a:lnTo>
                        <a:pt x="58226" y="106638"/>
                      </a:lnTo>
                      <a:lnTo>
                        <a:pt x="57426" y="106014"/>
                      </a:lnTo>
                      <a:lnTo>
                        <a:pt x="53765" y="104640"/>
                      </a:lnTo>
                      <a:lnTo>
                        <a:pt x="52850" y="103142"/>
                      </a:lnTo>
                      <a:lnTo>
                        <a:pt x="52850" y="102643"/>
                      </a:lnTo>
                      <a:lnTo>
                        <a:pt x="51820" y="101394"/>
                      </a:lnTo>
                      <a:lnTo>
                        <a:pt x="50104" y="100520"/>
                      </a:lnTo>
                      <a:lnTo>
                        <a:pt x="48617" y="99895"/>
                      </a:lnTo>
                      <a:lnTo>
                        <a:pt x="46787" y="99771"/>
                      </a:lnTo>
                      <a:lnTo>
                        <a:pt x="45757" y="99146"/>
                      </a:lnTo>
                      <a:lnTo>
                        <a:pt x="44842" y="98022"/>
                      </a:lnTo>
                      <a:lnTo>
                        <a:pt x="43927" y="95150"/>
                      </a:lnTo>
                      <a:lnTo>
                        <a:pt x="42783" y="93028"/>
                      </a:lnTo>
                      <a:lnTo>
                        <a:pt x="42440" y="91155"/>
                      </a:lnTo>
                      <a:lnTo>
                        <a:pt x="40152" y="89032"/>
                      </a:lnTo>
                      <a:lnTo>
                        <a:pt x="39694" y="87284"/>
                      </a:lnTo>
                      <a:lnTo>
                        <a:pt x="39122" y="86035"/>
                      </a:lnTo>
                      <a:lnTo>
                        <a:pt x="38207" y="85535"/>
                      </a:lnTo>
                      <a:lnTo>
                        <a:pt x="37063" y="83537"/>
                      </a:lnTo>
                      <a:lnTo>
                        <a:pt x="36949" y="82539"/>
                      </a:lnTo>
                      <a:lnTo>
                        <a:pt x="36491" y="81789"/>
                      </a:lnTo>
                      <a:lnTo>
                        <a:pt x="35805" y="81290"/>
                      </a:lnTo>
                      <a:lnTo>
                        <a:pt x="34432" y="81914"/>
                      </a:lnTo>
                      <a:lnTo>
                        <a:pt x="33517" y="82913"/>
                      </a:lnTo>
                      <a:lnTo>
                        <a:pt x="33403" y="82539"/>
                      </a:lnTo>
                      <a:lnTo>
                        <a:pt x="32716" y="82289"/>
                      </a:lnTo>
                      <a:lnTo>
                        <a:pt x="32373" y="81664"/>
                      </a:lnTo>
                      <a:lnTo>
                        <a:pt x="31572" y="81040"/>
                      </a:lnTo>
                      <a:lnTo>
                        <a:pt x="31000" y="80166"/>
                      </a:lnTo>
                      <a:lnTo>
                        <a:pt x="30886" y="78917"/>
                      </a:lnTo>
                      <a:lnTo>
                        <a:pt x="30314" y="78293"/>
                      </a:lnTo>
                      <a:lnTo>
                        <a:pt x="29285" y="77918"/>
                      </a:lnTo>
                      <a:lnTo>
                        <a:pt x="28827" y="78418"/>
                      </a:lnTo>
                      <a:lnTo>
                        <a:pt x="29056" y="79167"/>
                      </a:lnTo>
                      <a:lnTo>
                        <a:pt x="28827" y="79916"/>
                      </a:lnTo>
                      <a:lnTo>
                        <a:pt x="28941" y="80665"/>
                      </a:lnTo>
                      <a:lnTo>
                        <a:pt x="27912" y="80665"/>
                      </a:lnTo>
                      <a:lnTo>
                        <a:pt x="27797" y="81914"/>
                      </a:lnTo>
                      <a:lnTo>
                        <a:pt x="27454" y="81789"/>
                      </a:lnTo>
                      <a:lnTo>
                        <a:pt x="27111" y="81540"/>
                      </a:lnTo>
                      <a:lnTo>
                        <a:pt x="24823" y="79667"/>
                      </a:lnTo>
                      <a:lnTo>
                        <a:pt x="24022" y="78668"/>
                      </a:lnTo>
                      <a:lnTo>
                        <a:pt x="23450" y="77669"/>
                      </a:lnTo>
                      <a:lnTo>
                        <a:pt x="22993" y="75171"/>
                      </a:lnTo>
                      <a:lnTo>
                        <a:pt x="21506" y="74297"/>
                      </a:lnTo>
                      <a:lnTo>
                        <a:pt x="21620" y="71675"/>
                      </a:lnTo>
                      <a:lnTo>
                        <a:pt x="22078" y="68303"/>
                      </a:lnTo>
                      <a:lnTo>
                        <a:pt x="21277" y="66555"/>
                      </a:lnTo>
                      <a:lnTo>
                        <a:pt x="20476" y="65057"/>
                      </a:lnTo>
                      <a:lnTo>
                        <a:pt x="19675" y="63184"/>
                      </a:lnTo>
                      <a:lnTo>
                        <a:pt x="18646" y="62060"/>
                      </a:lnTo>
                      <a:lnTo>
                        <a:pt x="17159" y="61560"/>
                      </a:lnTo>
                      <a:lnTo>
                        <a:pt x="16015" y="60936"/>
                      </a:lnTo>
                      <a:lnTo>
                        <a:pt x="14413" y="59562"/>
                      </a:lnTo>
                      <a:lnTo>
                        <a:pt x="12697" y="58189"/>
                      </a:lnTo>
                      <a:lnTo>
                        <a:pt x="11325" y="57440"/>
                      </a:lnTo>
                      <a:lnTo>
                        <a:pt x="11325" y="56066"/>
                      </a:lnTo>
                      <a:lnTo>
                        <a:pt x="10638" y="54318"/>
                      </a:lnTo>
                      <a:lnTo>
                        <a:pt x="9837" y="53569"/>
                      </a:lnTo>
                      <a:lnTo>
                        <a:pt x="9380" y="52695"/>
                      </a:lnTo>
                      <a:lnTo>
                        <a:pt x="8350" y="52695"/>
                      </a:lnTo>
                      <a:lnTo>
                        <a:pt x="7664" y="52070"/>
                      </a:lnTo>
                      <a:lnTo>
                        <a:pt x="7435" y="50072"/>
                      </a:lnTo>
                      <a:lnTo>
                        <a:pt x="7778" y="49947"/>
                      </a:lnTo>
                      <a:lnTo>
                        <a:pt x="8236" y="49073"/>
                      </a:lnTo>
                      <a:lnTo>
                        <a:pt x="8693" y="45952"/>
                      </a:lnTo>
                      <a:lnTo>
                        <a:pt x="9151" y="44953"/>
                      </a:lnTo>
                      <a:lnTo>
                        <a:pt x="10066" y="44703"/>
                      </a:lnTo>
                      <a:lnTo>
                        <a:pt x="9952" y="43579"/>
                      </a:lnTo>
                      <a:lnTo>
                        <a:pt x="11439" y="40957"/>
                      </a:lnTo>
                      <a:lnTo>
                        <a:pt x="12469" y="39583"/>
                      </a:lnTo>
                      <a:lnTo>
                        <a:pt x="11897" y="37336"/>
                      </a:lnTo>
                      <a:lnTo>
                        <a:pt x="12583" y="35587"/>
                      </a:lnTo>
                      <a:lnTo>
                        <a:pt x="13269" y="34713"/>
                      </a:lnTo>
                      <a:lnTo>
                        <a:pt x="11668" y="34713"/>
                      </a:lnTo>
                      <a:lnTo>
                        <a:pt x="9151" y="34089"/>
                      </a:lnTo>
                      <a:lnTo>
                        <a:pt x="7778" y="32715"/>
                      </a:lnTo>
                      <a:lnTo>
                        <a:pt x="7092" y="29968"/>
                      </a:lnTo>
                      <a:lnTo>
                        <a:pt x="5719" y="28720"/>
                      </a:lnTo>
                      <a:lnTo>
                        <a:pt x="4575" y="26597"/>
                      </a:lnTo>
                      <a:lnTo>
                        <a:pt x="4003" y="22476"/>
                      </a:lnTo>
                      <a:lnTo>
                        <a:pt x="3889" y="20478"/>
                      </a:lnTo>
                      <a:lnTo>
                        <a:pt x="2516" y="18355"/>
                      </a:lnTo>
                      <a:lnTo>
                        <a:pt x="915" y="17356"/>
                      </a:lnTo>
                      <a:lnTo>
                        <a:pt x="1372" y="14734"/>
                      </a:lnTo>
                      <a:lnTo>
                        <a:pt x="1143" y="12736"/>
                      </a:lnTo>
                      <a:lnTo>
                        <a:pt x="1143" y="10613"/>
                      </a:lnTo>
                      <a:lnTo>
                        <a:pt x="915" y="7242"/>
                      </a:lnTo>
                      <a:lnTo>
                        <a:pt x="114" y="5119"/>
                      </a:lnTo>
                      <a:lnTo>
                        <a:pt x="0" y="4245"/>
                      </a:lnTo>
                      <a:lnTo>
                        <a:pt x="1601" y="3121"/>
                      </a:lnTo>
                      <a:lnTo>
                        <a:pt x="1830" y="2247"/>
                      </a:lnTo>
                      <a:lnTo>
                        <a:pt x="2859" y="0"/>
                      </a:lnTo>
                      <a:lnTo>
                        <a:pt x="3889" y="1373"/>
                      </a:lnTo>
                      <a:lnTo>
                        <a:pt x="4346" y="1997"/>
                      </a:lnTo>
                      <a:lnTo>
                        <a:pt x="8007" y="7741"/>
                      </a:lnTo>
                      <a:lnTo>
                        <a:pt x="9837" y="8116"/>
                      </a:lnTo>
                      <a:lnTo>
                        <a:pt x="11325" y="8491"/>
                      </a:lnTo>
                      <a:lnTo>
                        <a:pt x="11897" y="8491"/>
                      </a:lnTo>
                      <a:lnTo>
                        <a:pt x="13841" y="8491"/>
                      </a:lnTo>
                      <a:lnTo>
                        <a:pt x="14528" y="8491"/>
                      </a:lnTo>
                      <a:lnTo>
                        <a:pt x="15786" y="8116"/>
                      </a:lnTo>
                      <a:lnTo>
                        <a:pt x="17159" y="6618"/>
                      </a:lnTo>
                      <a:lnTo>
                        <a:pt x="17845" y="4620"/>
                      </a:lnTo>
                      <a:lnTo>
                        <a:pt x="18989" y="3371"/>
                      </a:lnTo>
                      <a:lnTo>
                        <a:pt x="20362" y="2372"/>
                      </a:lnTo>
                      <a:lnTo>
                        <a:pt x="23336" y="1623"/>
                      </a:lnTo>
                      <a:lnTo>
                        <a:pt x="25281" y="2747"/>
                      </a:lnTo>
                      <a:lnTo>
                        <a:pt x="25166" y="4495"/>
                      </a:lnTo>
                      <a:lnTo>
                        <a:pt x="25967" y="7117"/>
                      </a:lnTo>
                      <a:lnTo>
                        <a:pt x="24251" y="8116"/>
                      </a:lnTo>
                      <a:lnTo>
                        <a:pt x="23908" y="8740"/>
                      </a:lnTo>
                      <a:lnTo>
                        <a:pt x="25166" y="9614"/>
                      </a:lnTo>
                      <a:lnTo>
                        <a:pt x="25624" y="10114"/>
                      </a:lnTo>
                      <a:lnTo>
                        <a:pt x="26539" y="10613"/>
                      </a:lnTo>
                      <a:lnTo>
                        <a:pt x="27454" y="11488"/>
                      </a:lnTo>
                      <a:lnTo>
                        <a:pt x="28255" y="11862"/>
                      </a:lnTo>
                      <a:lnTo>
                        <a:pt x="29056" y="11862"/>
                      </a:lnTo>
                      <a:lnTo>
                        <a:pt x="29513" y="11737"/>
                      </a:lnTo>
                      <a:lnTo>
                        <a:pt x="29742" y="15359"/>
                      </a:lnTo>
                      <a:lnTo>
                        <a:pt x="30314" y="17731"/>
                      </a:lnTo>
                      <a:lnTo>
                        <a:pt x="30886" y="19354"/>
                      </a:lnTo>
                      <a:lnTo>
                        <a:pt x="32259" y="20603"/>
                      </a:lnTo>
                      <a:lnTo>
                        <a:pt x="33517" y="20853"/>
                      </a:lnTo>
                      <a:lnTo>
                        <a:pt x="34661" y="21352"/>
                      </a:lnTo>
                      <a:lnTo>
                        <a:pt x="36377" y="21227"/>
                      </a:lnTo>
                      <a:lnTo>
                        <a:pt x="37635" y="21352"/>
                      </a:lnTo>
                      <a:lnTo>
                        <a:pt x="38436" y="21977"/>
                      </a:lnTo>
                      <a:lnTo>
                        <a:pt x="39351" y="23975"/>
                      </a:lnTo>
                      <a:lnTo>
                        <a:pt x="40838" y="25348"/>
                      </a:lnTo>
                      <a:lnTo>
                        <a:pt x="43126" y="26722"/>
                      </a:lnTo>
                      <a:lnTo>
                        <a:pt x="47016" y="28095"/>
                      </a:lnTo>
                      <a:lnTo>
                        <a:pt x="48388" y="28220"/>
                      </a:lnTo>
                      <a:lnTo>
                        <a:pt x="54795" y="26097"/>
                      </a:lnTo>
                      <a:lnTo>
                        <a:pt x="56854" y="25848"/>
                      </a:lnTo>
                      <a:lnTo>
                        <a:pt x="59370" y="25223"/>
                      </a:lnTo>
                      <a:lnTo>
                        <a:pt x="59027" y="25598"/>
                      </a:lnTo>
                      <a:lnTo>
                        <a:pt x="57426" y="25972"/>
                      </a:lnTo>
                      <a:lnTo>
                        <a:pt x="59370" y="26222"/>
                      </a:lnTo>
                      <a:lnTo>
                        <a:pt x="62116" y="25848"/>
                      </a:lnTo>
                      <a:lnTo>
                        <a:pt x="62116" y="23350"/>
                      </a:lnTo>
                      <a:lnTo>
                        <a:pt x="61086" y="20728"/>
                      </a:lnTo>
                      <a:lnTo>
                        <a:pt x="62688" y="20728"/>
                      </a:lnTo>
                      <a:lnTo>
                        <a:pt x="64747" y="20228"/>
                      </a:lnTo>
                      <a:lnTo>
                        <a:pt x="68636" y="16857"/>
                      </a:lnTo>
                      <a:lnTo>
                        <a:pt x="70352" y="15109"/>
                      </a:lnTo>
                      <a:lnTo>
                        <a:pt x="72183" y="14609"/>
                      </a:lnTo>
                      <a:lnTo>
                        <a:pt x="73441" y="14609"/>
                      </a:lnTo>
                      <a:lnTo>
                        <a:pt x="74699" y="15109"/>
                      </a:lnTo>
                      <a:lnTo>
                        <a:pt x="75958" y="15109"/>
                      </a:lnTo>
                      <a:lnTo>
                        <a:pt x="76530" y="14484"/>
                      </a:lnTo>
                      <a:lnTo>
                        <a:pt x="76873" y="13361"/>
                      </a:lnTo>
                      <a:lnTo>
                        <a:pt x="78474" y="13111"/>
                      </a:lnTo>
                      <a:lnTo>
                        <a:pt x="80877" y="13361"/>
                      </a:lnTo>
                      <a:lnTo>
                        <a:pt x="82592" y="14859"/>
                      </a:lnTo>
                      <a:lnTo>
                        <a:pt x="83622" y="16357"/>
                      </a:lnTo>
                      <a:lnTo>
                        <a:pt x="87969" y="17856"/>
                      </a:lnTo>
                      <a:lnTo>
                        <a:pt x="89456" y="18730"/>
                      </a:lnTo>
                      <a:lnTo>
                        <a:pt x="90714" y="19105"/>
                      </a:lnTo>
                      <a:lnTo>
                        <a:pt x="91973" y="18730"/>
                      </a:lnTo>
                      <a:lnTo>
                        <a:pt x="93689" y="19105"/>
                      </a:lnTo>
                      <a:lnTo>
                        <a:pt x="94718" y="19729"/>
                      </a:lnTo>
                      <a:lnTo>
                        <a:pt x="95748" y="21352"/>
                      </a:lnTo>
                      <a:lnTo>
                        <a:pt x="96205" y="22851"/>
                      </a:lnTo>
                      <a:lnTo>
                        <a:pt x="97349" y="23350"/>
                      </a:lnTo>
                      <a:lnTo>
                        <a:pt x="99180" y="24599"/>
                      </a:lnTo>
                      <a:lnTo>
                        <a:pt x="101696" y="26847"/>
                      </a:lnTo>
                      <a:lnTo>
                        <a:pt x="103527" y="28095"/>
                      </a:lnTo>
                      <a:lnTo>
                        <a:pt x="106501" y="28095"/>
                      </a:lnTo>
                      <a:lnTo>
                        <a:pt x="107073" y="28720"/>
                      </a:lnTo>
                      <a:lnTo>
                        <a:pt x="107073" y="33340"/>
                      </a:lnTo>
                      <a:lnTo>
                        <a:pt x="107416" y="34713"/>
                      </a:lnTo>
                      <a:lnTo>
                        <a:pt x="107187" y="36337"/>
                      </a:lnTo>
                      <a:lnTo>
                        <a:pt x="106959" y="38085"/>
                      </a:lnTo>
                      <a:lnTo>
                        <a:pt x="106959" y="40083"/>
                      </a:lnTo>
                      <a:lnTo>
                        <a:pt x="106387" y="42830"/>
                      </a:lnTo>
                      <a:lnTo>
                        <a:pt x="104785" y="45577"/>
                      </a:lnTo>
                      <a:lnTo>
                        <a:pt x="104785" y="47450"/>
                      </a:lnTo>
                      <a:lnTo>
                        <a:pt x="102383" y="48449"/>
                      </a:lnTo>
                      <a:lnTo>
                        <a:pt x="102383" y="49698"/>
                      </a:lnTo>
                      <a:lnTo>
                        <a:pt x="102383" y="52195"/>
                      </a:lnTo>
                      <a:lnTo>
                        <a:pt x="103984" y="52819"/>
                      </a:lnTo>
                      <a:lnTo>
                        <a:pt x="104099" y="54193"/>
                      </a:lnTo>
                      <a:lnTo>
                        <a:pt x="103298" y="56441"/>
                      </a:lnTo>
                      <a:lnTo>
                        <a:pt x="102840" y="58688"/>
                      </a:lnTo>
                      <a:lnTo>
                        <a:pt x="103069" y="60187"/>
                      </a:lnTo>
                      <a:lnTo>
                        <a:pt x="103755" y="62185"/>
                      </a:lnTo>
                      <a:lnTo>
                        <a:pt x="104099" y="64432"/>
                      </a:lnTo>
                      <a:lnTo>
                        <a:pt x="103755" y="66555"/>
                      </a:lnTo>
                      <a:lnTo>
                        <a:pt x="103984" y="68178"/>
                      </a:lnTo>
                      <a:lnTo>
                        <a:pt x="105128" y="69552"/>
                      </a:lnTo>
                      <a:lnTo>
                        <a:pt x="106501" y="69927"/>
                      </a:lnTo>
                      <a:lnTo>
                        <a:pt x="107874" y="69927"/>
                      </a:lnTo>
                      <a:lnTo>
                        <a:pt x="109132" y="71175"/>
                      </a:lnTo>
                      <a:lnTo>
                        <a:pt x="109818" y="73173"/>
                      </a:lnTo>
                      <a:lnTo>
                        <a:pt x="109818" y="75046"/>
                      </a:lnTo>
                      <a:lnTo>
                        <a:pt x="109132" y="77169"/>
                      </a:lnTo>
                      <a:lnTo>
                        <a:pt x="106501" y="80665"/>
                      </a:lnTo>
                      <a:lnTo>
                        <a:pt x="105128" y="83787"/>
                      </a:lnTo>
                      <a:lnTo>
                        <a:pt x="104671" y="84412"/>
                      </a:lnTo>
                      <a:lnTo>
                        <a:pt x="105586" y="85660"/>
                      </a:lnTo>
                      <a:lnTo>
                        <a:pt x="107187" y="87159"/>
                      </a:lnTo>
                      <a:lnTo>
                        <a:pt x="109590" y="92528"/>
                      </a:lnTo>
                      <a:lnTo>
                        <a:pt x="110962" y="93777"/>
                      </a:lnTo>
                      <a:lnTo>
                        <a:pt x="112793" y="94776"/>
                      </a:lnTo>
                      <a:lnTo>
                        <a:pt x="115881" y="95900"/>
                      </a:lnTo>
                      <a:lnTo>
                        <a:pt x="116453" y="96649"/>
                      </a:lnTo>
                      <a:lnTo>
                        <a:pt x="117025" y="99895"/>
                      </a:lnTo>
                      <a:lnTo>
                        <a:pt x="117140" y="101768"/>
                      </a:lnTo>
                      <a:lnTo>
                        <a:pt x="117025" y="103517"/>
                      </a:lnTo>
                      <a:lnTo>
                        <a:pt x="119313" y="104016"/>
                      </a:lnTo>
                      <a:lnTo>
                        <a:pt x="119885" y="104640"/>
                      </a:lnTo>
                      <a:lnTo>
                        <a:pt x="120000" y="105889"/>
                      </a:lnTo>
                      <a:lnTo>
                        <a:pt x="119656" y="106638"/>
                      </a:lnTo>
                      <a:lnTo>
                        <a:pt x="118169" y="108137"/>
                      </a:lnTo>
                      <a:lnTo>
                        <a:pt x="116796" y="108511"/>
                      </a:lnTo>
                      <a:lnTo>
                        <a:pt x="115081" y="109261"/>
                      </a:lnTo>
                      <a:lnTo>
                        <a:pt x="113479" y="109885"/>
                      </a:lnTo>
                      <a:lnTo>
                        <a:pt x="111992" y="111134"/>
                      </a:lnTo>
                      <a:lnTo>
                        <a:pt x="110962" y="112632"/>
                      </a:lnTo>
                      <a:lnTo>
                        <a:pt x="109704" y="116253"/>
                      </a:lnTo>
                      <a:lnTo>
                        <a:pt x="109475" y="117877"/>
                      </a:lnTo>
                      <a:lnTo>
                        <a:pt x="109475" y="119625"/>
                      </a:lnTo>
                      <a:close/>
                    </a:path>
                  </a:pathLst>
                </a:custGeom>
                <a:solidFill>
                  <a:srgbClr val="4E5765"/>
                </a:solidFill>
                <a:ln w="9525" cap="flat" cmpd="sng">
                  <a:solidFill>
                    <a:srgbClr val="F6F8F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buClr>
                      <a:schemeClr val="dk1"/>
                    </a:buClr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45" name="Shape 245"/>
              <p:cNvSpPr/>
              <p:nvPr/>
            </p:nvSpPr>
            <p:spPr>
              <a:xfrm>
                <a:off x="2939" y="2045"/>
                <a:ext cx="107" cy="10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7080"/>
                    </a:moveTo>
                    <a:lnTo>
                      <a:pt x="118426" y="109489"/>
                    </a:lnTo>
                    <a:lnTo>
                      <a:pt x="116853" y="108394"/>
                    </a:lnTo>
                    <a:lnTo>
                      <a:pt x="114606" y="107299"/>
                    </a:lnTo>
                    <a:lnTo>
                      <a:pt x="113932" y="107518"/>
                    </a:lnTo>
                    <a:lnTo>
                      <a:pt x="113483" y="108175"/>
                    </a:lnTo>
                    <a:lnTo>
                      <a:pt x="110786" y="107299"/>
                    </a:lnTo>
                    <a:lnTo>
                      <a:pt x="107640" y="107080"/>
                    </a:lnTo>
                    <a:lnTo>
                      <a:pt x="104044" y="108394"/>
                    </a:lnTo>
                    <a:lnTo>
                      <a:pt x="101573" y="112116"/>
                    </a:lnTo>
                    <a:lnTo>
                      <a:pt x="99325" y="116496"/>
                    </a:lnTo>
                    <a:lnTo>
                      <a:pt x="95730" y="120000"/>
                    </a:lnTo>
                    <a:lnTo>
                      <a:pt x="73707" y="118905"/>
                    </a:lnTo>
                    <a:lnTo>
                      <a:pt x="59550" y="112773"/>
                    </a:lnTo>
                    <a:lnTo>
                      <a:pt x="59101" y="111897"/>
                    </a:lnTo>
                    <a:lnTo>
                      <a:pt x="59101" y="103357"/>
                    </a:lnTo>
                    <a:lnTo>
                      <a:pt x="58651" y="102700"/>
                    </a:lnTo>
                    <a:lnTo>
                      <a:pt x="52134" y="102262"/>
                    </a:lnTo>
                    <a:lnTo>
                      <a:pt x="50337" y="98321"/>
                    </a:lnTo>
                    <a:lnTo>
                      <a:pt x="48988" y="97226"/>
                    </a:lnTo>
                    <a:lnTo>
                      <a:pt x="36404" y="92627"/>
                    </a:lnTo>
                    <a:lnTo>
                      <a:pt x="22471" y="82335"/>
                    </a:lnTo>
                    <a:lnTo>
                      <a:pt x="3595" y="77299"/>
                    </a:lnTo>
                    <a:lnTo>
                      <a:pt x="0" y="60875"/>
                    </a:lnTo>
                    <a:lnTo>
                      <a:pt x="9662" y="54306"/>
                    </a:lnTo>
                    <a:lnTo>
                      <a:pt x="13033" y="51897"/>
                    </a:lnTo>
                    <a:lnTo>
                      <a:pt x="16404" y="50802"/>
                    </a:lnTo>
                    <a:lnTo>
                      <a:pt x="21348" y="48175"/>
                    </a:lnTo>
                    <a:lnTo>
                      <a:pt x="24044" y="46642"/>
                    </a:lnTo>
                    <a:lnTo>
                      <a:pt x="24943" y="45766"/>
                    </a:lnTo>
                    <a:lnTo>
                      <a:pt x="27640" y="44671"/>
                    </a:lnTo>
                    <a:lnTo>
                      <a:pt x="29887" y="39416"/>
                    </a:lnTo>
                    <a:lnTo>
                      <a:pt x="30561" y="31313"/>
                    </a:lnTo>
                    <a:lnTo>
                      <a:pt x="31460" y="15985"/>
                    </a:lnTo>
                    <a:lnTo>
                      <a:pt x="38426" y="13138"/>
                    </a:lnTo>
                    <a:lnTo>
                      <a:pt x="42471" y="6788"/>
                    </a:lnTo>
                    <a:lnTo>
                      <a:pt x="45842" y="4817"/>
                    </a:lnTo>
                    <a:lnTo>
                      <a:pt x="51460" y="0"/>
                    </a:lnTo>
                    <a:lnTo>
                      <a:pt x="55955" y="1970"/>
                    </a:lnTo>
                    <a:lnTo>
                      <a:pt x="62696" y="2189"/>
                    </a:lnTo>
                    <a:lnTo>
                      <a:pt x="66741" y="1970"/>
                    </a:lnTo>
                    <a:lnTo>
                      <a:pt x="68764" y="4379"/>
                    </a:lnTo>
                    <a:lnTo>
                      <a:pt x="72359" y="4817"/>
                    </a:lnTo>
                    <a:lnTo>
                      <a:pt x="73932" y="3065"/>
                    </a:lnTo>
                    <a:lnTo>
                      <a:pt x="75056" y="10291"/>
                    </a:lnTo>
                    <a:lnTo>
                      <a:pt x="77303" y="14014"/>
                    </a:lnTo>
                    <a:lnTo>
                      <a:pt x="80000" y="16204"/>
                    </a:lnTo>
                    <a:lnTo>
                      <a:pt x="81348" y="21021"/>
                    </a:lnTo>
                    <a:lnTo>
                      <a:pt x="84044" y="23430"/>
                    </a:lnTo>
                    <a:lnTo>
                      <a:pt x="88988" y="24525"/>
                    </a:lnTo>
                    <a:lnTo>
                      <a:pt x="92134" y="24525"/>
                    </a:lnTo>
                    <a:lnTo>
                      <a:pt x="90786" y="26058"/>
                    </a:lnTo>
                    <a:lnTo>
                      <a:pt x="89438" y="29124"/>
                    </a:lnTo>
                    <a:lnTo>
                      <a:pt x="90561" y="33284"/>
                    </a:lnTo>
                    <a:lnTo>
                      <a:pt x="88539" y="35474"/>
                    </a:lnTo>
                    <a:lnTo>
                      <a:pt x="85617" y="40291"/>
                    </a:lnTo>
                    <a:lnTo>
                      <a:pt x="85842" y="42043"/>
                    </a:lnTo>
                    <a:lnTo>
                      <a:pt x="84044" y="42700"/>
                    </a:lnTo>
                    <a:lnTo>
                      <a:pt x="83146" y="44233"/>
                    </a:lnTo>
                    <a:lnTo>
                      <a:pt x="82247" y="49708"/>
                    </a:lnTo>
                    <a:lnTo>
                      <a:pt x="81348" y="51240"/>
                    </a:lnTo>
                    <a:lnTo>
                      <a:pt x="80674" y="51678"/>
                    </a:lnTo>
                    <a:lnTo>
                      <a:pt x="81123" y="54963"/>
                    </a:lnTo>
                    <a:lnTo>
                      <a:pt x="82471" y="56058"/>
                    </a:lnTo>
                    <a:lnTo>
                      <a:pt x="84494" y="56058"/>
                    </a:lnTo>
                    <a:lnTo>
                      <a:pt x="85393" y="57810"/>
                    </a:lnTo>
                    <a:lnTo>
                      <a:pt x="86966" y="58905"/>
                    </a:lnTo>
                    <a:lnTo>
                      <a:pt x="88314" y="61970"/>
                    </a:lnTo>
                    <a:lnTo>
                      <a:pt x="88314" y="64379"/>
                    </a:lnTo>
                    <a:lnTo>
                      <a:pt x="91011" y="65912"/>
                    </a:lnTo>
                    <a:lnTo>
                      <a:pt x="94382" y="68102"/>
                    </a:lnTo>
                    <a:lnTo>
                      <a:pt x="97078" y="70510"/>
                    </a:lnTo>
                    <a:lnTo>
                      <a:pt x="99775" y="71605"/>
                    </a:lnTo>
                    <a:lnTo>
                      <a:pt x="102696" y="72481"/>
                    </a:lnTo>
                    <a:lnTo>
                      <a:pt x="104719" y="74452"/>
                    </a:lnTo>
                    <a:lnTo>
                      <a:pt x="106292" y="77737"/>
                    </a:lnTo>
                    <a:lnTo>
                      <a:pt x="107865" y="80364"/>
                    </a:lnTo>
                    <a:lnTo>
                      <a:pt x="109438" y="83430"/>
                    </a:lnTo>
                    <a:lnTo>
                      <a:pt x="108539" y="89343"/>
                    </a:lnTo>
                    <a:lnTo>
                      <a:pt x="108314" y="93941"/>
                    </a:lnTo>
                    <a:lnTo>
                      <a:pt x="111235" y="95474"/>
                    </a:lnTo>
                    <a:lnTo>
                      <a:pt x="112134" y="99854"/>
                    </a:lnTo>
                    <a:lnTo>
                      <a:pt x="113258" y="101605"/>
                    </a:lnTo>
                    <a:lnTo>
                      <a:pt x="114831" y="103357"/>
                    </a:lnTo>
                    <a:lnTo>
                      <a:pt x="119325" y="106642"/>
                    </a:lnTo>
                    <a:lnTo>
                      <a:pt x="120000" y="107080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Shape 246"/>
              <p:cNvSpPr/>
              <p:nvPr/>
            </p:nvSpPr>
            <p:spPr>
              <a:xfrm>
                <a:off x="3070" y="2189"/>
                <a:ext cx="9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2666" y="119999"/>
                    </a:moveTo>
                    <a:lnTo>
                      <a:pt x="93333" y="110204"/>
                    </a:lnTo>
                    <a:lnTo>
                      <a:pt x="101333" y="106530"/>
                    </a:lnTo>
                    <a:lnTo>
                      <a:pt x="104000" y="99183"/>
                    </a:lnTo>
                    <a:lnTo>
                      <a:pt x="114666" y="90612"/>
                    </a:lnTo>
                    <a:lnTo>
                      <a:pt x="117333" y="85714"/>
                    </a:lnTo>
                    <a:lnTo>
                      <a:pt x="117333" y="67346"/>
                    </a:lnTo>
                    <a:lnTo>
                      <a:pt x="106666" y="61224"/>
                    </a:lnTo>
                    <a:lnTo>
                      <a:pt x="106666" y="51428"/>
                    </a:lnTo>
                    <a:lnTo>
                      <a:pt x="106666" y="40408"/>
                    </a:lnTo>
                    <a:lnTo>
                      <a:pt x="114666" y="39183"/>
                    </a:lnTo>
                    <a:lnTo>
                      <a:pt x="109333" y="35510"/>
                    </a:lnTo>
                    <a:lnTo>
                      <a:pt x="117333" y="30612"/>
                    </a:lnTo>
                    <a:lnTo>
                      <a:pt x="117333" y="25714"/>
                    </a:lnTo>
                    <a:lnTo>
                      <a:pt x="120000" y="19591"/>
                    </a:lnTo>
                    <a:lnTo>
                      <a:pt x="114666" y="18367"/>
                    </a:lnTo>
                    <a:lnTo>
                      <a:pt x="96000" y="14693"/>
                    </a:lnTo>
                    <a:lnTo>
                      <a:pt x="90666" y="12244"/>
                    </a:lnTo>
                    <a:lnTo>
                      <a:pt x="90666" y="7346"/>
                    </a:lnTo>
                    <a:lnTo>
                      <a:pt x="80000" y="4897"/>
                    </a:lnTo>
                    <a:lnTo>
                      <a:pt x="64000" y="0"/>
                    </a:lnTo>
                    <a:lnTo>
                      <a:pt x="48000" y="4897"/>
                    </a:lnTo>
                    <a:lnTo>
                      <a:pt x="34666" y="14693"/>
                    </a:lnTo>
                    <a:lnTo>
                      <a:pt x="29333" y="31836"/>
                    </a:lnTo>
                    <a:lnTo>
                      <a:pt x="18666" y="44081"/>
                    </a:lnTo>
                    <a:lnTo>
                      <a:pt x="2666" y="52653"/>
                    </a:lnTo>
                    <a:lnTo>
                      <a:pt x="2666" y="61224"/>
                    </a:lnTo>
                    <a:lnTo>
                      <a:pt x="0" y="67346"/>
                    </a:lnTo>
                    <a:lnTo>
                      <a:pt x="5333" y="71020"/>
                    </a:lnTo>
                    <a:lnTo>
                      <a:pt x="0" y="77142"/>
                    </a:lnTo>
                    <a:lnTo>
                      <a:pt x="2666" y="80816"/>
                    </a:lnTo>
                    <a:lnTo>
                      <a:pt x="13333" y="90612"/>
                    </a:lnTo>
                    <a:lnTo>
                      <a:pt x="5333" y="94285"/>
                    </a:lnTo>
                    <a:lnTo>
                      <a:pt x="13333" y="97959"/>
                    </a:lnTo>
                    <a:lnTo>
                      <a:pt x="8000" y="102857"/>
                    </a:lnTo>
                    <a:lnTo>
                      <a:pt x="5333" y="104081"/>
                    </a:lnTo>
                    <a:lnTo>
                      <a:pt x="24000" y="118775"/>
                    </a:lnTo>
                    <a:lnTo>
                      <a:pt x="42666" y="119999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Shape 247"/>
              <p:cNvSpPr/>
              <p:nvPr/>
            </p:nvSpPr>
            <p:spPr>
              <a:xfrm>
                <a:off x="3075" y="2192"/>
                <a:ext cx="56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5000" y="113302"/>
                    </a:moveTo>
                    <a:lnTo>
                      <a:pt x="90416" y="120000"/>
                    </a:lnTo>
                    <a:lnTo>
                      <a:pt x="21666" y="102697"/>
                    </a:lnTo>
                    <a:lnTo>
                      <a:pt x="15000" y="75906"/>
                    </a:lnTo>
                    <a:lnTo>
                      <a:pt x="1250" y="59720"/>
                    </a:lnTo>
                    <a:lnTo>
                      <a:pt x="0" y="51348"/>
                    </a:lnTo>
                    <a:lnTo>
                      <a:pt x="7916" y="46883"/>
                    </a:lnTo>
                    <a:lnTo>
                      <a:pt x="7083" y="49674"/>
                    </a:lnTo>
                    <a:lnTo>
                      <a:pt x="7083" y="51348"/>
                    </a:lnTo>
                    <a:lnTo>
                      <a:pt x="8333" y="53023"/>
                    </a:lnTo>
                    <a:lnTo>
                      <a:pt x="7083" y="55813"/>
                    </a:lnTo>
                    <a:lnTo>
                      <a:pt x="7083" y="59720"/>
                    </a:lnTo>
                    <a:lnTo>
                      <a:pt x="10000" y="59720"/>
                    </a:lnTo>
                    <a:lnTo>
                      <a:pt x="12500" y="60837"/>
                    </a:lnTo>
                    <a:lnTo>
                      <a:pt x="14166" y="59720"/>
                    </a:lnTo>
                    <a:lnTo>
                      <a:pt x="14583" y="59720"/>
                    </a:lnTo>
                    <a:lnTo>
                      <a:pt x="15000" y="65860"/>
                    </a:lnTo>
                    <a:lnTo>
                      <a:pt x="17083" y="68093"/>
                    </a:lnTo>
                    <a:lnTo>
                      <a:pt x="22916" y="69209"/>
                    </a:lnTo>
                    <a:lnTo>
                      <a:pt x="29166" y="69209"/>
                    </a:lnTo>
                    <a:lnTo>
                      <a:pt x="30416" y="68651"/>
                    </a:lnTo>
                    <a:lnTo>
                      <a:pt x="32916" y="65860"/>
                    </a:lnTo>
                    <a:lnTo>
                      <a:pt x="36666" y="62511"/>
                    </a:lnTo>
                    <a:lnTo>
                      <a:pt x="45833" y="63627"/>
                    </a:lnTo>
                    <a:lnTo>
                      <a:pt x="49583" y="65860"/>
                    </a:lnTo>
                    <a:lnTo>
                      <a:pt x="52083" y="65860"/>
                    </a:lnTo>
                    <a:lnTo>
                      <a:pt x="56250" y="67534"/>
                    </a:lnTo>
                    <a:lnTo>
                      <a:pt x="66250" y="66418"/>
                    </a:lnTo>
                    <a:lnTo>
                      <a:pt x="68333" y="64744"/>
                    </a:lnTo>
                    <a:lnTo>
                      <a:pt x="70416" y="60837"/>
                    </a:lnTo>
                    <a:lnTo>
                      <a:pt x="74166" y="59720"/>
                    </a:lnTo>
                    <a:lnTo>
                      <a:pt x="75000" y="59162"/>
                    </a:lnTo>
                    <a:lnTo>
                      <a:pt x="77083" y="57488"/>
                    </a:lnTo>
                    <a:lnTo>
                      <a:pt x="77500" y="56930"/>
                    </a:lnTo>
                    <a:lnTo>
                      <a:pt x="76666" y="54697"/>
                    </a:lnTo>
                    <a:lnTo>
                      <a:pt x="76666" y="54139"/>
                    </a:lnTo>
                    <a:lnTo>
                      <a:pt x="76666" y="53581"/>
                    </a:lnTo>
                    <a:lnTo>
                      <a:pt x="80000" y="53023"/>
                    </a:lnTo>
                    <a:lnTo>
                      <a:pt x="79583" y="51348"/>
                    </a:lnTo>
                    <a:lnTo>
                      <a:pt x="81250" y="50790"/>
                    </a:lnTo>
                    <a:lnTo>
                      <a:pt x="80833" y="48558"/>
                    </a:lnTo>
                    <a:lnTo>
                      <a:pt x="82083" y="46883"/>
                    </a:lnTo>
                    <a:lnTo>
                      <a:pt x="82083" y="44651"/>
                    </a:lnTo>
                    <a:lnTo>
                      <a:pt x="83750" y="42418"/>
                    </a:lnTo>
                    <a:lnTo>
                      <a:pt x="87916" y="40744"/>
                    </a:lnTo>
                    <a:lnTo>
                      <a:pt x="88750" y="36279"/>
                    </a:lnTo>
                    <a:lnTo>
                      <a:pt x="90416" y="35162"/>
                    </a:lnTo>
                    <a:lnTo>
                      <a:pt x="91250" y="32930"/>
                    </a:lnTo>
                    <a:lnTo>
                      <a:pt x="95000" y="29581"/>
                    </a:lnTo>
                    <a:lnTo>
                      <a:pt x="97083" y="26790"/>
                    </a:lnTo>
                    <a:lnTo>
                      <a:pt x="98750" y="25674"/>
                    </a:lnTo>
                    <a:lnTo>
                      <a:pt x="99166" y="24000"/>
                    </a:lnTo>
                    <a:lnTo>
                      <a:pt x="99583" y="23441"/>
                    </a:lnTo>
                    <a:lnTo>
                      <a:pt x="100000" y="21767"/>
                    </a:lnTo>
                    <a:lnTo>
                      <a:pt x="102083" y="19534"/>
                    </a:lnTo>
                    <a:lnTo>
                      <a:pt x="102083" y="17860"/>
                    </a:lnTo>
                    <a:lnTo>
                      <a:pt x="103333" y="17302"/>
                    </a:lnTo>
                    <a:lnTo>
                      <a:pt x="103750" y="15069"/>
                    </a:lnTo>
                    <a:lnTo>
                      <a:pt x="107916" y="11720"/>
                    </a:lnTo>
                    <a:lnTo>
                      <a:pt x="112500" y="5581"/>
                    </a:lnTo>
                    <a:lnTo>
                      <a:pt x="114166" y="0"/>
                    </a:lnTo>
                    <a:lnTo>
                      <a:pt x="114583" y="2232"/>
                    </a:lnTo>
                    <a:lnTo>
                      <a:pt x="115416" y="5581"/>
                    </a:lnTo>
                    <a:lnTo>
                      <a:pt x="115000" y="6697"/>
                    </a:lnTo>
                    <a:lnTo>
                      <a:pt x="115416" y="8930"/>
                    </a:lnTo>
                    <a:lnTo>
                      <a:pt x="114583" y="11720"/>
                    </a:lnTo>
                    <a:lnTo>
                      <a:pt x="115416" y="12279"/>
                    </a:lnTo>
                    <a:lnTo>
                      <a:pt x="118750" y="13953"/>
                    </a:lnTo>
                    <a:lnTo>
                      <a:pt x="120000" y="17302"/>
                    </a:lnTo>
                    <a:lnTo>
                      <a:pt x="119583" y="35720"/>
                    </a:lnTo>
                    <a:lnTo>
                      <a:pt x="120000" y="40744"/>
                    </a:lnTo>
                    <a:lnTo>
                      <a:pt x="106250" y="40744"/>
                    </a:lnTo>
                    <a:lnTo>
                      <a:pt x="113333" y="66418"/>
                    </a:lnTo>
                    <a:lnTo>
                      <a:pt x="99583" y="73674"/>
                    </a:lnTo>
                    <a:lnTo>
                      <a:pt x="95000" y="113302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48" name="Shape 248"/>
              <p:cNvGrpSpPr/>
              <p:nvPr/>
            </p:nvGrpSpPr>
            <p:grpSpPr>
              <a:xfrm>
                <a:off x="2802" y="1979"/>
                <a:ext cx="205" cy="88"/>
                <a:chOff x="2802" y="1979"/>
                <a:chExt cx="205" cy="88"/>
              </a:xfrm>
            </p:grpSpPr>
            <p:sp>
              <p:nvSpPr>
                <p:cNvPr id="249" name="Shape 249"/>
                <p:cNvSpPr/>
                <p:nvPr/>
              </p:nvSpPr>
              <p:spPr>
                <a:xfrm>
                  <a:off x="2803" y="1979"/>
                  <a:ext cx="204" cy="8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63170" y="115899"/>
                      </a:moveTo>
                      <a:lnTo>
                        <a:pt x="62818" y="112346"/>
                      </a:lnTo>
                      <a:lnTo>
                        <a:pt x="63170" y="107972"/>
                      </a:lnTo>
                      <a:lnTo>
                        <a:pt x="64344" y="106332"/>
                      </a:lnTo>
                      <a:lnTo>
                        <a:pt x="64814" y="103599"/>
                      </a:lnTo>
                      <a:lnTo>
                        <a:pt x="63757" y="101138"/>
                      </a:lnTo>
                      <a:lnTo>
                        <a:pt x="61761" y="103325"/>
                      </a:lnTo>
                      <a:lnTo>
                        <a:pt x="61526" y="106332"/>
                      </a:lnTo>
                      <a:lnTo>
                        <a:pt x="60587" y="106879"/>
                      </a:lnTo>
                      <a:lnTo>
                        <a:pt x="59060" y="106605"/>
                      </a:lnTo>
                      <a:lnTo>
                        <a:pt x="57886" y="104145"/>
                      </a:lnTo>
                      <a:lnTo>
                        <a:pt x="56829" y="102779"/>
                      </a:lnTo>
                      <a:lnTo>
                        <a:pt x="56007" y="102232"/>
                      </a:lnTo>
                      <a:lnTo>
                        <a:pt x="55303" y="102232"/>
                      </a:lnTo>
                      <a:lnTo>
                        <a:pt x="54011" y="103599"/>
                      </a:lnTo>
                      <a:lnTo>
                        <a:pt x="51780" y="108519"/>
                      </a:lnTo>
                      <a:lnTo>
                        <a:pt x="51193" y="110979"/>
                      </a:lnTo>
                      <a:lnTo>
                        <a:pt x="50136" y="111252"/>
                      </a:lnTo>
                      <a:lnTo>
                        <a:pt x="49197" y="113166"/>
                      </a:lnTo>
                      <a:lnTo>
                        <a:pt x="47906" y="114259"/>
                      </a:lnTo>
                      <a:lnTo>
                        <a:pt x="46614" y="113986"/>
                      </a:lnTo>
                      <a:lnTo>
                        <a:pt x="44500" y="115353"/>
                      </a:lnTo>
                      <a:lnTo>
                        <a:pt x="43326" y="116719"/>
                      </a:lnTo>
                      <a:lnTo>
                        <a:pt x="41095" y="115079"/>
                      </a:lnTo>
                      <a:lnTo>
                        <a:pt x="40039" y="111799"/>
                      </a:lnTo>
                      <a:lnTo>
                        <a:pt x="39569" y="109886"/>
                      </a:lnTo>
                      <a:lnTo>
                        <a:pt x="38864" y="108519"/>
                      </a:lnTo>
                      <a:lnTo>
                        <a:pt x="37690" y="106879"/>
                      </a:lnTo>
                      <a:lnTo>
                        <a:pt x="34637" y="103599"/>
                      </a:lnTo>
                      <a:lnTo>
                        <a:pt x="33228" y="101138"/>
                      </a:lnTo>
                      <a:lnTo>
                        <a:pt x="31350" y="100592"/>
                      </a:lnTo>
                      <a:lnTo>
                        <a:pt x="30176" y="101138"/>
                      </a:lnTo>
                      <a:lnTo>
                        <a:pt x="29119" y="101138"/>
                      </a:lnTo>
                      <a:lnTo>
                        <a:pt x="28767" y="103599"/>
                      </a:lnTo>
                      <a:lnTo>
                        <a:pt x="28767" y="106879"/>
                      </a:lnTo>
                      <a:lnTo>
                        <a:pt x="28414" y="108246"/>
                      </a:lnTo>
                      <a:lnTo>
                        <a:pt x="28180" y="111252"/>
                      </a:lnTo>
                      <a:lnTo>
                        <a:pt x="25831" y="112619"/>
                      </a:lnTo>
                      <a:lnTo>
                        <a:pt x="24305" y="113986"/>
                      </a:lnTo>
                      <a:lnTo>
                        <a:pt x="23013" y="113986"/>
                      </a:lnTo>
                      <a:lnTo>
                        <a:pt x="21839" y="113166"/>
                      </a:lnTo>
                      <a:lnTo>
                        <a:pt x="20665" y="111799"/>
                      </a:lnTo>
                      <a:lnTo>
                        <a:pt x="19608" y="109612"/>
                      </a:lnTo>
                      <a:lnTo>
                        <a:pt x="19256" y="105512"/>
                      </a:lnTo>
                      <a:lnTo>
                        <a:pt x="19256" y="104145"/>
                      </a:lnTo>
                      <a:lnTo>
                        <a:pt x="18317" y="103325"/>
                      </a:lnTo>
                      <a:lnTo>
                        <a:pt x="18082" y="104419"/>
                      </a:lnTo>
                      <a:lnTo>
                        <a:pt x="18199" y="105512"/>
                      </a:lnTo>
                      <a:lnTo>
                        <a:pt x="17729" y="105512"/>
                      </a:lnTo>
                      <a:lnTo>
                        <a:pt x="16790" y="103872"/>
                      </a:lnTo>
                      <a:lnTo>
                        <a:pt x="16086" y="102232"/>
                      </a:lnTo>
                      <a:lnTo>
                        <a:pt x="15733" y="101958"/>
                      </a:lnTo>
                      <a:lnTo>
                        <a:pt x="13972" y="102232"/>
                      </a:lnTo>
                      <a:lnTo>
                        <a:pt x="13737" y="103872"/>
                      </a:lnTo>
                      <a:lnTo>
                        <a:pt x="12563" y="105512"/>
                      </a:lnTo>
                      <a:lnTo>
                        <a:pt x="12328" y="105512"/>
                      </a:lnTo>
                      <a:lnTo>
                        <a:pt x="12681" y="103599"/>
                      </a:lnTo>
                      <a:lnTo>
                        <a:pt x="12563" y="102505"/>
                      </a:lnTo>
                      <a:lnTo>
                        <a:pt x="8571" y="105239"/>
                      </a:lnTo>
                      <a:lnTo>
                        <a:pt x="9275" y="103325"/>
                      </a:lnTo>
                      <a:lnTo>
                        <a:pt x="10215" y="101412"/>
                      </a:lnTo>
                      <a:lnTo>
                        <a:pt x="11859" y="101412"/>
                      </a:lnTo>
                      <a:lnTo>
                        <a:pt x="12681" y="100592"/>
                      </a:lnTo>
                      <a:lnTo>
                        <a:pt x="12915" y="100045"/>
                      </a:lnTo>
                      <a:lnTo>
                        <a:pt x="13855" y="98952"/>
                      </a:lnTo>
                      <a:lnTo>
                        <a:pt x="14324" y="97585"/>
                      </a:lnTo>
                      <a:lnTo>
                        <a:pt x="13268" y="97038"/>
                      </a:lnTo>
                      <a:lnTo>
                        <a:pt x="10802" y="98405"/>
                      </a:lnTo>
                      <a:lnTo>
                        <a:pt x="8101" y="98405"/>
                      </a:lnTo>
                      <a:lnTo>
                        <a:pt x="7866" y="97038"/>
                      </a:lnTo>
                      <a:lnTo>
                        <a:pt x="9275" y="94031"/>
                      </a:lnTo>
                      <a:lnTo>
                        <a:pt x="8336" y="91845"/>
                      </a:lnTo>
                      <a:lnTo>
                        <a:pt x="7984" y="91025"/>
                      </a:lnTo>
                      <a:lnTo>
                        <a:pt x="7397" y="91025"/>
                      </a:lnTo>
                      <a:lnTo>
                        <a:pt x="7514" y="88838"/>
                      </a:lnTo>
                      <a:lnTo>
                        <a:pt x="8101" y="87744"/>
                      </a:lnTo>
                      <a:lnTo>
                        <a:pt x="8336" y="86378"/>
                      </a:lnTo>
                      <a:lnTo>
                        <a:pt x="7514" y="86651"/>
                      </a:lnTo>
                      <a:lnTo>
                        <a:pt x="6692" y="87471"/>
                      </a:lnTo>
                      <a:lnTo>
                        <a:pt x="6105" y="85284"/>
                      </a:lnTo>
                      <a:lnTo>
                        <a:pt x="6927" y="84464"/>
                      </a:lnTo>
                      <a:lnTo>
                        <a:pt x="7045" y="82004"/>
                      </a:lnTo>
                      <a:lnTo>
                        <a:pt x="6575" y="79271"/>
                      </a:lnTo>
                      <a:lnTo>
                        <a:pt x="5988" y="78451"/>
                      </a:lnTo>
                      <a:lnTo>
                        <a:pt x="4344" y="77357"/>
                      </a:lnTo>
                      <a:lnTo>
                        <a:pt x="3522" y="75717"/>
                      </a:lnTo>
                      <a:lnTo>
                        <a:pt x="2348" y="76264"/>
                      </a:lnTo>
                      <a:lnTo>
                        <a:pt x="1878" y="75717"/>
                      </a:lnTo>
                      <a:lnTo>
                        <a:pt x="1174" y="74077"/>
                      </a:lnTo>
                      <a:lnTo>
                        <a:pt x="1174" y="73257"/>
                      </a:lnTo>
                      <a:lnTo>
                        <a:pt x="1878" y="72710"/>
                      </a:lnTo>
                      <a:lnTo>
                        <a:pt x="1996" y="69977"/>
                      </a:lnTo>
                      <a:lnTo>
                        <a:pt x="1878" y="68610"/>
                      </a:lnTo>
                      <a:lnTo>
                        <a:pt x="2230" y="66970"/>
                      </a:lnTo>
                      <a:lnTo>
                        <a:pt x="2583" y="67243"/>
                      </a:lnTo>
                      <a:lnTo>
                        <a:pt x="3287" y="71617"/>
                      </a:lnTo>
                      <a:lnTo>
                        <a:pt x="4109" y="71890"/>
                      </a:lnTo>
                      <a:lnTo>
                        <a:pt x="5048" y="71617"/>
                      </a:lnTo>
                      <a:lnTo>
                        <a:pt x="6340" y="71617"/>
                      </a:lnTo>
                      <a:lnTo>
                        <a:pt x="6105" y="71070"/>
                      </a:lnTo>
                      <a:lnTo>
                        <a:pt x="4931" y="69703"/>
                      </a:lnTo>
                      <a:lnTo>
                        <a:pt x="4344" y="67243"/>
                      </a:lnTo>
                      <a:lnTo>
                        <a:pt x="4461" y="65330"/>
                      </a:lnTo>
                      <a:lnTo>
                        <a:pt x="5518" y="63143"/>
                      </a:lnTo>
                      <a:lnTo>
                        <a:pt x="5166" y="61776"/>
                      </a:lnTo>
                      <a:lnTo>
                        <a:pt x="4461" y="60136"/>
                      </a:lnTo>
                      <a:lnTo>
                        <a:pt x="4461" y="58496"/>
                      </a:lnTo>
                      <a:lnTo>
                        <a:pt x="3757" y="56309"/>
                      </a:lnTo>
                      <a:lnTo>
                        <a:pt x="3874" y="53302"/>
                      </a:lnTo>
                      <a:lnTo>
                        <a:pt x="5048" y="50842"/>
                      </a:lnTo>
                      <a:lnTo>
                        <a:pt x="4814" y="49749"/>
                      </a:lnTo>
                      <a:lnTo>
                        <a:pt x="2935" y="50842"/>
                      </a:lnTo>
                      <a:lnTo>
                        <a:pt x="0" y="50842"/>
                      </a:lnTo>
                      <a:lnTo>
                        <a:pt x="0" y="49476"/>
                      </a:lnTo>
                      <a:lnTo>
                        <a:pt x="352" y="43735"/>
                      </a:lnTo>
                      <a:lnTo>
                        <a:pt x="939" y="41002"/>
                      </a:lnTo>
                      <a:lnTo>
                        <a:pt x="1643" y="40728"/>
                      </a:lnTo>
                      <a:lnTo>
                        <a:pt x="2348" y="37722"/>
                      </a:lnTo>
                      <a:lnTo>
                        <a:pt x="3170" y="36082"/>
                      </a:lnTo>
                      <a:lnTo>
                        <a:pt x="4109" y="33348"/>
                      </a:lnTo>
                      <a:lnTo>
                        <a:pt x="5636" y="33621"/>
                      </a:lnTo>
                      <a:lnTo>
                        <a:pt x="7397" y="32255"/>
                      </a:lnTo>
                      <a:lnTo>
                        <a:pt x="7984" y="33621"/>
                      </a:lnTo>
                      <a:lnTo>
                        <a:pt x="9393" y="34715"/>
                      </a:lnTo>
                      <a:lnTo>
                        <a:pt x="10684" y="34441"/>
                      </a:lnTo>
                      <a:lnTo>
                        <a:pt x="10215" y="30615"/>
                      </a:lnTo>
                      <a:lnTo>
                        <a:pt x="11272" y="30888"/>
                      </a:lnTo>
                      <a:lnTo>
                        <a:pt x="11976" y="31981"/>
                      </a:lnTo>
                      <a:lnTo>
                        <a:pt x="11859" y="33348"/>
                      </a:lnTo>
                      <a:lnTo>
                        <a:pt x="12681" y="33621"/>
                      </a:lnTo>
                      <a:lnTo>
                        <a:pt x="14324" y="33075"/>
                      </a:lnTo>
                      <a:lnTo>
                        <a:pt x="17495" y="33075"/>
                      </a:lnTo>
                      <a:lnTo>
                        <a:pt x="18904" y="32801"/>
                      </a:lnTo>
                      <a:lnTo>
                        <a:pt x="18786" y="30888"/>
                      </a:lnTo>
                      <a:lnTo>
                        <a:pt x="17729" y="30341"/>
                      </a:lnTo>
                      <a:lnTo>
                        <a:pt x="17612" y="29248"/>
                      </a:lnTo>
                      <a:lnTo>
                        <a:pt x="18786" y="28428"/>
                      </a:lnTo>
                      <a:lnTo>
                        <a:pt x="23953" y="27334"/>
                      </a:lnTo>
                      <a:lnTo>
                        <a:pt x="23953" y="26241"/>
                      </a:lnTo>
                      <a:lnTo>
                        <a:pt x="23013" y="25694"/>
                      </a:lnTo>
                      <a:lnTo>
                        <a:pt x="22191" y="26241"/>
                      </a:lnTo>
                      <a:lnTo>
                        <a:pt x="20665" y="25694"/>
                      </a:lnTo>
                      <a:lnTo>
                        <a:pt x="20313" y="24601"/>
                      </a:lnTo>
                      <a:lnTo>
                        <a:pt x="19960" y="24328"/>
                      </a:lnTo>
                      <a:lnTo>
                        <a:pt x="19608" y="22687"/>
                      </a:lnTo>
                      <a:lnTo>
                        <a:pt x="18904" y="21594"/>
                      </a:lnTo>
                      <a:lnTo>
                        <a:pt x="19256" y="19954"/>
                      </a:lnTo>
                      <a:lnTo>
                        <a:pt x="19960" y="16947"/>
                      </a:lnTo>
                      <a:lnTo>
                        <a:pt x="20078" y="18041"/>
                      </a:lnTo>
                      <a:lnTo>
                        <a:pt x="21135" y="18041"/>
                      </a:lnTo>
                      <a:lnTo>
                        <a:pt x="22661" y="18861"/>
                      </a:lnTo>
                      <a:lnTo>
                        <a:pt x="27123" y="18587"/>
                      </a:lnTo>
                      <a:lnTo>
                        <a:pt x="28414" y="19681"/>
                      </a:lnTo>
                      <a:lnTo>
                        <a:pt x="29119" y="20501"/>
                      </a:lnTo>
                      <a:lnTo>
                        <a:pt x="29706" y="20227"/>
                      </a:lnTo>
                      <a:lnTo>
                        <a:pt x="32172" y="21047"/>
                      </a:lnTo>
                      <a:lnTo>
                        <a:pt x="33816" y="19134"/>
                      </a:lnTo>
                      <a:lnTo>
                        <a:pt x="34637" y="15580"/>
                      </a:lnTo>
                      <a:lnTo>
                        <a:pt x="36046" y="13940"/>
                      </a:lnTo>
                      <a:lnTo>
                        <a:pt x="37338" y="11207"/>
                      </a:lnTo>
                      <a:lnTo>
                        <a:pt x="38982" y="9840"/>
                      </a:lnTo>
                      <a:lnTo>
                        <a:pt x="40273" y="7107"/>
                      </a:lnTo>
                      <a:lnTo>
                        <a:pt x="41682" y="5193"/>
                      </a:lnTo>
                      <a:lnTo>
                        <a:pt x="44735" y="2460"/>
                      </a:lnTo>
                      <a:lnTo>
                        <a:pt x="46731" y="1913"/>
                      </a:lnTo>
                      <a:lnTo>
                        <a:pt x="48610" y="1366"/>
                      </a:lnTo>
                      <a:lnTo>
                        <a:pt x="51193" y="2186"/>
                      </a:lnTo>
                      <a:lnTo>
                        <a:pt x="55538" y="2186"/>
                      </a:lnTo>
                      <a:lnTo>
                        <a:pt x="56947" y="546"/>
                      </a:lnTo>
                      <a:lnTo>
                        <a:pt x="57886" y="0"/>
                      </a:lnTo>
                      <a:lnTo>
                        <a:pt x="58590" y="820"/>
                      </a:lnTo>
                      <a:lnTo>
                        <a:pt x="58590" y="2733"/>
                      </a:lnTo>
                      <a:lnTo>
                        <a:pt x="59412" y="5740"/>
                      </a:lnTo>
                      <a:lnTo>
                        <a:pt x="61056" y="7927"/>
                      </a:lnTo>
                      <a:lnTo>
                        <a:pt x="62583" y="9567"/>
                      </a:lnTo>
                      <a:lnTo>
                        <a:pt x="64109" y="7107"/>
                      </a:lnTo>
                      <a:lnTo>
                        <a:pt x="64931" y="10113"/>
                      </a:lnTo>
                      <a:lnTo>
                        <a:pt x="65753" y="15854"/>
                      </a:lnTo>
                      <a:lnTo>
                        <a:pt x="68923" y="16674"/>
                      </a:lnTo>
                      <a:lnTo>
                        <a:pt x="73150" y="21867"/>
                      </a:lnTo>
                      <a:lnTo>
                        <a:pt x="73855" y="21047"/>
                      </a:lnTo>
                      <a:lnTo>
                        <a:pt x="74559" y="20227"/>
                      </a:lnTo>
                      <a:lnTo>
                        <a:pt x="77025" y="22961"/>
                      </a:lnTo>
                      <a:lnTo>
                        <a:pt x="79491" y="22687"/>
                      </a:lnTo>
                      <a:lnTo>
                        <a:pt x="81369" y="21047"/>
                      </a:lnTo>
                      <a:lnTo>
                        <a:pt x="85009" y="19681"/>
                      </a:lnTo>
                      <a:lnTo>
                        <a:pt x="89001" y="21867"/>
                      </a:lnTo>
                      <a:lnTo>
                        <a:pt x="91467" y="21594"/>
                      </a:lnTo>
                      <a:lnTo>
                        <a:pt x="96281" y="13940"/>
                      </a:lnTo>
                      <a:lnTo>
                        <a:pt x="98395" y="10933"/>
                      </a:lnTo>
                      <a:lnTo>
                        <a:pt x="98630" y="9567"/>
                      </a:lnTo>
                      <a:lnTo>
                        <a:pt x="99452" y="11207"/>
                      </a:lnTo>
                      <a:lnTo>
                        <a:pt x="100391" y="11207"/>
                      </a:lnTo>
                      <a:lnTo>
                        <a:pt x="101917" y="10113"/>
                      </a:lnTo>
                      <a:lnTo>
                        <a:pt x="104148" y="11753"/>
                      </a:lnTo>
                      <a:lnTo>
                        <a:pt x="104853" y="11753"/>
                      </a:lnTo>
                      <a:lnTo>
                        <a:pt x="105440" y="9840"/>
                      </a:lnTo>
                      <a:lnTo>
                        <a:pt x="106027" y="8747"/>
                      </a:lnTo>
                      <a:lnTo>
                        <a:pt x="106966" y="9567"/>
                      </a:lnTo>
                      <a:lnTo>
                        <a:pt x="107906" y="11480"/>
                      </a:lnTo>
                      <a:lnTo>
                        <a:pt x="109197" y="15854"/>
                      </a:lnTo>
                      <a:lnTo>
                        <a:pt x="109784" y="16127"/>
                      </a:lnTo>
                      <a:lnTo>
                        <a:pt x="110841" y="18861"/>
                      </a:lnTo>
                      <a:lnTo>
                        <a:pt x="111663" y="20501"/>
                      </a:lnTo>
                      <a:lnTo>
                        <a:pt x="112485" y="24328"/>
                      </a:lnTo>
                      <a:lnTo>
                        <a:pt x="112720" y="29794"/>
                      </a:lnTo>
                      <a:lnTo>
                        <a:pt x="113072" y="33621"/>
                      </a:lnTo>
                      <a:lnTo>
                        <a:pt x="114011" y="36355"/>
                      </a:lnTo>
                      <a:lnTo>
                        <a:pt x="115303" y="37448"/>
                      </a:lnTo>
                      <a:lnTo>
                        <a:pt x="116242" y="39088"/>
                      </a:lnTo>
                      <a:lnTo>
                        <a:pt x="117416" y="41822"/>
                      </a:lnTo>
                      <a:lnTo>
                        <a:pt x="118356" y="42642"/>
                      </a:lnTo>
                      <a:lnTo>
                        <a:pt x="118825" y="44009"/>
                      </a:lnTo>
                      <a:lnTo>
                        <a:pt x="117769" y="48929"/>
                      </a:lnTo>
                      <a:lnTo>
                        <a:pt x="117534" y="50842"/>
                      </a:lnTo>
                      <a:lnTo>
                        <a:pt x="115890" y="53302"/>
                      </a:lnTo>
                      <a:lnTo>
                        <a:pt x="116007" y="55216"/>
                      </a:lnTo>
                      <a:lnTo>
                        <a:pt x="116829" y="59863"/>
                      </a:lnTo>
                      <a:lnTo>
                        <a:pt x="117064" y="67243"/>
                      </a:lnTo>
                      <a:lnTo>
                        <a:pt x="117064" y="71890"/>
                      </a:lnTo>
                      <a:lnTo>
                        <a:pt x="117299" y="76264"/>
                      </a:lnTo>
                      <a:lnTo>
                        <a:pt x="116829" y="82004"/>
                      </a:lnTo>
                      <a:lnTo>
                        <a:pt x="118473" y="84191"/>
                      </a:lnTo>
                      <a:lnTo>
                        <a:pt x="119882" y="88838"/>
                      </a:lnTo>
                      <a:lnTo>
                        <a:pt x="120000" y="93211"/>
                      </a:lnTo>
                      <a:lnTo>
                        <a:pt x="119178" y="95125"/>
                      </a:lnTo>
                      <a:lnTo>
                        <a:pt x="117416" y="94851"/>
                      </a:lnTo>
                      <a:lnTo>
                        <a:pt x="116242" y="91845"/>
                      </a:lnTo>
                      <a:lnTo>
                        <a:pt x="114246" y="92118"/>
                      </a:lnTo>
                      <a:lnTo>
                        <a:pt x="110606" y="91845"/>
                      </a:lnTo>
                      <a:lnTo>
                        <a:pt x="108258" y="89384"/>
                      </a:lnTo>
                      <a:lnTo>
                        <a:pt x="105322" y="95125"/>
                      </a:lnTo>
                      <a:lnTo>
                        <a:pt x="104266" y="95398"/>
                      </a:lnTo>
                      <a:lnTo>
                        <a:pt x="104148" y="94851"/>
                      </a:lnTo>
                      <a:lnTo>
                        <a:pt x="104148" y="93485"/>
                      </a:lnTo>
                      <a:lnTo>
                        <a:pt x="103679" y="92665"/>
                      </a:lnTo>
                      <a:lnTo>
                        <a:pt x="103444" y="92118"/>
                      </a:lnTo>
                      <a:lnTo>
                        <a:pt x="102387" y="94031"/>
                      </a:lnTo>
                      <a:lnTo>
                        <a:pt x="100391" y="96218"/>
                      </a:lnTo>
                      <a:lnTo>
                        <a:pt x="96281" y="96765"/>
                      </a:lnTo>
                      <a:lnTo>
                        <a:pt x="95107" y="95945"/>
                      </a:lnTo>
                      <a:lnTo>
                        <a:pt x="94050" y="95945"/>
                      </a:lnTo>
                      <a:lnTo>
                        <a:pt x="92172" y="97038"/>
                      </a:lnTo>
                      <a:lnTo>
                        <a:pt x="90998" y="99498"/>
                      </a:lnTo>
                      <a:lnTo>
                        <a:pt x="90058" y="100592"/>
                      </a:lnTo>
                      <a:lnTo>
                        <a:pt x="88532" y="101412"/>
                      </a:lnTo>
                      <a:lnTo>
                        <a:pt x="88062" y="102505"/>
                      </a:lnTo>
                      <a:lnTo>
                        <a:pt x="84070" y="104145"/>
                      </a:lnTo>
                      <a:lnTo>
                        <a:pt x="80900" y="103325"/>
                      </a:lnTo>
                      <a:lnTo>
                        <a:pt x="79608" y="100045"/>
                      </a:lnTo>
                      <a:lnTo>
                        <a:pt x="78786" y="99772"/>
                      </a:lnTo>
                      <a:lnTo>
                        <a:pt x="77142" y="100045"/>
                      </a:lnTo>
                      <a:lnTo>
                        <a:pt x="76086" y="101958"/>
                      </a:lnTo>
                      <a:lnTo>
                        <a:pt x="74442" y="103325"/>
                      </a:lnTo>
                      <a:lnTo>
                        <a:pt x="73502" y="103872"/>
                      </a:lnTo>
                      <a:lnTo>
                        <a:pt x="73033" y="104965"/>
                      </a:lnTo>
                      <a:lnTo>
                        <a:pt x="71272" y="104145"/>
                      </a:lnTo>
                      <a:lnTo>
                        <a:pt x="70215" y="104965"/>
                      </a:lnTo>
                      <a:lnTo>
                        <a:pt x="70097" y="104145"/>
                      </a:lnTo>
                      <a:lnTo>
                        <a:pt x="70097" y="103599"/>
                      </a:lnTo>
                      <a:lnTo>
                        <a:pt x="70097" y="103325"/>
                      </a:lnTo>
                      <a:lnTo>
                        <a:pt x="70097" y="103325"/>
                      </a:lnTo>
                      <a:lnTo>
                        <a:pt x="69510" y="102232"/>
                      </a:lnTo>
                      <a:lnTo>
                        <a:pt x="68454" y="101958"/>
                      </a:lnTo>
                      <a:lnTo>
                        <a:pt x="67866" y="101138"/>
                      </a:lnTo>
                      <a:lnTo>
                        <a:pt x="67279" y="104145"/>
                      </a:lnTo>
                      <a:lnTo>
                        <a:pt x="67045" y="104419"/>
                      </a:lnTo>
                      <a:lnTo>
                        <a:pt x="67045" y="105785"/>
                      </a:lnTo>
                      <a:lnTo>
                        <a:pt x="66810" y="108246"/>
                      </a:lnTo>
                      <a:lnTo>
                        <a:pt x="67984" y="111526"/>
                      </a:lnTo>
                      <a:lnTo>
                        <a:pt x="67984" y="112346"/>
                      </a:lnTo>
                      <a:lnTo>
                        <a:pt x="67632" y="112619"/>
                      </a:lnTo>
                      <a:lnTo>
                        <a:pt x="66810" y="112619"/>
                      </a:lnTo>
                      <a:lnTo>
                        <a:pt x="65753" y="113166"/>
                      </a:lnTo>
                      <a:lnTo>
                        <a:pt x="65753" y="114259"/>
                      </a:lnTo>
                      <a:lnTo>
                        <a:pt x="65753" y="116719"/>
                      </a:lnTo>
                      <a:lnTo>
                        <a:pt x="65048" y="118086"/>
                      </a:lnTo>
                      <a:lnTo>
                        <a:pt x="64696" y="118359"/>
                      </a:lnTo>
                      <a:lnTo>
                        <a:pt x="64344" y="120000"/>
                      </a:lnTo>
                      <a:lnTo>
                        <a:pt x="63639" y="118906"/>
                      </a:lnTo>
                      <a:lnTo>
                        <a:pt x="63405" y="118086"/>
                      </a:lnTo>
                      <a:lnTo>
                        <a:pt x="62935" y="118086"/>
                      </a:lnTo>
                      <a:lnTo>
                        <a:pt x="63170" y="115899"/>
                      </a:lnTo>
                      <a:close/>
                    </a:path>
                  </a:pathLst>
                </a:custGeom>
                <a:solidFill>
                  <a:srgbClr val="4E5765"/>
                </a:solidFill>
                <a:ln w="9525" cap="flat" cmpd="sng">
                  <a:solidFill>
                    <a:srgbClr val="F6F8F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buClr>
                      <a:schemeClr val="dk1"/>
                    </a:buClr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" name="Shape 250"/>
                <p:cNvSpPr/>
                <p:nvPr/>
              </p:nvSpPr>
              <p:spPr>
                <a:xfrm>
                  <a:off x="2802" y="1979"/>
                  <a:ext cx="33" cy="2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78072" y="6857"/>
                      </a:moveTo>
                      <a:lnTo>
                        <a:pt x="72289" y="5142"/>
                      </a:lnTo>
                      <a:lnTo>
                        <a:pt x="55662" y="8571"/>
                      </a:lnTo>
                      <a:lnTo>
                        <a:pt x="42650" y="0"/>
                      </a:lnTo>
                      <a:lnTo>
                        <a:pt x="28192" y="6857"/>
                      </a:lnTo>
                      <a:lnTo>
                        <a:pt x="18072" y="8571"/>
                      </a:lnTo>
                      <a:lnTo>
                        <a:pt x="11566" y="15428"/>
                      </a:lnTo>
                      <a:lnTo>
                        <a:pt x="13734" y="20571"/>
                      </a:lnTo>
                      <a:lnTo>
                        <a:pt x="20240" y="26571"/>
                      </a:lnTo>
                      <a:lnTo>
                        <a:pt x="19518" y="36000"/>
                      </a:lnTo>
                      <a:lnTo>
                        <a:pt x="11566" y="43714"/>
                      </a:lnTo>
                      <a:lnTo>
                        <a:pt x="10120" y="57428"/>
                      </a:lnTo>
                      <a:lnTo>
                        <a:pt x="7228" y="69428"/>
                      </a:lnTo>
                      <a:lnTo>
                        <a:pt x="0" y="82285"/>
                      </a:lnTo>
                      <a:lnTo>
                        <a:pt x="2168" y="85714"/>
                      </a:lnTo>
                      <a:lnTo>
                        <a:pt x="7228" y="89142"/>
                      </a:lnTo>
                      <a:lnTo>
                        <a:pt x="31084" y="85714"/>
                      </a:lnTo>
                      <a:lnTo>
                        <a:pt x="26024" y="91714"/>
                      </a:lnTo>
                      <a:lnTo>
                        <a:pt x="15180" y="96857"/>
                      </a:lnTo>
                      <a:lnTo>
                        <a:pt x="7228" y="102857"/>
                      </a:lnTo>
                      <a:lnTo>
                        <a:pt x="6506" y="108857"/>
                      </a:lnTo>
                      <a:lnTo>
                        <a:pt x="6506" y="120000"/>
                      </a:lnTo>
                      <a:lnTo>
                        <a:pt x="12289" y="117428"/>
                      </a:lnTo>
                      <a:lnTo>
                        <a:pt x="16626" y="108857"/>
                      </a:lnTo>
                      <a:lnTo>
                        <a:pt x="23855" y="101142"/>
                      </a:lnTo>
                      <a:lnTo>
                        <a:pt x="41927" y="86571"/>
                      </a:lnTo>
                      <a:lnTo>
                        <a:pt x="54939" y="73714"/>
                      </a:lnTo>
                      <a:lnTo>
                        <a:pt x="61445" y="64285"/>
                      </a:lnTo>
                      <a:lnTo>
                        <a:pt x="70120" y="64285"/>
                      </a:lnTo>
                      <a:lnTo>
                        <a:pt x="78072" y="62571"/>
                      </a:lnTo>
                      <a:lnTo>
                        <a:pt x="89638" y="62571"/>
                      </a:lnTo>
                      <a:lnTo>
                        <a:pt x="99759" y="63428"/>
                      </a:lnTo>
                      <a:lnTo>
                        <a:pt x="104819" y="66857"/>
                      </a:lnTo>
                      <a:lnTo>
                        <a:pt x="115662" y="62571"/>
                      </a:lnTo>
                      <a:lnTo>
                        <a:pt x="119999" y="54857"/>
                      </a:lnTo>
                      <a:lnTo>
                        <a:pt x="119999" y="48000"/>
                      </a:lnTo>
                      <a:lnTo>
                        <a:pt x="112771" y="46285"/>
                      </a:lnTo>
                      <a:lnTo>
                        <a:pt x="100481" y="41142"/>
                      </a:lnTo>
                      <a:lnTo>
                        <a:pt x="90361" y="36000"/>
                      </a:lnTo>
                      <a:lnTo>
                        <a:pt x="84578" y="30857"/>
                      </a:lnTo>
                      <a:lnTo>
                        <a:pt x="78795" y="23142"/>
                      </a:lnTo>
                      <a:lnTo>
                        <a:pt x="77349" y="13714"/>
                      </a:lnTo>
                      <a:lnTo>
                        <a:pt x="78072" y="6857"/>
                      </a:lnTo>
                      <a:close/>
                    </a:path>
                  </a:pathLst>
                </a:custGeom>
                <a:solidFill>
                  <a:srgbClr val="4E5765"/>
                </a:solidFill>
                <a:ln w="9525" cap="flat" cmpd="sng">
                  <a:solidFill>
                    <a:srgbClr val="F6F8F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buClr>
                      <a:schemeClr val="dk1"/>
                    </a:buClr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51" name="Shape 251"/>
              <p:cNvSpPr/>
              <p:nvPr/>
            </p:nvSpPr>
            <p:spPr>
              <a:xfrm>
                <a:off x="2896" y="2100"/>
                <a:ext cx="45" cy="5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1688" y="41933"/>
                    </a:moveTo>
                    <a:lnTo>
                      <a:pt x="119999" y="33457"/>
                    </a:lnTo>
                    <a:lnTo>
                      <a:pt x="111688" y="0"/>
                    </a:lnTo>
                    <a:lnTo>
                      <a:pt x="85714" y="11598"/>
                    </a:lnTo>
                    <a:lnTo>
                      <a:pt x="73246" y="17397"/>
                    </a:lnTo>
                    <a:lnTo>
                      <a:pt x="49870" y="29888"/>
                    </a:lnTo>
                    <a:lnTo>
                      <a:pt x="45194" y="30780"/>
                    </a:lnTo>
                    <a:lnTo>
                      <a:pt x="38961" y="29888"/>
                    </a:lnTo>
                    <a:lnTo>
                      <a:pt x="36363" y="28996"/>
                    </a:lnTo>
                    <a:lnTo>
                      <a:pt x="32207" y="24535"/>
                    </a:lnTo>
                    <a:lnTo>
                      <a:pt x="28051" y="22750"/>
                    </a:lnTo>
                    <a:lnTo>
                      <a:pt x="24935" y="19182"/>
                    </a:lnTo>
                    <a:lnTo>
                      <a:pt x="22857" y="18736"/>
                    </a:lnTo>
                    <a:lnTo>
                      <a:pt x="16623" y="19628"/>
                    </a:lnTo>
                    <a:lnTo>
                      <a:pt x="16623" y="28550"/>
                    </a:lnTo>
                    <a:lnTo>
                      <a:pt x="16623" y="29442"/>
                    </a:lnTo>
                    <a:lnTo>
                      <a:pt x="16103" y="33457"/>
                    </a:lnTo>
                    <a:lnTo>
                      <a:pt x="15584" y="36579"/>
                    </a:lnTo>
                    <a:lnTo>
                      <a:pt x="14545" y="41933"/>
                    </a:lnTo>
                    <a:lnTo>
                      <a:pt x="16103" y="45947"/>
                    </a:lnTo>
                    <a:lnTo>
                      <a:pt x="14545" y="48624"/>
                    </a:lnTo>
                    <a:lnTo>
                      <a:pt x="14025" y="52639"/>
                    </a:lnTo>
                    <a:lnTo>
                      <a:pt x="12987" y="53531"/>
                    </a:lnTo>
                    <a:lnTo>
                      <a:pt x="14025" y="55315"/>
                    </a:lnTo>
                    <a:lnTo>
                      <a:pt x="11948" y="61115"/>
                    </a:lnTo>
                    <a:lnTo>
                      <a:pt x="13506" y="64684"/>
                    </a:lnTo>
                    <a:lnTo>
                      <a:pt x="8831" y="72713"/>
                    </a:lnTo>
                    <a:lnTo>
                      <a:pt x="5714" y="81635"/>
                    </a:lnTo>
                    <a:lnTo>
                      <a:pt x="2597" y="105278"/>
                    </a:lnTo>
                    <a:lnTo>
                      <a:pt x="519" y="110185"/>
                    </a:lnTo>
                    <a:lnTo>
                      <a:pt x="0" y="112862"/>
                    </a:lnTo>
                    <a:lnTo>
                      <a:pt x="0" y="112862"/>
                    </a:lnTo>
                    <a:lnTo>
                      <a:pt x="1558" y="116431"/>
                    </a:lnTo>
                    <a:lnTo>
                      <a:pt x="33246" y="120000"/>
                    </a:lnTo>
                    <a:lnTo>
                      <a:pt x="42077" y="112416"/>
                    </a:lnTo>
                    <a:lnTo>
                      <a:pt x="42597" y="110631"/>
                    </a:lnTo>
                    <a:lnTo>
                      <a:pt x="50389" y="99479"/>
                    </a:lnTo>
                    <a:lnTo>
                      <a:pt x="72207" y="96802"/>
                    </a:lnTo>
                    <a:lnTo>
                      <a:pt x="72727" y="92342"/>
                    </a:lnTo>
                    <a:lnTo>
                      <a:pt x="75844" y="85204"/>
                    </a:lnTo>
                    <a:lnTo>
                      <a:pt x="87272" y="79851"/>
                    </a:lnTo>
                    <a:lnTo>
                      <a:pt x="88311" y="79405"/>
                    </a:lnTo>
                    <a:lnTo>
                      <a:pt x="60779" y="55315"/>
                    </a:lnTo>
                    <a:lnTo>
                      <a:pt x="56103" y="52639"/>
                    </a:lnTo>
                    <a:lnTo>
                      <a:pt x="77402" y="48178"/>
                    </a:lnTo>
                    <a:lnTo>
                      <a:pt x="111688" y="41933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Shape 252"/>
              <p:cNvSpPr/>
              <p:nvPr/>
            </p:nvSpPr>
            <p:spPr>
              <a:xfrm>
                <a:off x="2904" y="2045"/>
                <a:ext cx="75" cy="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6744" y="95430"/>
                    </a:moveTo>
                    <a:lnTo>
                      <a:pt x="70077" y="84747"/>
                    </a:lnTo>
                    <a:lnTo>
                      <a:pt x="74728" y="80830"/>
                    </a:lnTo>
                    <a:lnTo>
                      <a:pt x="79379" y="79050"/>
                    </a:lnTo>
                    <a:lnTo>
                      <a:pt x="86201" y="74777"/>
                    </a:lnTo>
                    <a:lnTo>
                      <a:pt x="89922" y="72284"/>
                    </a:lnTo>
                    <a:lnTo>
                      <a:pt x="91162" y="70860"/>
                    </a:lnTo>
                    <a:lnTo>
                      <a:pt x="94883" y="69080"/>
                    </a:lnTo>
                    <a:lnTo>
                      <a:pt x="97984" y="60534"/>
                    </a:lnTo>
                    <a:lnTo>
                      <a:pt x="98914" y="47359"/>
                    </a:lnTo>
                    <a:lnTo>
                      <a:pt x="100155" y="22433"/>
                    </a:lnTo>
                    <a:lnTo>
                      <a:pt x="109767" y="17804"/>
                    </a:lnTo>
                    <a:lnTo>
                      <a:pt x="115348" y="7477"/>
                    </a:lnTo>
                    <a:lnTo>
                      <a:pt x="120000" y="4272"/>
                    </a:lnTo>
                    <a:lnTo>
                      <a:pt x="117209" y="4272"/>
                    </a:lnTo>
                    <a:lnTo>
                      <a:pt x="116899" y="3560"/>
                    </a:lnTo>
                    <a:lnTo>
                      <a:pt x="116899" y="1780"/>
                    </a:lnTo>
                    <a:lnTo>
                      <a:pt x="115658" y="712"/>
                    </a:lnTo>
                    <a:lnTo>
                      <a:pt x="115038" y="0"/>
                    </a:lnTo>
                    <a:lnTo>
                      <a:pt x="112248" y="2492"/>
                    </a:lnTo>
                    <a:lnTo>
                      <a:pt x="106976" y="5341"/>
                    </a:lnTo>
                    <a:lnTo>
                      <a:pt x="96124" y="6053"/>
                    </a:lnTo>
                    <a:lnTo>
                      <a:pt x="93023" y="4985"/>
                    </a:lnTo>
                    <a:lnTo>
                      <a:pt x="90232" y="4985"/>
                    </a:lnTo>
                    <a:lnTo>
                      <a:pt x="85271" y="6409"/>
                    </a:lnTo>
                    <a:lnTo>
                      <a:pt x="82170" y="9614"/>
                    </a:lnTo>
                    <a:lnTo>
                      <a:pt x="79689" y="11038"/>
                    </a:lnTo>
                    <a:lnTo>
                      <a:pt x="75658" y="12106"/>
                    </a:lnTo>
                    <a:lnTo>
                      <a:pt x="73798" y="13531"/>
                    </a:lnTo>
                    <a:lnTo>
                      <a:pt x="63875" y="16023"/>
                    </a:lnTo>
                    <a:lnTo>
                      <a:pt x="55503" y="14599"/>
                    </a:lnTo>
                    <a:lnTo>
                      <a:pt x="52093" y="11038"/>
                    </a:lnTo>
                    <a:lnTo>
                      <a:pt x="49922" y="9970"/>
                    </a:lnTo>
                    <a:lnTo>
                      <a:pt x="45581" y="10326"/>
                    </a:lnTo>
                    <a:lnTo>
                      <a:pt x="42790" y="12818"/>
                    </a:lnTo>
                    <a:lnTo>
                      <a:pt x="38449" y="14599"/>
                    </a:lnTo>
                    <a:lnTo>
                      <a:pt x="35968" y="15311"/>
                    </a:lnTo>
                    <a:lnTo>
                      <a:pt x="34728" y="16735"/>
                    </a:lnTo>
                    <a:lnTo>
                      <a:pt x="30077" y="15667"/>
                    </a:lnTo>
                    <a:lnTo>
                      <a:pt x="27286" y="16735"/>
                    </a:lnTo>
                    <a:lnTo>
                      <a:pt x="26976" y="15667"/>
                    </a:lnTo>
                    <a:lnTo>
                      <a:pt x="26976" y="14955"/>
                    </a:lnTo>
                    <a:lnTo>
                      <a:pt x="26976" y="14599"/>
                    </a:lnTo>
                    <a:lnTo>
                      <a:pt x="25426" y="13175"/>
                    </a:lnTo>
                    <a:lnTo>
                      <a:pt x="22635" y="12818"/>
                    </a:lnTo>
                    <a:lnTo>
                      <a:pt x="21085" y="11750"/>
                    </a:lnTo>
                    <a:lnTo>
                      <a:pt x="19534" y="15667"/>
                    </a:lnTo>
                    <a:lnTo>
                      <a:pt x="18914" y="16023"/>
                    </a:lnTo>
                    <a:lnTo>
                      <a:pt x="18914" y="17804"/>
                    </a:lnTo>
                    <a:lnTo>
                      <a:pt x="18294" y="21008"/>
                    </a:lnTo>
                    <a:lnTo>
                      <a:pt x="21085" y="25281"/>
                    </a:lnTo>
                    <a:lnTo>
                      <a:pt x="21395" y="26350"/>
                    </a:lnTo>
                    <a:lnTo>
                      <a:pt x="20465" y="26706"/>
                    </a:lnTo>
                    <a:lnTo>
                      <a:pt x="18294" y="26706"/>
                    </a:lnTo>
                    <a:lnTo>
                      <a:pt x="15503" y="27418"/>
                    </a:lnTo>
                    <a:lnTo>
                      <a:pt x="15503" y="28842"/>
                    </a:lnTo>
                    <a:lnTo>
                      <a:pt x="15503" y="32047"/>
                    </a:lnTo>
                    <a:lnTo>
                      <a:pt x="13643" y="33827"/>
                    </a:lnTo>
                    <a:lnTo>
                      <a:pt x="12713" y="34183"/>
                    </a:lnTo>
                    <a:lnTo>
                      <a:pt x="11782" y="36320"/>
                    </a:lnTo>
                    <a:lnTo>
                      <a:pt x="9922" y="34896"/>
                    </a:lnTo>
                    <a:lnTo>
                      <a:pt x="9302" y="33827"/>
                    </a:lnTo>
                    <a:lnTo>
                      <a:pt x="8062" y="33827"/>
                    </a:lnTo>
                    <a:lnTo>
                      <a:pt x="8062" y="37744"/>
                    </a:lnTo>
                    <a:lnTo>
                      <a:pt x="6511" y="42373"/>
                    </a:lnTo>
                    <a:lnTo>
                      <a:pt x="7131" y="43798"/>
                    </a:lnTo>
                    <a:lnTo>
                      <a:pt x="8682" y="48427"/>
                    </a:lnTo>
                    <a:lnTo>
                      <a:pt x="8682" y="55192"/>
                    </a:lnTo>
                    <a:lnTo>
                      <a:pt x="8062" y="59465"/>
                    </a:lnTo>
                    <a:lnTo>
                      <a:pt x="8682" y="63382"/>
                    </a:lnTo>
                    <a:lnTo>
                      <a:pt x="13953" y="63382"/>
                    </a:lnTo>
                    <a:lnTo>
                      <a:pt x="14883" y="61958"/>
                    </a:lnTo>
                    <a:lnTo>
                      <a:pt x="15503" y="61958"/>
                    </a:lnTo>
                    <a:lnTo>
                      <a:pt x="16124" y="63738"/>
                    </a:lnTo>
                    <a:lnTo>
                      <a:pt x="17674" y="63738"/>
                    </a:lnTo>
                    <a:lnTo>
                      <a:pt x="17984" y="64451"/>
                    </a:lnTo>
                    <a:lnTo>
                      <a:pt x="17984" y="65163"/>
                    </a:lnTo>
                    <a:lnTo>
                      <a:pt x="16434" y="65163"/>
                    </a:lnTo>
                    <a:lnTo>
                      <a:pt x="16434" y="65875"/>
                    </a:lnTo>
                    <a:lnTo>
                      <a:pt x="15503" y="66587"/>
                    </a:lnTo>
                    <a:lnTo>
                      <a:pt x="15503" y="67299"/>
                    </a:lnTo>
                    <a:lnTo>
                      <a:pt x="17674" y="67299"/>
                    </a:lnTo>
                    <a:lnTo>
                      <a:pt x="17984" y="68724"/>
                    </a:lnTo>
                    <a:lnTo>
                      <a:pt x="19534" y="69436"/>
                    </a:lnTo>
                    <a:lnTo>
                      <a:pt x="18914" y="70860"/>
                    </a:lnTo>
                    <a:lnTo>
                      <a:pt x="20155" y="72640"/>
                    </a:lnTo>
                    <a:lnTo>
                      <a:pt x="19844" y="74065"/>
                    </a:lnTo>
                    <a:lnTo>
                      <a:pt x="20465" y="74777"/>
                    </a:lnTo>
                    <a:lnTo>
                      <a:pt x="19844" y="75489"/>
                    </a:lnTo>
                    <a:lnTo>
                      <a:pt x="19534" y="76913"/>
                    </a:lnTo>
                    <a:lnTo>
                      <a:pt x="18604" y="76913"/>
                    </a:lnTo>
                    <a:lnTo>
                      <a:pt x="17054" y="78694"/>
                    </a:lnTo>
                    <a:lnTo>
                      <a:pt x="15503" y="79050"/>
                    </a:lnTo>
                    <a:lnTo>
                      <a:pt x="15503" y="80474"/>
                    </a:lnTo>
                    <a:lnTo>
                      <a:pt x="14573" y="80830"/>
                    </a:lnTo>
                    <a:lnTo>
                      <a:pt x="13953" y="81899"/>
                    </a:lnTo>
                    <a:lnTo>
                      <a:pt x="15503" y="82967"/>
                    </a:lnTo>
                    <a:lnTo>
                      <a:pt x="16124" y="84035"/>
                    </a:lnTo>
                    <a:lnTo>
                      <a:pt x="16124" y="84035"/>
                    </a:lnTo>
                    <a:lnTo>
                      <a:pt x="15503" y="84391"/>
                    </a:lnTo>
                    <a:lnTo>
                      <a:pt x="13953" y="84035"/>
                    </a:lnTo>
                    <a:lnTo>
                      <a:pt x="9922" y="84391"/>
                    </a:lnTo>
                    <a:lnTo>
                      <a:pt x="9612" y="86172"/>
                    </a:lnTo>
                    <a:lnTo>
                      <a:pt x="8682" y="86528"/>
                    </a:lnTo>
                    <a:lnTo>
                      <a:pt x="8062" y="88664"/>
                    </a:lnTo>
                    <a:lnTo>
                      <a:pt x="8062" y="88664"/>
                    </a:lnTo>
                    <a:lnTo>
                      <a:pt x="9612" y="89732"/>
                    </a:lnTo>
                    <a:lnTo>
                      <a:pt x="9612" y="91513"/>
                    </a:lnTo>
                    <a:lnTo>
                      <a:pt x="8682" y="91513"/>
                    </a:lnTo>
                    <a:lnTo>
                      <a:pt x="7751" y="93649"/>
                    </a:lnTo>
                    <a:lnTo>
                      <a:pt x="5581" y="95074"/>
                    </a:lnTo>
                    <a:lnTo>
                      <a:pt x="5271" y="96142"/>
                    </a:lnTo>
                    <a:lnTo>
                      <a:pt x="3720" y="96142"/>
                    </a:lnTo>
                    <a:lnTo>
                      <a:pt x="1550" y="98278"/>
                    </a:lnTo>
                    <a:lnTo>
                      <a:pt x="1550" y="101839"/>
                    </a:lnTo>
                    <a:lnTo>
                      <a:pt x="620" y="103264"/>
                    </a:lnTo>
                    <a:lnTo>
                      <a:pt x="1240" y="105044"/>
                    </a:lnTo>
                    <a:lnTo>
                      <a:pt x="620" y="106824"/>
                    </a:lnTo>
                    <a:lnTo>
                      <a:pt x="1550" y="108961"/>
                    </a:lnTo>
                    <a:lnTo>
                      <a:pt x="0" y="111097"/>
                    </a:lnTo>
                    <a:lnTo>
                      <a:pt x="3720" y="110385"/>
                    </a:lnTo>
                    <a:lnTo>
                      <a:pt x="4961" y="110741"/>
                    </a:lnTo>
                    <a:lnTo>
                      <a:pt x="6821" y="113590"/>
                    </a:lnTo>
                    <a:lnTo>
                      <a:pt x="9302" y="115370"/>
                    </a:lnTo>
                    <a:lnTo>
                      <a:pt x="11782" y="118575"/>
                    </a:lnTo>
                    <a:lnTo>
                      <a:pt x="13333" y="119287"/>
                    </a:lnTo>
                    <a:lnTo>
                      <a:pt x="17054" y="120000"/>
                    </a:lnTo>
                    <a:lnTo>
                      <a:pt x="19534" y="119287"/>
                    </a:lnTo>
                    <a:lnTo>
                      <a:pt x="33798" y="109317"/>
                    </a:lnTo>
                    <a:lnTo>
                      <a:pt x="41240" y="104688"/>
                    </a:lnTo>
                    <a:lnTo>
                      <a:pt x="56744" y="95430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Shape 253"/>
              <p:cNvSpPr/>
              <p:nvPr/>
            </p:nvSpPr>
            <p:spPr>
              <a:xfrm>
                <a:off x="2870" y="2069"/>
                <a:ext cx="25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7619" y="25600"/>
                    </a:moveTo>
                    <a:lnTo>
                      <a:pt x="100952" y="17600"/>
                    </a:lnTo>
                    <a:lnTo>
                      <a:pt x="106666" y="8000"/>
                    </a:lnTo>
                    <a:lnTo>
                      <a:pt x="116190" y="0"/>
                    </a:lnTo>
                    <a:lnTo>
                      <a:pt x="120000" y="0"/>
                    </a:lnTo>
                    <a:lnTo>
                      <a:pt x="117142" y="14400"/>
                    </a:lnTo>
                    <a:lnTo>
                      <a:pt x="109523" y="27200"/>
                    </a:lnTo>
                    <a:lnTo>
                      <a:pt x="101904" y="33600"/>
                    </a:lnTo>
                    <a:lnTo>
                      <a:pt x="91428" y="59200"/>
                    </a:lnTo>
                    <a:lnTo>
                      <a:pt x="94285" y="68800"/>
                    </a:lnTo>
                    <a:lnTo>
                      <a:pt x="87619" y="83200"/>
                    </a:lnTo>
                    <a:lnTo>
                      <a:pt x="76190" y="86400"/>
                    </a:lnTo>
                    <a:lnTo>
                      <a:pt x="65714" y="102400"/>
                    </a:lnTo>
                    <a:lnTo>
                      <a:pt x="50476" y="108800"/>
                    </a:lnTo>
                    <a:lnTo>
                      <a:pt x="40952" y="120000"/>
                    </a:lnTo>
                    <a:lnTo>
                      <a:pt x="23809" y="115200"/>
                    </a:lnTo>
                    <a:lnTo>
                      <a:pt x="12380" y="105600"/>
                    </a:lnTo>
                    <a:lnTo>
                      <a:pt x="4761" y="91200"/>
                    </a:lnTo>
                    <a:lnTo>
                      <a:pt x="0" y="72000"/>
                    </a:lnTo>
                    <a:lnTo>
                      <a:pt x="12380" y="67200"/>
                    </a:lnTo>
                    <a:lnTo>
                      <a:pt x="20000" y="59200"/>
                    </a:lnTo>
                    <a:lnTo>
                      <a:pt x="29523" y="57600"/>
                    </a:lnTo>
                    <a:lnTo>
                      <a:pt x="36190" y="52800"/>
                    </a:lnTo>
                    <a:lnTo>
                      <a:pt x="38095" y="40000"/>
                    </a:lnTo>
                    <a:lnTo>
                      <a:pt x="40952" y="41600"/>
                    </a:lnTo>
                    <a:lnTo>
                      <a:pt x="60000" y="40000"/>
                    </a:lnTo>
                    <a:lnTo>
                      <a:pt x="87619" y="25600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4" name="Shape 254"/>
            <p:cNvSpPr/>
            <p:nvPr/>
          </p:nvSpPr>
          <p:spPr>
            <a:xfrm>
              <a:off x="4136962" y="4821723"/>
              <a:ext cx="152698" cy="14244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4352" y="80914"/>
                  </a:moveTo>
                  <a:lnTo>
                    <a:pt x="48000" y="73371"/>
                  </a:lnTo>
                  <a:lnTo>
                    <a:pt x="45176" y="69942"/>
                  </a:lnTo>
                  <a:lnTo>
                    <a:pt x="39529" y="67885"/>
                  </a:lnTo>
                  <a:lnTo>
                    <a:pt x="32470" y="61028"/>
                  </a:lnTo>
                  <a:lnTo>
                    <a:pt x="26823" y="56914"/>
                  </a:lnTo>
                  <a:lnTo>
                    <a:pt x="19058" y="54171"/>
                  </a:lnTo>
                  <a:lnTo>
                    <a:pt x="13411" y="47314"/>
                  </a:lnTo>
                  <a:lnTo>
                    <a:pt x="11294" y="37714"/>
                  </a:lnTo>
                  <a:lnTo>
                    <a:pt x="9882" y="24000"/>
                  </a:lnTo>
                  <a:lnTo>
                    <a:pt x="4941" y="14399"/>
                  </a:lnTo>
                  <a:lnTo>
                    <a:pt x="0" y="10285"/>
                  </a:lnTo>
                  <a:lnTo>
                    <a:pt x="14823" y="9600"/>
                  </a:lnTo>
                  <a:lnTo>
                    <a:pt x="19764" y="6171"/>
                  </a:lnTo>
                  <a:lnTo>
                    <a:pt x="31058" y="5485"/>
                  </a:lnTo>
                  <a:lnTo>
                    <a:pt x="36000" y="2742"/>
                  </a:lnTo>
                  <a:lnTo>
                    <a:pt x="47294" y="4800"/>
                  </a:lnTo>
                  <a:lnTo>
                    <a:pt x="53647" y="3428"/>
                  </a:lnTo>
                  <a:lnTo>
                    <a:pt x="60705" y="0"/>
                  </a:lnTo>
                  <a:lnTo>
                    <a:pt x="61411" y="0"/>
                  </a:lnTo>
                  <a:lnTo>
                    <a:pt x="62823" y="5485"/>
                  </a:lnTo>
                  <a:lnTo>
                    <a:pt x="69882" y="13714"/>
                  </a:lnTo>
                  <a:lnTo>
                    <a:pt x="75529" y="14399"/>
                  </a:lnTo>
                  <a:lnTo>
                    <a:pt x="80470" y="17828"/>
                  </a:lnTo>
                  <a:lnTo>
                    <a:pt x="81176" y="23314"/>
                  </a:lnTo>
                  <a:lnTo>
                    <a:pt x="77647" y="27428"/>
                  </a:lnTo>
                  <a:lnTo>
                    <a:pt x="77647" y="32914"/>
                  </a:lnTo>
                  <a:lnTo>
                    <a:pt x="79764" y="38400"/>
                  </a:lnTo>
                  <a:lnTo>
                    <a:pt x="83294" y="43200"/>
                  </a:lnTo>
                  <a:lnTo>
                    <a:pt x="86823" y="46628"/>
                  </a:lnTo>
                  <a:lnTo>
                    <a:pt x="96705" y="52799"/>
                  </a:lnTo>
                  <a:lnTo>
                    <a:pt x="97411" y="57599"/>
                  </a:lnTo>
                  <a:lnTo>
                    <a:pt x="95294" y="63771"/>
                  </a:lnTo>
                  <a:lnTo>
                    <a:pt x="88941" y="64457"/>
                  </a:lnTo>
                  <a:lnTo>
                    <a:pt x="91058" y="69257"/>
                  </a:lnTo>
                  <a:lnTo>
                    <a:pt x="97411" y="77485"/>
                  </a:lnTo>
                  <a:lnTo>
                    <a:pt x="108000" y="83657"/>
                  </a:lnTo>
                  <a:lnTo>
                    <a:pt x="113647" y="83657"/>
                  </a:lnTo>
                  <a:lnTo>
                    <a:pt x="118588" y="84342"/>
                  </a:lnTo>
                  <a:lnTo>
                    <a:pt x="115764" y="89828"/>
                  </a:lnTo>
                  <a:lnTo>
                    <a:pt x="115058" y="95314"/>
                  </a:lnTo>
                  <a:lnTo>
                    <a:pt x="119294" y="98742"/>
                  </a:lnTo>
                  <a:lnTo>
                    <a:pt x="118588" y="104228"/>
                  </a:lnTo>
                  <a:lnTo>
                    <a:pt x="113647" y="105599"/>
                  </a:lnTo>
                  <a:lnTo>
                    <a:pt x="117176" y="109714"/>
                  </a:lnTo>
                  <a:lnTo>
                    <a:pt x="119294" y="115199"/>
                  </a:lnTo>
                  <a:lnTo>
                    <a:pt x="120000" y="119999"/>
                  </a:lnTo>
                  <a:lnTo>
                    <a:pt x="115764" y="119999"/>
                  </a:lnTo>
                  <a:lnTo>
                    <a:pt x="103764" y="119999"/>
                  </a:lnTo>
                  <a:lnTo>
                    <a:pt x="100235" y="119999"/>
                  </a:lnTo>
                  <a:lnTo>
                    <a:pt x="99529" y="102857"/>
                  </a:lnTo>
                  <a:lnTo>
                    <a:pt x="96705" y="98057"/>
                  </a:lnTo>
                  <a:lnTo>
                    <a:pt x="93176" y="93257"/>
                  </a:lnTo>
                  <a:lnTo>
                    <a:pt x="91058" y="87771"/>
                  </a:lnTo>
                  <a:lnTo>
                    <a:pt x="85411" y="86400"/>
                  </a:lnTo>
                  <a:lnTo>
                    <a:pt x="80470" y="87771"/>
                  </a:lnTo>
                  <a:lnTo>
                    <a:pt x="75529" y="87771"/>
                  </a:lnTo>
                  <a:lnTo>
                    <a:pt x="69882" y="85714"/>
                  </a:lnTo>
                  <a:lnTo>
                    <a:pt x="66352" y="80228"/>
                  </a:lnTo>
                  <a:lnTo>
                    <a:pt x="61411" y="79542"/>
                  </a:lnTo>
                  <a:lnTo>
                    <a:pt x="54352" y="80914"/>
                  </a:lnTo>
                  <a:close/>
                </a:path>
              </a:pathLst>
            </a:custGeom>
            <a:solidFill>
              <a:srgbClr val="4E5765"/>
            </a:solidFill>
            <a:ln w="9525" cap="flat" cmpd="sng">
              <a:solidFill>
                <a:srgbClr val="F6F8F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Clr>
                  <a:schemeClr val="dk1"/>
                </a:buClr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Shape 255"/>
            <p:cNvSpPr/>
            <p:nvPr/>
          </p:nvSpPr>
          <p:spPr>
            <a:xfrm>
              <a:off x="4289660" y="3869373"/>
              <a:ext cx="2003045" cy="9686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7874" y="90554"/>
                  </a:moveTo>
                  <a:lnTo>
                    <a:pt x="27874" y="97613"/>
                  </a:lnTo>
                  <a:lnTo>
                    <a:pt x="27874" y="105075"/>
                  </a:lnTo>
                  <a:lnTo>
                    <a:pt x="27874" y="111630"/>
                  </a:lnTo>
                  <a:lnTo>
                    <a:pt x="27874" y="117781"/>
                  </a:lnTo>
                  <a:lnTo>
                    <a:pt x="27228" y="118386"/>
                  </a:lnTo>
                  <a:lnTo>
                    <a:pt x="26152" y="118285"/>
                  </a:lnTo>
                  <a:lnTo>
                    <a:pt x="25668" y="117579"/>
                  </a:lnTo>
                  <a:lnTo>
                    <a:pt x="25183" y="115260"/>
                  </a:lnTo>
                  <a:lnTo>
                    <a:pt x="24968" y="114554"/>
                  </a:lnTo>
                  <a:lnTo>
                    <a:pt x="24645" y="113949"/>
                  </a:lnTo>
                  <a:lnTo>
                    <a:pt x="24322" y="112436"/>
                  </a:lnTo>
                  <a:lnTo>
                    <a:pt x="24053" y="111731"/>
                  </a:lnTo>
                  <a:lnTo>
                    <a:pt x="23246" y="111126"/>
                  </a:lnTo>
                  <a:lnTo>
                    <a:pt x="22869" y="110621"/>
                  </a:lnTo>
                  <a:lnTo>
                    <a:pt x="22493" y="110117"/>
                  </a:lnTo>
                  <a:lnTo>
                    <a:pt x="22062" y="110117"/>
                  </a:lnTo>
                  <a:lnTo>
                    <a:pt x="21632" y="110218"/>
                  </a:lnTo>
                  <a:lnTo>
                    <a:pt x="20340" y="110924"/>
                  </a:lnTo>
                  <a:lnTo>
                    <a:pt x="19103" y="111831"/>
                  </a:lnTo>
                  <a:lnTo>
                    <a:pt x="17488" y="114453"/>
                  </a:lnTo>
                  <a:lnTo>
                    <a:pt x="17434" y="110521"/>
                  </a:lnTo>
                  <a:lnTo>
                    <a:pt x="17919" y="109411"/>
                  </a:lnTo>
                  <a:lnTo>
                    <a:pt x="18026" y="107394"/>
                  </a:lnTo>
                  <a:lnTo>
                    <a:pt x="17381" y="106890"/>
                  </a:lnTo>
                  <a:lnTo>
                    <a:pt x="16735" y="106789"/>
                  </a:lnTo>
                  <a:lnTo>
                    <a:pt x="15659" y="105882"/>
                  </a:lnTo>
                  <a:lnTo>
                    <a:pt x="15121" y="104571"/>
                  </a:lnTo>
                  <a:lnTo>
                    <a:pt x="14744" y="104571"/>
                  </a:lnTo>
                  <a:lnTo>
                    <a:pt x="14098" y="104369"/>
                  </a:lnTo>
                  <a:lnTo>
                    <a:pt x="13937" y="100436"/>
                  </a:lnTo>
                  <a:lnTo>
                    <a:pt x="13291" y="98420"/>
                  </a:lnTo>
                  <a:lnTo>
                    <a:pt x="12860" y="97815"/>
                  </a:lnTo>
                  <a:lnTo>
                    <a:pt x="12484" y="96403"/>
                  </a:lnTo>
                  <a:lnTo>
                    <a:pt x="11246" y="95495"/>
                  </a:lnTo>
                  <a:lnTo>
                    <a:pt x="10654" y="93781"/>
                  </a:lnTo>
                  <a:lnTo>
                    <a:pt x="11031" y="93176"/>
                  </a:lnTo>
                  <a:lnTo>
                    <a:pt x="12000" y="93176"/>
                  </a:lnTo>
                  <a:lnTo>
                    <a:pt x="12968" y="93478"/>
                  </a:lnTo>
                  <a:lnTo>
                    <a:pt x="13452" y="93983"/>
                  </a:lnTo>
                  <a:lnTo>
                    <a:pt x="13883" y="93781"/>
                  </a:lnTo>
                  <a:lnTo>
                    <a:pt x="14582" y="93882"/>
                  </a:lnTo>
                  <a:lnTo>
                    <a:pt x="14421" y="93176"/>
                  </a:lnTo>
                  <a:lnTo>
                    <a:pt x="14206" y="92067"/>
                  </a:lnTo>
                  <a:lnTo>
                    <a:pt x="14098" y="90151"/>
                  </a:lnTo>
                  <a:lnTo>
                    <a:pt x="14313" y="89042"/>
                  </a:lnTo>
                  <a:lnTo>
                    <a:pt x="14852" y="88537"/>
                  </a:lnTo>
                  <a:lnTo>
                    <a:pt x="14852" y="89344"/>
                  </a:lnTo>
                  <a:lnTo>
                    <a:pt x="15443" y="89445"/>
                  </a:lnTo>
                  <a:lnTo>
                    <a:pt x="16035" y="88941"/>
                  </a:lnTo>
                  <a:lnTo>
                    <a:pt x="16197" y="88033"/>
                  </a:lnTo>
                  <a:lnTo>
                    <a:pt x="16735" y="87226"/>
                  </a:lnTo>
                  <a:lnTo>
                    <a:pt x="17650" y="87025"/>
                  </a:lnTo>
                  <a:lnTo>
                    <a:pt x="18511" y="88033"/>
                  </a:lnTo>
                  <a:lnTo>
                    <a:pt x="19372" y="88638"/>
                  </a:lnTo>
                  <a:lnTo>
                    <a:pt x="20233" y="88336"/>
                  </a:lnTo>
                  <a:lnTo>
                    <a:pt x="20771" y="87529"/>
                  </a:lnTo>
                  <a:lnTo>
                    <a:pt x="20932" y="87731"/>
                  </a:lnTo>
                  <a:lnTo>
                    <a:pt x="21201" y="88134"/>
                  </a:lnTo>
                  <a:lnTo>
                    <a:pt x="22224" y="88840"/>
                  </a:lnTo>
                  <a:lnTo>
                    <a:pt x="22816" y="89445"/>
                  </a:lnTo>
                  <a:lnTo>
                    <a:pt x="23408" y="89142"/>
                  </a:lnTo>
                  <a:lnTo>
                    <a:pt x="24053" y="89445"/>
                  </a:lnTo>
                  <a:lnTo>
                    <a:pt x="24269" y="88638"/>
                  </a:lnTo>
                  <a:lnTo>
                    <a:pt x="23838" y="87428"/>
                  </a:lnTo>
                  <a:lnTo>
                    <a:pt x="24376" y="87428"/>
                  </a:lnTo>
                  <a:lnTo>
                    <a:pt x="24000" y="86218"/>
                  </a:lnTo>
                  <a:lnTo>
                    <a:pt x="23408" y="84806"/>
                  </a:lnTo>
                  <a:lnTo>
                    <a:pt x="22869" y="84100"/>
                  </a:lnTo>
                  <a:lnTo>
                    <a:pt x="22600" y="82991"/>
                  </a:lnTo>
                  <a:lnTo>
                    <a:pt x="22008" y="82991"/>
                  </a:lnTo>
                  <a:lnTo>
                    <a:pt x="21417" y="81277"/>
                  </a:lnTo>
                  <a:lnTo>
                    <a:pt x="21094" y="78857"/>
                  </a:lnTo>
                  <a:lnTo>
                    <a:pt x="20663" y="77747"/>
                  </a:lnTo>
                  <a:lnTo>
                    <a:pt x="20556" y="78352"/>
                  </a:lnTo>
                  <a:lnTo>
                    <a:pt x="20179" y="76638"/>
                  </a:lnTo>
                  <a:lnTo>
                    <a:pt x="19910" y="76638"/>
                  </a:lnTo>
                  <a:lnTo>
                    <a:pt x="19748" y="75529"/>
                  </a:lnTo>
                  <a:lnTo>
                    <a:pt x="18726" y="73815"/>
                  </a:lnTo>
                  <a:lnTo>
                    <a:pt x="18080" y="73714"/>
                  </a:lnTo>
                  <a:lnTo>
                    <a:pt x="18080" y="73109"/>
                  </a:lnTo>
                  <a:lnTo>
                    <a:pt x="17381" y="72907"/>
                  </a:lnTo>
                  <a:lnTo>
                    <a:pt x="16789" y="73411"/>
                  </a:lnTo>
                  <a:lnTo>
                    <a:pt x="16304" y="73613"/>
                  </a:lnTo>
                  <a:lnTo>
                    <a:pt x="15713" y="74218"/>
                  </a:lnTo>
                  <a:lnTo>
                    <a:pt x="15551" y="73109"/>
                  </a:lnTo>
                  <a:lnTo>
                    <a:pt x="14744" y="73109"/>
                  </a:lnTo>
                  <a:lnTo>
                    <a:pt x="14529" y="72806"/>
                  </a:lnTo>
                  <a:lnTo>
                    <a:pt x="13829" y="72605"/>
                  </a:lnTo>
                  <a:lnTo>
                    <a:pt x="13022" y="72403"/>
                  </a:lnTo>
                  <a:lnTo>
                    <a:pt x="11139" y="75831"/>
                  </a:lnTo>
                  <a:lnTo>
                    <a:pt x="10116" y="75932"/>
                  </a:lnTo>
                  <a:lnTo>
                    <a:pt x="8717" y="76739"/>
                  </a:lnTo>
                  <a:lnTo>
                    <a:pt x="7318" y="77142"/>
                  </a:lnTo>
                  <a:lnTo>
                    <a:pt x="6134" y="77747"/>
                  </a:lnTo>
                  <a:lnTo>
                    <a:pt x="7318" y="79260"/>
                  </a:lnTo>
                  <a:lnTo>
                    <a:pt x="6403" y="79966"/>
                  </a:lnTo>
                  <a:lnTo>
                    <a:pt x="6026" y="79764"/>
                  </a:lnTo>
                  <a:lnTo>
                    <a:pt x="5811" y="79159"/>
                  </a:lnTo>
                  <a:lnTo>
                    <a:pt x="5488" y="78756"/>
                  </a:lnTo>
                  <a:lnTo>
                    <a:pt x="5004" y="78756"/>
                  </a:lnTo>
                  <a:lnTo>
                    <a:pt x="4627" y="78554"/>
                  </a:lnTo>
                  <a:lnTo>
                    <a:pt x="4466" y="77949"/>
                  </a:lnTo>
                  <a:lnTo>
                    <a:pt x="4843" y="77243"/>
                  </a:lnTo>
                  <a:lnTo>
                    <a:pt x="4896" y="76436"/>
                  </a:lnTo>
                  <a:lnTo>
                    <a:pt x="5273" y="76134"/>
                  </a:lnTo>
                  <a:lnTo>
                    <a:pt x="5757" y="76739"/>
                  </a:lnTo>
                  <a:lnTo>
                    <a:pt x="6403" y="76436"/>
                  </a:lnTo>
                  <a:lnTo>
                    <a:pt x="5919" y="70689"/>
                  </a:lnTo>
                  <a:lnTo>
                    <a:pt x="5542" y="70487"/>
                  </a:lnTo>
                  <a:lnTo>
                    <a:pt x="5273" y="69882"/>
                  </a:lnTo>
                  <a:lnTo>
                    <a:pt x="5165" y="68974"/>
                  </a:lnTo>
                  <a:lnTo>
                    <a:pt x="4950" y="68369"/>
                  </a:lnTo>
                  <a:lnTo>
                    <a:pt x="4627" y="67764"/>
                  </a:lnTo>
                  <a:lnTo>
                    <a:pt x="4251" y="67764"/>
                  </a:lnTo>
                  <a:lnTo>
                    <a:pt x="3282" y="67966"/>
                  </a:lnTo>
                  <a:lnTo>
                    <a:pt x="2582" y="67663"/>
                  </a:lnTo>
                  <a:lnTo>
                    <a:pt x="2529" y="68470"/>
                  </a:lnTo>
                  <a:lnTo>
                    <a:pt x="1829" y="67260"/>
                  </a:lnTo>
                  <a:lnTo>
                    <a:pt x="1775" y="66554"/>
                  </a:lnTo>
                  <a:lnTo>
                    <a:pt x="1560" y="65747"/>
                  </a:lnTo>
                  <a:lnTo>
                    <a:pt x="1829" y="65142"/>
                  </a:lnTo>
                  <a:lnTo>
                    <a:pt x="1560" y="64436"/>
                  </a:lnTo>
                  <a:lnTo>
                    <a:pt x="1506" y="63630"/>
                  </a:lnTo>
                  <a:lnTo>
                    <a:pt x="0" y="62621"/>
                  </a:lnTo>
                  <a:lnTo>
                    <a:pt x="591" y="58184"/>
                  </a:lnTo>
                  <a:lnTo>
                    <a:pt x="1291" y="57478"/>
                  </a:lnTo>
                  <a:lnTo>
                    <a:pt x="1560" y="56672"/>
                  </a:lnTo>
                  <a:lnTo>
                    <a:pt x="1452" y="55966"/>
                  </a:lnTo>
                  <a:lnTo>
                    <a:pt x="860" y="54857"/>
                  </a:lnTo>
                  <a:lnTo>
                    <a:pt x="1399" y="50319"/>
                  </a:lnTo>
                  <a:lnTo>
                    <a:pt x="2098" y="49411"/>
                  </a:lnTo>
                  <a:lnTo>
                    <a:pt x="2367" y="48806"/>
                  </a:lnTo>
                  <a:lnTo>
                    <a:pt x="2260" y="47899"/>
                  </a:lnTo>
                  <a:lnTo>
                    <a:pt x="2421" y="47193"/>
                  </a:lnTo>
                  <a:lnTo>
                    <a:pt x="2421" y="46487"/>
                  </a:lnTo>
                  <a:lnTo>
                    <a:pt x="2636" y="45579"/>
                  </a:lnTo>
                  <a:lnTo>
                    <a:pt x="2905" y="44974"/>
                  </a:lnTo>
                  <a:lnTo>
                    <a:pt x="3228" y="45478"/>
                  </a:lnTo>
                  <a:lnTo>
                    <a:pt x="3443" y="46184"/>
                  </a:lnTo>
                  <a:lnTo>
                    <a:pt x="4089" y="47193"/>
                  </a:lnTo>
                  <a:lnTo>
                    <a:pt x="5004" y="50924"/>
                  </a:lnTo>
                  <a:lnTo>
                    <a:pt x="5488" y="51126"/>
                  </a:lnTo>
                  <a:lnTo>
                    <a:pt x="6887" y="49411"/>
                  </a:lnTo>
                  <a:lnTo>
                    <a:pt x="6726" y="48504"/>
                  </a:lnTo>
                  <a:lnTo>
                    <a:pt x="6565" y="47798"/>
                  </a:lnTo>
                  <a:lnTo>
                    <a:pt x="6349" y="45277"/>
                  </a:lnTo>
                  <a:lnTo>
                    <a:pt x="5919" y="43966"/>
                  </a:lnTo>
                  <a:lnTo>
                    <a:pt x="6403" y="44067"/>
                  </a:lnTo>
                  <a:lnTo>
                    <a:pt x="6780" y="43865"/>
                  </a:lnTo>
                  <a:lnTo>
                    <a:pt x="7856" y="42352"/>
                  </a:lnTo>
                  <a:lnTo>
                    <a:pt x="8233" y="41949"/>
                  </a:lnTo>
                  <a:lnTo>
                    <a:pt x="8502" y="41344"/>
                  </a:lnTo>
                  <a:lnTo>
                    <a:pt x="8502" y="40537"/>
                  </a:lnTo>
                  <a:lnTo>
                    <a:pt x="8502" y="39630"/>
                  </a:lnTo>
                  <a:lnTo>
                    <a:pt x="8932" y="39529"/>
                  </a:lnTo>
                  <a:lnTo>
                    <a:pt x="9363" y="39630"/>
                  </a:lnTo>
                  <a:lnTo>
                    <a:pt x="9793" y="39428"/>
                  </a:lnTo>
                  <a:lnTo>
                    <a:pt x="10062" y="38621"/>
                  </a:lnTo>
                  <a:lnTo>
                    <a:pt x="10385" y="38218"/>
                  </a:lnTo>
                  <a:lnTo>
                    <a:pt x="10816" y="38016"/>
                  </a:lnTo>
                  <a:lnTo>
                    <a:pt x="11085" y="37411"/>
                  </a:lnTo>
                  <a:lnTo>
                    <a:pt x="11515" y="36907"/>
                  </a:lnTo>
                  <a:lnTo>
                    <a:pt x="11784" y="36302"/>
                  </a:lnTo>
                  <a:lnTo>
                    <a:pt x="11838" y="35495"/>
                  </a:lnTo>
                  <a:lnTo>
                    <a:pt x="12215" y="35092"/>
                  </a:lnTo>
                  <a:lnTo>
                    <a:pt x="13022" y="34588"/>
                  </a:lnTo>
                  <a:lnTo>
                    <a:pt x="13883" y="34588"/>
                  </a:lnTo>
                  <a:lnTo>
                    <a:pt x="13937" y="35394"/>
                  </a:lnTo>
                  <a:lnTo>
                    <a:pt x="14152" y="36201"/>
                  </a:lnTo>
                  <a:lnTo>
                    <a:pt x="15013" y="35798"/>
                  </a:lnTo>
                  <a:lnTo>
                    <a:pt x="15282" y="36403"/>
                  </a:lnTo>
                  <a:lnTo>
                    <a:pt x="15551" y="35697"/>
                  </a:lnTo>
                  <a:lnTo>
                    <a:pt x="15659" y="34789"/>
                  </a:lnTo>
                  <a:lnTo>
                    <a:pt x="15928" y="34184"/>
                  </a:lnTo>
                  <a:lnTo>
                    <a:pt x="16304" y="34285"/>
                  </a:lnTo>
                  <a:lnTo>
                    <a:pt x="16735" y="33882"/>
                  </a:lnTo>
                  <a:lnTo>
                    <a:pt x="17112" y="33882"/>
                  </a:lnTo>
                  <a:lnTo>
                    <a:pt x="17434" y="35495"/>
                  </a:lnTo>
                  <a:lnTo>
                    <a:pt x="17704" y="36201"/>
                  </a:lnTo>
                  <a:lnTo>
                    <a:pt x="18188" y="35798"/>
                  </a:lnTo>
                  <a:lnTo>
                    <a:pt x="18565" y="35798"/>
                  </a:lnTo>
                  <a:lnTo>
                    <a:pt x="18941" y="36000"/>
                  </a:lnTo>
                  <a:lnTo>
                    <a:pt x="19802" y="35697"/>
                  </a:lnTo>
                  <a:lnTo>
                    <a:pt x="20233" y="35798"/>
                  </a:lnTo>
                  <a:lnTo>
                    <a:pt x="20609" y="36302"/>
                  </a:lnTo>
                  <a:lnTo>
                    <a:pt x="20932" y="36806"/>
                  </a:lnTo>
                  <a:lnTo>
                    <a:pt x="21255" y="38218"/>
                  </a:lnTo>
                  <a:lnTo>
                    <a:pt x="22385" y="39529"/>
                  </a:lnTo>
                  <a:lnTo>
                    <a:pt x="22654" y="40134"/>
                  </a:lnTo>
                  <a:lnTo>
                    <a:pt x="22816" y="40941"/>
                  </a:lnTo>
                  <a:lnTo>
                    <a:pt x="23408" y="42252"/>
                  </a:lnTo>
                  <a:lnTo>
                    <a:pt x="23354" y="42957"/>
                  </a:lnTo>
                  <a:lnTo>
                    <a:pt x="23408" y="43865"/>
                  </a:lnTo>
                  <a:lnTo>
                    <a:pt x="23677" y="44470"/>
                  </a:lnTo>
                  <a:lnTo>
                    <a:pt x="24053" y="44168"/>
                  </a:lnTo>
                  <a:lnTo>
                    <a:pt x="24053" y="43462"/>
                  </a:lnTo>
                  <a:lnTo>
                    <a:pt x="24000" y="42554"/>
                  </a:lnTo>
                  <a:lnTo>
                    <a:pt x="24053" y="41848"/>
                  </a:lnTo>
                  <a:lnTo>
                    <a:pt x="23784" y="41142"/>
                  </a:lnTo>
                  <a:lnTo>
                    <a:pt x="24053" y="40537"/>
                  </a:lnTo>
                  <a:lnTo>
                    <a:pt x="24538" y="40336"/>
                  </a:lnTo>
                  <a:lnTo>
                    <a:pt x="24645" y="41142"/>
                  </a:lnTo>
                  <a:lnTo>
                    <a:pt x="24968" y="41747"/>
                  </a:lnTo>
                  <a:lnTo>
                    <a:pt x="25130" y="42453"/>
                  </a:lnTo>
                  <a:lnTo>
                    <a:pt x="25452" y="42957"/>
                  </a:lnTo>
                  <a:lnTo>
                    <a:pt x="26260" y="43563"/>
                  </a:lnTo>
                  <a:lnTo>
                    <a:pt x="27013" y="44369"/>
                  </a:lnTo>
                  <a:lnTo>
                    <a:pt x="27497" y="44067"/>
                  </a:lnTo>
                  <a:lnTo>
                    <a:pt x="28573" y="42756"/>
                  </a:lnTo>
                  <a:lnTo>
                    <a:pt x="28573" y="41848"/>
                  </a:lnTo>
                  <a:lnTo>
                    <a:pt x="28896" y="41445"/>
                  </a:lnTo>
                  <a:lnTo>
                    <a:pt x="29219" y="40941"/>
                  </a:lnTo>
                  <a:lnTo>
                    <a:pt x="29650" y="40840"/>
                  </a:lnTo>
                  <a:lnTo>
                    <a:pt x="30080" y="41142"/>
                  </a:lnTo>
                  <a:lnTo>
                    <a:pt x="30080" y="40336"/>
                  </a:lnTo>
                  <a:lnTo>
                    <a:pt x="30511" y="40235"/>
                  </a:lnTo>
                  <a:lnTo>
                    <a:pt x="30941" y="40537"/>
                  </a:lnTo>
                  <a:lnTo>
                    <a:pt x="31318" y="40033"/>
                  </a:lnTo>
                  <a:lnTo>
                    <a:pt x="31748" y="40537"/>
                  </a:lnTo>
                  <a:lnTo>
                    <a:pt x="32340" y="41647"/>
                  </a:lnTo>
                  <a:lnTo>
                    <a:pt x="33094" y="40739"/>
                  </a:lnTo>
                  <a:lnTo>
                    <a:pt x="33309" y="40033"/>
                  </a:lnTo>
                  <a:lnTo>
                    <a:pt x="34116" y="40033"/>
                  </a:lnTo>
                  <a:lnTo>
                    <a:pt x="34493" y="39630"/>
                  </a:lnTo>
                  <a:lnTo>
                    <a:pt x="35354" y="40235"/>
                  </a:lnTo>
                  <a:lnTo>
                    <a:pt x="35623" y="40840"/>
                  </a:lnTo>
                  <a:lnTo>
                    <a:pt x="35677" y="42453"/>
                  </a:lnTo>
                  <a:lnTo>
                    <a:pt x="36000" y="43058"/>
                  </a:lnTo>
                  <a:lnTo>
                    <a:pt x="36269" y="43764"/>
                  </a:lnTo>
                  <a:lnTo>
                    <a:pt x="37130" y="43563"/>
                  </a:lnTo>
                  <a:lnTo>
                    <a:pt x="37937" y="43865"/>
                  </a:lnTo>
                  <a:lnTo>
                    <a:pt x="37937" y="43865"/>
                  </a:lnTo>
                  <a:lnTo>
                    <a:pt x="38044" y="44974"/>
                  </a:lnTo>
                  <a:lnTo>
                    <a:pt x="39013" y="44873"/>
                  </a:lnTo>
                  <a:lnTo>
                    <a:pt x="39336" y="44369"/>
                  </a:lnTo>
                  <a:lnTo>
                    <a:pt x="39713" y="42857"/>
                  </a:lnTo>
                  <a:lnTo>
                    <a:pt x="39982" y="42252"/>
                  </a:lnTo>
                  <a:lnTo>
                    <a:pt x="40304" y="42453"/>
                  </a:lnTo>
                  <a:lnTo>
                    <a:pt x="40896" y="43764"/>
                  </a:lnTo>
                  <a:lnTo>
                    <a:pt x="41757" y="43865"/>
                  </a:lnTo>
                  <a:lnTo>
                    <a:pt x="42618" y="43563"/>
                  </a:lnTo>
                  <a:lnTo>
                    <a:pt x="43049" y="42957"/>
                  </a:lnTo>
                  <a:lnTo>
                    <a:pt x="43802" y="42453"/>
                  </a:lnTo>
                  <a:lnTo>
                    <a:pt x="44502" y="38621"/>
                  </a:lnTo>
                  <a:lnTo>
                    <a:pt x="44663" y="37915"/>
                  </a:lnTo>
                  <a:lnTo>
                    <a:pt x="44340" y="37310"/>
                  </a:lnTo>
                  <a:lnTo>
                    <a:pt x="44286" y="36907"/>
                  </a:lnTo>
                  <a:lnTo>
                    <a:pt x="43533" y="36806"/>
                  </a:lnTo>
                  <a:lnTo>
                    <a:pt x="42672" y="36605"/>
                  </a:lnTo>
                  <a:lnTo>
                    <a:pt x="42349" y="35899"/>
                  </a:lnTo>
                  <a:lnTo>
                    <a:pt x="42188" y="35394"/>
                  </a:lnTo>
                  <a:lnTo>
                    <a:pt x="41219" y="35092"/>
                  </a:lnTo>
                  <a:lnTo>
                    <a:pt x="40843" y="34789"/>
                  </a:lnTo>
                  <a:lnTo>
                    <a:pt x="40896" y="33882"/>
                  </a:lnTo>
                  <a:lnTo>
                    <a:pt x="40627" y="33176"/>
                  </a:lnTo>
                  <a:lnTo>
                    <a:pt x="39766" y="32974"/>
                  </a:lnTo>
                  <a:lnTo>
                    <a:pt x="39874" y="32067"/>
                  </a:lnTo>
                  <a:lnTo>
                    <a:pt x="40251" y="31865"/>
                  </a:lnTo>
                  <a:lnTo>
                    <a:pt x="40896" y="30857"/>
                  </a:lnTo>
                  <a:lnTo>
                    <a:pt x="41757" y="30352"/>
                  </a:lnTo>
                  <a:lnTo>
                    <a:pt x="42511" y="29344"/>
                  </a:lnTo>
                  <a:lnTo>
                    <a:pt x="42672" y="28739"/>
                  </a:lnTo>
                  <a:lnTo>
                    <a:pt x="42780" y="27831"/>
                  </a:lnTo>
                  <a:lnTo>
                    <a:pt x="41757" y="25109"/>
                  </a:lnTo>
                  <a:lnTo>
                    <a:pt x="42188" y="24806"/>
                  </a:lnTo>
                  <a:lnTo>
                    <a:pt x="42511" y="24302"/>
                  </a:lnTo>
                  <a:lnTo>
                    <a:pt x="42618" y="23394"/>
                  </a:lnTo>
                  <a:lnTo>
                    <a:pt x="42941" y="22890"/>
                  </a:lnTo>
                  <a:lnTo>
                    <a:pt x="43426" y="22789"/>
                  </a:lnTo>
                  <a:lnTo>
                    <a:pt x="43802" y="22890"/>
                  </a:lnTo>
                  <a:lnTo>
                    <a:pt x="44286" y="22789"/>
                  </a:lnTo>
                  <a:lnTo>
                    <a:pt x="44663" y="22991"/>
                  </a:lnTo>
                  <a:lnTo>
                    <a:pt x="45524" y="22991"/>
                  </a:lnTo>
                  <a:lnTo>
                    <a:pt x="46008" y="22789"/>
                  </a:lnTo>
                  <a:lnTo>
                    <a:pt x="46116" y="21882"/>
                  </a:lnTo>
                  <a:lnTo>
                    <a:pt x="45955" y="21277"/>
                  </a:lnTo>
                  <a:lnTo>
                    <a:pt x="45147" y="20470"/>
                  </a:lnTo>
                  <a:lnTo>
                    <a:pt x="43426" y="20067"/>
                  </a:lnTo>
                  <a:lnTo>
                    <a:pt x="43210" y="19361"/>
                  </a:lnTo>
                  <a:lnTo>
                    <a:pt x="43318" y="18453"/>
                  </a:lnTo>
                  <a:lnTo>
                    <a:pt x="43695" y="18453"/>
                  </a:lnTo>
                  <a:lnTo>
                    <a:pt x="44071" y="18151"/>
                  </a:lnTo>
                  <a:lnTo>
                    <a:pt x="44286" y="17445"/>
                  </a:lnTo>
                  <a:lnTo>
                    <a:pt x="44017" y="16941"/>
                  </a:lnTo>
                  <a:lnTo>
                    <a:pt x="43641" y="17344"/>
                  </a:lnTo>
                  <a:lnTo>
                    <a:pt x="42780" y="17344"/>
                  </a:lnTo>
                  <a:lnTo>
                    <a:pt x="42780" y="16436"/>
                  </a:lnTo>
                  <a:lnTo>
                    <a:pt x="42887" y="15731"/>
                  </a:lnTo>
                  <a:lnTo>
                    <a:pt x="43156" y="15126"/>
                  </a:lnTo>
                  <a:lnTo>
                    <a:pt x="42565" y="14016"/>
                  </a:lnTo>
                  <a:lnTo>
                    <a:pt x="43426" y="13815"/>
                  </a:lnTo>
                  <a:lnTo>
                    <a:pt x="43641" y="13210"/>
                  </a:lnTo>
                  <a:lnTo>
                    <a:pt x="44125" y="13210"/>
                  </a:lnTo>
                  <a:lnTo>
                    <a:pt x="44394" y="13815"/>
                  </a:lnTo>
                  <a:lnTo>
                    <a:pt x="44825" y="13714"/>
                  </a:lnTo>
                  <a:lnTo>
                    <a:pt x="45255" y="13815"/>
                  </a:lnTo>
                  <a:lnTo>
                    <a:pt x="45686" y="13613"/>
                  </a:lnTo>
                  <a:lnTo>
                    <a:pt x="46977" y="13714"/>
                  </a:lnTo>
                  <a:lnTo>
                    <a:pt x="47246" y="14319"/>
                  </a:lnTo>
                  <a:lnTo>
                    <a:pt x="47784" y="13109"/>
                  </a:lnTo>
                  <a:lnTo>
                    <a:pt x="48161" y="12907"/>
                  </a:lnTo>
                  <a:lnTo>
                    <a:pt x="49022" y="12907"/>
                  </a:lnTo>
                  <a:lnTo>
                    <a:pt x="49399" y="12403"/>
                  </a:lnTo>
                  <a:lnTo>
                    <a:pt x="49829" y="12100"/>
                  </a:lnTo>
                  <a:lnTo>
                    <a:pt x="50475" y="11092"/>
                  </a:lnTo>
                  <a:lnTo>
                    <a:pt x="50959" y="11394"/>
                  </a:lnTo>
                  <a:lnTo>
                    <a:pt x="51228" y="11899"/>
                  </a:lnTo>
                  <a:lnTo>
                    <a:pt x="51713" y="11899"/>
                  </a:lnTo>
                  <a:lnTo>
                    <a:pt x="51820" y="11092"/>
                  </a:lnTo>
                  <a:lnTo>
                    <a:pt x="52735" y="10789"/>
                  </a:lnTo>
                  <a:lnTo>
                    <a:pt x="53058" y="10285"/>
                  </a:lnTo>
                  <a:lnTo>
                    <a:pt x="53542" y="10285"/>
                  </a:lnTo>
                  <a:lnTo>
                    <a:pt x="53919" y="9882"/>
                  </a:lnTo>
                  <a:lnTo>
                    <a:pt x="54349" y="9882"/>
                  </a:lnTo>
                  <a:lnTo>
                    <a:pt x="54726" y="10184"/>
                  </a:lnTo>
                  <a:lnTo>
                    <a:pt x="54995" y="9378"/>
                  </a:lnTo>
                  <a:lnTo>
                    <a:pt x="55049" y="8672"/>
                  </a:lnTo>
                  <a:lnTo>
                    <a:pt x="55264" y="7966"/>
                  </a:lnTo>
                  <a:lnTo>
                    <a:pt x="55641" y="7462"/>
                  </a:lnTo>
                  <a:lnTo>
                    <a:pt x="56071" y="7260"/>
                  </a:lnTo>
                  <a:lnTo>
                    <a:pt x="56448" y="7663"/>
                  </a:lnTo>
                  <a:lnTo>
                    <a:pt x="57417" y="7058"/>
                  </a:lnTo>
                  <a:lnTo>
                    <a:pt x="57417" y="7159"/>
                  </a:lnTo>
                  <a:lnTo>
                    <a:pt x="59408" y="6151"/>
                  </a:lnTo>
                  <a:lnTo>
                    <a:pt x="61130" y="5848"/>
                  </a:lnTo>
                  <a:lnTo>
                    <a:pt x="62636" y="4941"/>
                  </a:lnTo>
                  <a:lnTo>
                    <a:pt x="63013" y="4436"/>
                  </a:lnTo>
                  <a:lnTo>
                    <a:pt x="63443" y="4436"/>
                  </a:lnTo>
                  <a:lnTo>
                    <a:pt x="63874" y="4235"/>
                  </a:lnTo>
                  <a:lnTo>
                    <a:pt x="64089" y="3630"/>
                  </a:lnTo>
                  <a:lnTo>
                    <a:pt x="64089" y="2823"/>
                  </a:lnTo>
                  <a:lnTo>
                    <a:pt x="64089" y="2016"/>
                  </a:lnTo>
                  <a:lnTo>
                    <a:pt x="64573" y="2117"/>
                  </a:lnTo>
                  <a:lnTo>
                    <a:pt x="64950" y="2016"/>
                  </a:lnTo>
                  <a:lnTo>
                    <a:pt x="65219" y="1210"/>
                  </a:lnTo>
                  <a:lnTo>
                    <a:pt x="65542" y="705"/>
                  </a:lnTo>
                  <a:lnTo>
                    <a:pt x="66026" y="705"/>
                  </a:lnTo>
                  <a:lnTo>
                    <a:pt x="66295" y="100"/>
                  </a:lnTo>
                  <a:lnTo>
                    <a:pt x="66672" y="0"/>
                  </a:lnTo>
                  <a:lnTo>
                    <a:pt x="66941" y="605"/>
                  </a:lnTo>
                  <a:lnTo>
                    <a:pt x="67426" y="403"/>
                  </a:lnTo>
                  <a:lnTo>
                    <a:pt x="67802" y="705"/>
                  </a:lnTo>
                  <a:lnTo>
                    <a:pt x="68286" y="504"/>
                  </a:lnTo>
                  <a:lnTo>
                    <a:pt x="68663" y="907"/>
                  </a:lnTo>
                  <a:lnTo>
                    <a:pt x="68932" y="1512"/>
                  </a:lnTo>
                  <a:lnTo>
                    <a:pt x="69686" y="2319"/>
                  </a:lnTo>
                  <a:lnTo>
                    <a:pt x="70062" y="2016"/>
                  </a:lnTo>
                  <a:lnTo>
                    <a:pt x="70385" y="1512"/>
                  </a:lnTo>
                  <a:lnTo>
                    <a:pt x="71246" y="1210"/>
                  </a:lnTo>
                  <a:lnTo>
                    <a:pt x="71677" y="1512"/>
                  </a:lnTo>
                  <a:lnTo>
                    <a:pt x="72000" y="2117"/>
                  </a:lnTo>
                  <a:lnTo>
                    <a:pt x="72161" y="2823"/>
                  </a:lnTo>
                  <a:lnTo>
                    <a:pt x="72269" y="4436"/>
                  </a:lnTo>
                  <a:lnTo>
                    <a:pt x="72161" y="5344"/>
                  </a:lnTo>
                  <a:lnTo>
                    <a:pt x="72322" y="6050"/>
                  </a:lnTo>
                  <a:lnTo>
                    <a:pt x="72968" y="7159"/>
                  </a:lnTo>
                  <a:lnTo>
                    <a:pt x="72753" y="7966"/>
                  </a:lnTo>
                  <a:lnTo>
                    <a:pt x="72860" y="9478"/>
                  </a:lnTo>
                  <a:lnTo>
                    <a:pt x="72591" y="10285"/>
                  </a:lnTo>
                  <a:lnTo>
                    <a:pt x="72322" y="10789"/>
                  </a:lnTo>
                  <a:lnTo>
                    <a:pt x="72484" y="11495"/>
                  </a:lnTo>
                  <a:lnTo>
                    <a:pt x="72645" y="12403"/>
                  </a:lnTo>
                  <a:lnTo>
                    <a:pt x="73506" y="11899"/>
                  </a:lnTo>
                  <a:lnTo>
                    <a:pt x="73883" y="12403"/>
                  </a:lnTo>
                  <a:lnTo>
                    <a:pt x="74313" y="12302"/>
                  </a:lnTo>
                  <a:lnTo>
                    <a:pt x="74475" y="11394"/>
                  </a:lnTo>
                  <a:lnTo>
                    <a:pt x="74905" y="11394"/>
                  </a:lnTo>
                  <a:lnTo>
                    <a:pt x="75282" y="11596"/>
                  </a:lnTo>
                  <a:lnTo>
                    <a:pt x="75443" y="10789"/>
                  </a:lnTo>
                  <a:lnTo>
                    <a:pt x="75443" y="9983"/>
                  </a:lnTo>
                  <a:lnTo>
                    <a:pt x="75820" y="10184"/>
                  </a:lnTo>
                  <a:lnTo>
                    <a:pt x="76035" y="10890"/>
                  </a:lnTo>
                  <a:lnTo>
                    <a:pt x="76143" y="11798"/>
                  </a:lnTo>
                  <a:lnTo>
                    <a:pt x="76412" y="12302"/>
                  </a:lnTo>
                  <a:lnTo>
                    <a:pt x="76304" y="13008"/>
                  </a:lnTo>
                  <a:lnTo>
                    <a:pt x="76197" y="13815"/>
                  </a:lnTo>
                  <a:lnTo>
                    <a:pt x="77058" y="14016"/>
                  </a:lnTo>
                  <a:lnTo>
                    <a:pt x="76950" y="13210"/>
                  </a:lnTo>
                  <a:lnTo>
                    <a:pt x="76681" y="12605"/>
                  </a:lnTo>
                  <a:lnTo>
                    <a:pt x="77058" y="12403"/>
                  </a:lnTo>
                  <a:lnTo>
                    <a:pt x="77919" y="12605"/>
                  </a:lnTo>
                  <a:lnTo>
                    <a:pt x="78349" y="13109"/>
                  </a:lnTo>
                  <a:lnTo>
                    <a:pt x="78618" y="13714"/>
                  </a:lnTo>
                  <a:lnTo>
                    <a:pt x="79049" y="14117"/>
                  </a:lnTo>
                  <a:lnTo>
                    <a:pt x="79426" y="14117"/>
                  </a:lnTo>
                  <a:lnTo>
                    <a:pt x="79641" y="13411"/>
                  </a:lnTo>
                  <a:lnTo>
                    <a:pt x="80071" y="13008"/>
                  </a:lnTo>
                  <a:lnTo>
                    <a:pt x="80179" y="13815"/>
                  </a:lnTo>
                  <a:lnTo>
                    <a:pt x="80179" y="14621"/>
                  </a:lnTo>
                  <a:lnTo>
                    <a:pt x="79695" y="14823"/>
                  </a:lnTo>
                  <a:lnTo>
                    <a:pt x="79372" y="15327"/>
                  </a:lnTo>
                  <a:lnTo>
                    <a:pt x="79103" y="16134"/>
                  </a:lnTo>
                  <a:lnTo>
                    <a:pt x="78995" y="16840"/>
                  </a:lnTo>
                  <a:lnTo>
                    <a:pt x="79049" y="17747"/>
                  </a:lnTo>
                  <a:lnTo>
                    <a:pt x="79318" y="18453"/>
                  </a:lnTo>
                  <a:lnTo>
                    <a:pt x="79695" y="18352"/>
                  </a:lnTo>
                  <a:lnTo>
                    <a:pt x="79964" y="17747"/>
                  </a:lnTo>
                  <a:lnTo>
                    <a:pt x="80771" y="17042"/>
                  </a:lnTo>
                  <a:lnTo>
                    <a:pt x="81147" y="17445"/>
                  </a:lnTo>
                  <a:lnTo>
                    <a:pt x="81632" y="17344"/>
                  </a:lnTo>
                  <a:lnTo>
                    <a:pt x="81901" y="17848"/>
                  </a:lnTo>
                  <a:lnTo>
                    <a:pt x="82385" y="17848"/>
                  </a:lnTo>
                  <a:lnTo>
                    <a:pt x="82224" y="17042"/>
                  </a:lnTo>
                  <a:lnTo>
                    <a:pt x="82493" y="16436"/>
                  </a:lnTo>
                  <a:lnTo>
                    <a:pt x="82977" y="16436"/>
                  </a:lnTo>
                  <a:lnTo>
                    <a:pt x="83461" y="15226"/>
                  </a:lnTo>
                  <a:lnTo>
                    <a:pt x="84322" y="15025"/>
                  </a:lnTo>
                  <a:lnTo>
                    <a:pt x="85022" y="13815"/>
                  </a:lnTo>
                  <a:lnTo>
                    <a:pt x="85345" y="12403"/>
                  </a:lnTo>
                  <a:lnTo>
                    <a:pt x="85668" y="11899"/>
                  </a:lnTo>
                  <a:lnTo>
                    <a:pt x="86152" y="12000"/>
                  </a:lnTo>
                  <a:lnTo>
                    <a:pt x="87013" y="11596"/>
                  </a:lnTo>
                  <a:lnTo>
                    <a:pt x="87390" y="11394"/>
                  </a:lnTo>
                  <a:lnTo>
                    <a:pt x="87605" y="10689"/>
                  </a:lnTo>
                  <a:lnTo>
                    <a:pt x="88466" y="10487"/>
                  </a:lnTo>
                  <a:lnTo>
                    <a:pt x="89165" y="9680"/>
                  </a:lnTo>
                  <a:lnTo>
                    <a:pt x="89381" y="10386"/>
                  </a:lnTo>
                  <a:lnTo>
                    <a:pt x="89434" y="11092"/>
                  </a:lnTo>
                  <a:lnTo>
                    <a:pt x="89165" y="11899"/>
                  </a:lnTo>
                  <a:lnTo>
                    <a:pt x="88789" y="12302"/>
                  </a:lnTo>
                  <a:lnTo>
                    <a:pt x="88358" y="12100"/>
                  </a:lnTo>
                  <a:lnTo>
                    <a:pt x="88304" y="12907"/>
                  </a:lnTo>
                  <a:lnTo>
                    <a:pt x="88466" y="13613"/>
                  </a:lnTo>
                  <a:lnTo>
                    <a:pt x="88681" y="13815"/>
                  </a:lnTo>
                  <a:lnTo>
                    <a:pt x="92556" y="20571"/>
                  </a:lnTo>
                  <a:lnTo>
                    <a:pt x="99013" y="42554"/>
                  </a:lnTo>
                  <a:lnTo>
                    <a:pt x="99766" y="41445"/>
                  </a:lnTo>
                  <a:lnTo>
                    <a:pt x="99928" y="40739"/>
                  </a:lnTo>
                  <a:lnTo>
                    <a:pt x="99928" y="40033"/>
                  </a:lnTo>
                  <a:lnTo>
                    <a:pt x="100520" y="38621"/>
                  </a:lnTo>
                  <a:lnTo>
                    <a:pt x="100950" y="38521"/>
                  </a:lnTo>
                  <a:lnTo>
                    <a:pt x="101219" y="39126"/>
                  </a:lnTo>
                  <a:lnTo>
                    <a:pt x="101650" y="39428"/>
                  </a:lnTo>
                  <a:lnTo>
                    <a:pt x="102403" y="40235"/>
                  </a:lnTo>
                  <a:lnTo>
                    <a:pt x="102188" y="40941"/>
                  </a:lnTo>
                  <a:lnTo>
                    <a:pt x="102403" y="41647"/>
                  </a:lnTo>
                  <a:lnTo>
                    <a:pt x="102726" y="41747"/>
                  </a:lnTo>
                  <a:lnTo>
                    <a:pt x="102995" y="43058"/>
                  </a:lnTo>
                  <a:lnTo>
                    <a:pt x="104286" y="42857"/>
                  </a:lnTo>
                  <a:lnTo>
                    <a:pt x="105255" y="43361"/>
                  </a:lnTo>
                  <a:lnTo>
                    <a:pt x="105632" y="43058"/>
                  </a:lnTo>
                  <a:lnTo>
                    <a:pt x="106493" y="43058"/>
                  </a:lnTo>
                  <a:lnTo>
                    <a:pt x="106600" y="42352"/>
                  </a:lnTo>
                  <a:lnTo>
                    <a:pt x="106869" y="41747"/>
                  </a:lnTo>
                  <a:lnTo>
                    <a:pt x="107354" y="41848"/>
                  </a:lnTo>
                  <a:lnTo>
                    <a:pt x="107730" y="41848"/>
                  </a:lnTo>
                  <a:lnTo>
                    <a:pt x="107946" y="41142"/>
                  </a:lnTo>
                  <a:lnTo>
                    <a:pt x="108269" y="40638"/>
                  </a:lnTo>
                  <a:lnTo>
                    <a:pt x="109130" y="41142"/>
                  </a:lnTo>
                  <a:lnTo>
                    <a:pt x="109506" y="41445"/>
                  </a:lnTo>
                  <a:lnTo>
                    <a:pt x="109721" y="42252"/>
                  </a:lnTo>
                  <a:lnTo>
                    <a:pt x="110098" y="42554"/>
                  </a:lnTo>
                  <a:lnTo>
                    <a:pt x="110636" y="43865"/>
                  </a:lnTo>
                  <a:lnTo>
                    <a:pt x="111067" y="44168"/>
                  </a:lnTo>
                  <a:lnTo>
                    <a:pt x="111228" y="44974"/>
                  </a:lnTo>
                  <a:lnTo>
                    <a:pt x="111121" y="45781"/>
                  </a:lnTo>
                  <a:lnTo>
                    <a:pt x="111174" y="46588"/>
                  </a:lnTo>
                  <a:lnTo>
                    <a:pt x="111390" y="47294"/>
                  </a:lnTo>
                  <a:lnTo>
                    <a:pt x="111820" y="47394"/>
                  </a:lnTo>
                  <a:lnTo>
                    <a:pt x="112950" y="48504"/>
                  </a:lnTo>
                  <a:lnTo>
                    <a:pt x="113165" y="49310"/>
                  </a:lnTo>
                  <a:lnTo>
                    <a:pt x="113165" y="50016"/>
                  </a:lnTo>
                  <a:lnTo>
                    <a:pt x="113542" y="50420"/>
                  </a:lnTo>
                  <a:lnTo>
                    <a:pt x="113811" y="50924"/>
                  </a:lnTo>
                  <a:lnTo>
                    <a:pt x="114242" y="52336"/>
                  </a:lnTo>
                  <a:lnTo>
                    <a:pt x="114565" y="52840"/>
                  </a:lnTo>
                  <a:lnTo>
                    <a:pt x="115426" y="53042"/>
                  </a:lnTo>
                  <a:lnTo>
                    <a:pt x="115802" y="53546"/>
                  </a:lnTo>
                  <a:lnTo>
                    <a:pt x="116179" y="53747"/>
                  </a:lnTo>
                  <a:lnTo>
                    <a:pt x="116663" y="53848"/>
                  </a:lnTo>
                  <a:lnTo>
                    <a:pt x="117147" y="53848"/>
                  </a:lnTo>
                  <a:lnTo>
                    <a:pt x="117255" y="53142"/>
                  </a:lnTo>
                  <a:lnTo>
                    <a:pt x="117524" y="52537"/>
                  </a:lnTo>
                  <a:lnTo>
                    <a:pt x="118331" y="51932"/>
                  </a:lnTo>
                  <a:lnTo>
                    <a:pt x="118439" y="52739"/>
                  </a:lnTo>
                  <a:lnTo>
                    <a:pt x="118654" y="53546"/>
                  </a:lnTo>
                  <a:lnTo>
                    <a:pt x="119031" y="53949"/>
                  </a:lnTo>
                  <a:lnTo>
                    <a:pt x="119354" y="55361"/>
                  </a:lnTo>
                  <a:lnTo>
                    <a:pt x="119784" y="55865"/>
                  </a:lnTo>
                  <a:lnTo>
                    <a:pt x="120000" y="56571"/>
                  </a:lnTo>
                  <a:lnTo>
                    <a:pt x="119300" y="59193"/>
                  </a:lnTo>
                  <a:lnTo>
                    <a:pt x="118762" y="61210"/>
                  </a:lnTo>
                  <a:lnTo>
                    <a:pt x="117901" y="62823"/>
                  </a:lnTo>
                  <a:lnTo>
                    <a:pt x="116825" y="63428"/>
                  </a:lnTo>
                  <a:lnTo>
                    <a:pt x="116017" y="63327"/>
                  </a:lnTo>
                  <a:lnTo>
                    <a:pt x="115426" y="65344"/>
                  </a:lnTo>
                  <a:lnTo>
                    <a:pt x="115156" y="67865"/>
                  </a:lnTo>
                  <a:lnTo>
                    <a:pt x="115264" y="70184"/>
                  </a:lnTo>
                  <a:lnTo>
                    <a:pt x="115103" y="73915"/>
                  </a:lnTo>
                  <a:lnTo>
                    <a:pt x="113865" y="74722"/>
                  </a:lnTo>
                  <a:lnTo>
                    <a:pt x="113112" y="75932"/>
                  </a:lnTo>
                  <a:lnTo>
                    <a:pt x="112573" y="75126"/>
                  </a:lnTo>
                  <a:lnTo>
                    <a:pt x="112035" y="74218"/>
                  </a:lnTo>
                  <a:lnTo>
                    <a:pt x="110206" y="74521"/>
                  </a:lnTo>
                  <a:lnTo>
                    <a:pt x="109237" y="73915"/>
                  </a:lnTo>
                  <a:lnTo>
                    <a:pt x="108753" y="73210"/>
                  </a:lnTo>
                  <a:lnTo>
                    <a:pt x="107408" y="73210"/>
                  </a:lnTo>
                  <a:lnTo>
                    <a:pt x="106869" y="75327"/>
                  </a:lnTo>
                  <a:lnTo>
                    <a:pt x="106439" y="77949"/>
                  </a:lnTo>
                  <a:lnTo>
                    <a:pt x="105739" y="80672"/>
                  </a:lnTo>
                  <a:lnTo>
                    <a:pt x="105417" y="83092"/>
                  </a:lnTo>
                  <a:lnTo>
                    <a:pt x="105255" y="85109"/>
                  </a:lnTo>
                  <a:lnTo>
                    <a:pt x="105363" y="86621"/>
                  </a:lnTo>
                  <a:lnTo>
                    <a:pt x="105686" y="88436"/>
                  </a:lnTo>
                  <a:lnTo>
                    <a:pt x="105309" y="88941"/>
                  </a:lnTo>
                  <a:lnTo>
                    <a:pt x="102349" y="89142"/>
                  </a:lnTo>
                  <a:lnTo>
                    <a:pt x="101112" y="89949"/>
                  </a:lnTo>
                  <a:lnTo>
                    <a:pt x="100143" y="90151"/>
                  </a:lnTo>
                  <a:lnTo>
                    <a:pt x="99067" y="90857"/>
                  </a:lnTo>
                  <a:lnTo>
                    <a:pt x="98529" y="91663"/>
                  </a:lnTo>
                  <a:lnTo>
                    <a:pt x="99013" y="92369"/>
                  </a:lnTo>
                  <a:lnTo>
                    <a:pt x="99390" y="93882"/>
                  </a:lnTo>
                  <a:lnTo>
                    <a:pt x="99659" y="97714"/>
                  </a:lnTo>
                  <a:lnTo>
                    <a:pt x="99874" y="99226"/>
                  </a:lnTo>
                  <a:lnTo>
                    <a:pt x="100251" y="100436"/>
                  </a:lnTo>
                  <a:lnTo>
                    <a:pt x="100735" y="103159"/>
                  </a:lnTo>
                  <a:lnTo>
                    <a:pt x="100735" y="104672"/>
                  </a:lnTo>
                  <a:lnTo>
                    <a:pt x="100035" y="105680"/>
                  </a:lnTo>
                  <a:lnTo>
                    <a:pt x="100089" y="106991"/>
                  </a:lnTo>
                  <a:lnTo>
                    <a:pt x="99659" y="107899"/>
                  </a:lnTo>
                  <a:lnTo>
                    <a:pt x="99551" y="109008"/>
                  </a:lnTo>
                  <a:lnTo>
                    <a:pt x="99551" y="110823"/>
                  </a:lnTo>
                  <a:lnTo>
                    <a:pt x="99551" y="110823"/>
                  </a:lnTo>
                  <a:lnTo>
                    <a:pt x="99174" y="110823"/>
                  </a:lnTo>
                  <a:lnTo>
                    <a:pt x="98098" y="109512"/>
                  </a:lnTo>
                  <a:lnTo>
                    <a:pt x="97237" y="109210"/>
                  </a:lnTo>
                  <a:lnTo>
                    <a:pt x="96430" y="107394"/>
                  </a:lnTo>
                  <a:lnTo>
                    <a:pt x="95569" y="107294"/>
                  </a:lnTo>
                  <a:lnTo>
                    <a:pt x="95139" y="106991"/>
                  </a:lnTo>
                  <a:lnTo>
                    <a:pt x="94708" y="106991"/>
                  </a:lnTo>
                  <a:lnTo>
                    <a:pt x="94331" y="106588"/>
                  </a:lnTo>
                  <a:lnTo>
                    <a:pt x="93901" y="106487"/>
                  </a:lnTo>
                  <a:lnTo>
                    <a:pt x="92609" y="106588"/>
                  </a:lnTo>
                  <a:lnTo>
                    <a:pt x="91372" y="106285"/>
                  </a:lnTo>
                  <a:lnTo>
                    <a:pt x="90887" y="106386"/>
                  </a:lnTo>
                  <a:lnTo>
                    <a:pt x="90080" y="105680"/>
                  </a:lnTo>
                  <a:lnTo>
                    <a:pt x="89704" y="105680"/>
                  </a:lnTo>
                  <a:lnTo>
                    <a:pt x="88896" y="106285"/>
                  </a:lnTo>
                  <a:lnTo>
                    <a:pt x="87174" y="105882"/>
                  </a:lnTo>
                  <a:lnTo>
                    <a:pt x="86744" y="105882"/>
                  </a:lnTo>
                  <a:lnTo>
                    <a:pt x="85883" y="106285"/>
                  </a:lnTo>
                  <a:lnTo>
                    <a:pt x="85022" y="106285"/>
                  </a:lnTo>
                  <a:lnTo>
                    <a:pt x="84538" y="106184"/>
                  </a:lnTo>
                  <a:lnTo>
                    <a:pt x="84215" y="105680"/>
                  </a:lnTo>
                  <a:lnTo>
                    <a:pt x="83730" y="105478"/>
                  </a:lnTo>
                  <a:lnTo>
                    <a:pt x="82869" y="105680"/>
                  </a:lnTo>
                  <a:lnTo>
                    <a:pt x="82547" y="105176"/>
                  </a:lnTo>
                  <a:lnTo>
                    <a:pt x="81417" y="103865"/>
                  </a:lnTo>
                  <a:lnTo>
                    <a:pt x="81040" y="104268"/>
                  </a:lnTo>
                  <a:lnTo>
                    <a:pt x="80663" y="104369"/>
                  </a:lnTo>
                  <a:lnTo>
                    <a:pt x="80233" y="104672"/>
                  </a:lnTo>
                  <a:lnTo>
                    <a:pt x="79587" y="105680"/>
                  </a:lnTo>
                  <a:lnTo>
                    <a:pt x="79533" y="106487"/>
                  </a:lnTo>
                  <a:lnTo>
                    <a:pt x="79264" y="107294"/>
                  </a:lnTo>
                  <a:lnTo>
                    <a:pt x="79103" y="108907"/>
                  </a:lnTo>
                  <a:lnTo>
                    <a:pt x="78941" y="109512"/>
                  </a:lnTo>
                  <a:lnTo>
                    <a:pt x="78080" y="109109"/>
                  </a:lnTo>
                  <a:lnTo>
                    <a:pt x="77327" y="108403"/>
                  </a:lnTo>
                  <a:lnTo>
                    <a:pt x="76466" y="107899"/>
                  </a:lnTo>
                  <a:lnTo>
                    <a:pt x="76089" y="107495"/>
                  </a:lnTo>
                  <a:lnTo>
                    <a:pt x="75659" y="107294"/>
                  </a:lnTo>
                  <a:lnTo>
                    <a:pt x="75228" y="107294"/>
                  </a:lnTo>
                  <a:lnTo>
                    <a:pt x="74421" y="106991"/>
                  </a:lnTo>
                  <a:lnTo>
                    <a:pt x="73991" y="107092"/>
                  </a:lnTo>
                  <a:lnTo>
                    <a:pt x="73560" y="106890"/>
                  </a:lnTo>
                  <a:lnTo>
                    <a:pt x="72699" y="107092"/>
                  </a:lnTo>
                  <a:lnTo>
                    <a:pt x="72322" y="107495"/>
                  </a:lnTo>
                  <a:lnTo>
                    <a:pt x="72161" y="108201"/>
                  </a:lnTo>
                  <a:lnTo>
                    <a:pt x="72269" y="109008"/>
                  </a:lnTo>
                  <a:lnTo>
                    <a:pt x="72000" y="109714"/>
                  </a:lnTo>
                  <a:lnTo>
                    <a:pt x="71784" y="110521"/>
                  </a:lnTo>
                  <a:lnTo>
                    <a:pt x="71677" y="111226"/>
                  </a:lnTo>
                  <a:lnTo>
                    <a:pt x="71031" y="112436"/>
                  </a:lnTo>
                  <a:lnTo>
                    <a:pt x="70654" y="112739"/>
                  </a:lnTo>
                  <a:lnTo>
                    <a:pt x="70278" y="112436"/>
                  </a:lnTo>
                  <a:lnTo>
                    <a:pt x="69955" y="113949"/>
                  </a:lnTo>
                  <a:lnTo>
                    <a:pt x="69578" y="114453"/>
                  </a:lnTo>
                  <a:lnTo>
                    <a:pt x="68394" y="115462"/>
                  </a:lnTo>
                  <a:lnTo>
                    <a:pt x="67641" y="116268"/>
                  </a:lnTo>
                  <a:lnTo>
                    <a:pt x="67372" y="116873"/>
                  </a:lnTo>
                  <a:lnTo>
                    <a:pt x="66941" y="117176"/>
                  </a:lnTo>
                  <a:lnTo>
                    <a:pt x="66565" y="117680"/>
                  </a:lnTo>
                  <a:lnTo>
                    <a:pt x="66349" y="118386"/>
                  </a:lnTo>
                  <a:lnTo>
                    <a:pt x="66242" y="119193"/>
                  </a:lnTo>
                  <a:lnTo>
                    <a:pt x="65919" y="119596"/>
                  </a:lnTo>
                  <a:lnTo>
                    <a:pt x="65488" y="120000"/>
                  </a:lnTo>
                  <a:lnTo>
                    <a:pt x="65058" y="119899"/>
                  </a:lnTo>
                  <a:lnTo>
                    <a:pt x="64251" y="119294"/>
                  </a:lnTo>
                  <a:lnTo>
                    <a:pt x="63766" y="118991"/>
                  </a:lnTo>
                  <a:lnTo>
                    <a:pt x="63067" y="118184"/>
                  </a:lnTo>
                  <a:lnTo>
                    <a:pt x="60000" y="118789"/>
                  </a:lnTo>
                  <a:lnTo>
                    <a:pt x="59461" y="114151"/>
                  </a:lnTo>
                  <a:lnTo>
                    <a:pt x="57686" y="113546"/>
                  </a:lnTo>
                  <a:lnTo>
                    <a:pt x="57632" y="112235"/>
                  </a:lnTo>
                  <a:lnTo>
                    <a:pt x="57632" y="110621"/>
                  </a:lnTo>
                  <a:lnTo>
                    <a:pt x="58116" y="110521"/>
                  </a:lnTo>
                  <a:lnTo>
                    <a:pt x="58008" y="106184"/>
                  </a:lnTo>
                  <a:lnTo>
                    <a:pt x="57309" y="106285"/>
                  </a:lnTo>
                  <a:lnTo>
                    <a:pt x="56394" y="102957"/>
                  </a:lnTo>
                  <a:lnTo>
                    <a:pt x="55695" y="101949"/>
                  </a:lnTo>
                  <a:lnTo>
                    <a:pt x="55318" y="101546"/>
                  </a:lnTo>
                  <a:lnTo>
                    <a:pt x="54672" y="100537"/>
                  </a:lnTo>
                  <a:lnTo>
                    <a:pt x="54349" y="99932"/>
                  </a:lnTo>
                  <a:lnTo>
                    <a:pt x="53596" y="100537"/>
                  </a:lnTo>
                  <a:lnTo>
                    <a:pt x="49506" y="100436"/>
                  </a:lnTo>
                  <a:lnTo>
                    <a:pt x="45686" y="101647"/>
                  </a:lnTo>
                  <a:lnTo>
                    <a:pt x="44125" y="98823"/>
                  </a:lnTo>
                  <a:lnTo>
                    <a:pt x="41811" y="93983"/>
                  </a:lnTo>
                  <a:lnTo>
                    <a:pt x="39928" y="90655"/>
                  </a:lnTo>
                  <a:lnTo>
                    <a:pt x="39174" y="89647"/>
                  </a:lnTo>
                  <a:lnTo>
                    <a:pt x="38152" y="88134"/>
                  </a:lnTo>
                  <a:lnTo>
                    <a:pt x="37076" y="86722"/>
                  </a:lnTo>
                  <a:lnTo>
                    <a:pt x="35408" y="85411"/>
                  </a:lnTo>
                  <a:lnTo>
                    <a:pt x="27874" y="90554"/>
                  </a:lnTo>
                  <a:close/>
                </a:path>
              </a:pathLst>
            </a:custGeom>
            <a:solidFill>
              <a:srgbClr val="FFD966"/>
            </a:solidFill>
            <a:ln w="9525" cap="flat" cmpd="sng">
              <a:solidFill>
                <a:srgbClr val="F6F8F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Clr>
                  <a:schemeClr val="dk1"/>
                </a:buClr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Shape 256"/>
            <p:cNvSpPr/>
            <p:nvPr/>
          </p:nvSpPr>
          <p:spPr>
            <a:xfrm>
              <a:off x="3961812" y="4687416"/>
              <a:ext cx="332341" cy="14651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8369" y="97582"/>
                  </a:moveTo>
                  <a:lnTo>
                    <a:pt x="30652" y="101538"/>
                  </a:lnTo>
                  <a:lnTo>
                    <a:pt x="33260" y="101538"/>
                  </a:lnTo>
                  <a:lnTo>
                    <a:pt x="37500" y="98901"/>
                  </a:lnTo>
                  <a:lnTo>
                    <a:pt x="43695" y="102857"/>
                  </a:lnTo>
                  <a:lnTo>
                    <a:pt x="45652" y="102857"/>
                  </a:lnTo>
                  <a:lnTo>
                    <a:pt x="47282" y="98241"/>
                  </a:lnTo>
                  <a:lnTo>
                    <a:pt x="48913" y="95604"/>
                  </a:lnTo>
                  <a:lnTo>
                    <a:pt x="51521" y="97582"/>
                  </a:lnTo>
                  <a:lnTo>
                    <a:pt x="54130" y="102197"/>
                  </a:lnTo>
                  <a:lnTo>
                    <a:pt x="57717" y="112747"/>
                  </a:lnTo>
                  <a:lnTo>
                    <a:pt x="59347" y="113406"/>
                  </a:lnTo>
                  <a:lnTo>
                    <a:pt x="62282" y="120000"/>
                  </a:lnTo>
                  <a:lnTo>
                    <a:pt x="69130" y="119340"/>
                  </a:lnTo>
                  <a:lnTo>
                    <a:pt x="71413" y="116043"/>
                  </a:lnTo>
                  <a:lnTo>
                    <a:pt x="76630" y="115384"/>
                  </a:lnTo>
                  <a:lnTo>
                    <a:pt x="78913" y="112747"/>
                  </a:lnTo>
                  <a:lnTo>
                    <a:pt x="84130" y="114725"/>
                  </a:lnTo>
                  <a:lnTo>
                    <a:pt x="87065" y="113406"/>
                  </a:lnTo>
                  <a:lnTo>
                    <a:pt x="90326" y="110109"/>
                  </a:lnTo>
                  <a:lnTo>
                    <a:pt x="91956" y="109450"/>
                  </a:lnTo>
                  <a:lnTo>
                    <a:pt x="96521" y="102857"/>
                  </a:lnTo>
                  <a:lnTo>
                    <a:pt x="99130" y="104175"/>
                  </a:lnTo>
                  <a:lnTo>
                    <a:pt x="101413" y="105494"/>
                  </a:lnTo>
                  <a:lnTo>
                    <a:pt x="103369" y="109450"/>
                  </a:lnTo>
                  <a:lnTo>
                    <a:pt x="108260" y="114725"/>
                  </a:lnTo>
                  <a:lnTo>
                    <a:pt x="111195" y="113406"/>
                  </a:lnTo>
                  <a:lnTo>
                    <a:pt x="115760" y="118021"/>
                  </a:lnTo>
                  <a:lnTo>
                    <a:pt x="118695" y="118681"/>
                  </a:lnTo>
                  <a:lnTo>
                    <a:pt x="120000" y="114725"/>
                  </a:lnTo>
                  <a:lnTo>
                    <a:pt x="119021" y="109450"/>
                  </a:lnTo>
                  <a:lnTo>
                    <a:pt x="114782" y="102857"/>
                  </a:lnTo>
                  <a:lnTo>
                    <a:pt x="113804" y="98241"/>
                  </a:lnTo>
                  <a:lnTo>
                    <a:pt x="111847" y="94285"/>
                  </a:lnTo>
                  <a:lnTo>
                    <a:pt x="112173" y="88351"/>
                  </a:lnTo>
                  <a:lnTo>
                    <a:pt x="115760" y="81758"/>
                  </a:lnTo>
                  <a:lnTo>
                    <a:pt x="116413" y="81758"/>
                  </a:lnTo>
                  <a:lnTo>
                    <a:pt x="114782" y="79780"/>
                  </a:lnTo>
                  <a:lnTo>
                    <a:pt x="112500" y="76483"/>
                  </a:lnTo>
                  <a:lnTo>
                    <a:pt x="107282" y="73186"/>
                  </a:lnTo>
                  <a:lnTo>
                    <a:pt x="103369" y="66593"/>
                  </a:lnTo>
                  <a:lnTo>
                    <a:pt x="104673" y="56703"/>
                  </a:lnTo>
                  <a:lnTo>
                    <a:pt x="103369" y="52087"/>
                  </a:lnTo>
                  <a:lnTo>
                    <a:pt x="101086" y="49450"/>
                  </a:lnTo>
                  <a:lnTo>
                    <a:pt x="98478" y="49450"/>
                  </a:lnTo>
                  <a:lnTo>
                    <a:pt x="96195" y="47472"/>
                  </a:lnTo>
                  <a:lnTo>
                    <a:pt x="94565" y="43516"/>
                  </a:lnTo>
                  <a:lnTo>
                    <a:pt x="89347" y="41538"/>
                  </a:lnTo>
                  <a:lnTo>
                    <a:pt x="87065" y="42197"/>
                  </a:lnTo>
                  <a:lnTo>
                    <a:pt x="85108" y="38901"/>
                  </a:lnTo>
                  <a:lnTo>
                    <a:pt x="82173" y="38901"/>
                  </a:lnTo>
                  <a:lnTo>
                    <a:pt x="77282" y="43516"/>
                  </a:lnTo>
                  <a:lnTo>
                    <a:pt x="75326" y="46153"/>
                  </a:lnTo>
                  <a:lnTo>
                    <a:pt x="72717" y="48131"/>
                  </a:lnTo>
                  <a:lnTo>
                    <a:pt x="70108" y="45494"/>
                  </a:lnTo>
                  <a:lnTo>
                    <a:pt x="69456" y="40219"/>
                  </a:lnTo>
                  <a:lnTo>
                    <a:pt x="57065" y="25714"/>
                  </a:lnTo>
                  <a:lnTo>
                    <a:pt x="55760" y="22417"/>
                  </a:lnTo>
                  <a:lnTo>
                    <a:pt x="53478" y="19120"/>
                  </a:lnTo>
                  <a:lnTo>
                    <a:pt x="48260" y="19120"/>
                  </a:lnTo>
                  <a:lnTo>
                    <a:pt x="43043" y="15824"/>
                  </a:lnTo>
                  <a:lnTo>
                    <a:pt x="35217" y="17142"/>
                  </a:lnTo>
                  <a:lnTo>
                    <a:pt x="32282" y="16483"/>
                  </a:lnTo>
                  <a:lnTo>
                    <a:pt x="24782" y="9890"/>
                  </a:lnTo>
                  <a:lnTo>
                    <a:pt x="19565" y="8571"/>
                  </a:lnTo>
                  <a:lnTo>
                    <a:pt x="17608" y="4615"/>
                  </a:lnTo>
                  <a:lnTo>
                    <a:pt x="13043" y="1318"/>
                  </a:lnTo>
                  <a:lnTo>
                    <a:pt x="10108" y="1978"/>
                  </a:lnTo>
                  <a:lnTo>
                    <a:pt x="7826" y="0"/>
                  </a:lnTo>
                  <a:lnTo>
                    <a:pt x="4891" y="1318"/>
                  </a:lnTo>
                  <a:lnTo>
                    <a:pt x="0" y="4615"/>
                  </a:lnTo>
                  <a:lnTo>
                    <a:pt x="1630" y="7252"/>
                  </a:lnTo>
                  <a:lnTo>
                    <a:pt x="4565" y="11868"/>
                  </a:lnTo>
                  <a:lnTo>
                    <a:pt x="6847" y="17802"/>
                  </a:lnTo>
                  <a:lnTo>
                    <a:pt x="10108" y="21098"/>
                  </a:lnTo>
                  <a:lnTo>
                    <a:pt x="18260" y="25714"/>
                  </a:lnTo>
                  <a:lnTo>
                    <a:pt x="21847" y="33626"/>
                  </a:lnTo>
                  <a:lnTo>
                    <a:pt x="25434" y="37582"/>
                  </a:lnTo>
                  <a:lnTo>
                    <a:pt x="27391" y="44835"/>
                  </a:lnTo>
                  <a:lnTo>
                    <a:pt x="28369" y="54065"/>
                  </a:lnTo>
                  <a:lnTo>
                    <a:pt x="29673" y="68571"/>
                  </a:lnTo>
                  <a:lnTo>
                    <a:pt x="32608" y="74505"/>
                  </a:lnTo>
                  <a:lnTo>
                    <a:pt x="32608" y="81758"/>
                  </a:lnTo>
                  <a:lnTo>
                    <a:pt x="32282" y="90989"/>
                  </a:lnTo>
                  <a:lnTo>
                    <a:pt x="30000" y="95604"/>
                  </a:lnTo>
                  <a:lnTo>
                    <a:pt x="28369" y="97582"/>
                  </a:lnTo>
                  <a:close/>
                </a:path>
              </a:pathLst>
            </a:custGeom>
            <a:solidFill>
              <a:srgbClr val="FFD966"/>
            </a:solidFill>
            <a:ln w="9525" cap="flat" cmpd="sng">
              <a:solidFill>
                <a:srgbClr val="F6F8F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Clr>
                  <a:schemeClr val="dk1"/>
                </a:buClr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Shape 257"/>
            <p:cNvSpPr/>
            <p:nvPr/>
          </p:nvSpPr>
          <p:spPr>
            <a:xfrm>
              <a:off x="4756739" y="4561253"/>
              <a:ext cx="844333" cy="49651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000"/>
                  </a:moveTo>
                  <a:lnTo>
                    <a:pt x="0" y="23725"/>
                  </a:lnTo>
                  <a:lnTo>
                    <a:pt x="0" y="38235"/>
                  </a:lnTo>
                  <a:lnTo>
                    <a:pt x="0" y="50980"/>
                  </a:lnTo>
                  <a:lnTo>
                    <a:pt x="0" y="62941"/>
                  </a:lnTo>
                  <a:lnTo>
                    <a:pt x="6893" y="64705"/>
                  </a:lnTo>
                  <a:lnTo>
                    <a:pt x="7914" y="63725"/>
                  </a:lnTo>
                  <a:lnTo>
                    <a:pt x="7148" y="60784"/>
                  </a:lnTo>
                  <a:lnTo>
                    <a:pt x="7276" y="59411"/>
                  </a:lnTo>
                  <a:lnTo>
                    <a:pt x="6638" y="56274"/>
                  </a:lnTo>
                  <a:lnTo>
                    <a:pt x="7148" y="54705"/>
                  </a:lnTo>
                  <a:lnTo>
                    <a:pt x="8042" y="53725"/>
                  </a:lnTo>
                  <a:lnTo>
                    <a:pt x="8553" y="52549"/>
                  </a:lnTo>
                  <a:lnTo>
                    <a:pt x="9191" y="51176"/>
                  </a:lnTo>
                  <a:lnTo>
                    <a:pt x="10212" y="50980"/>
                  </a:lnTo>
                  <a:lnTo>
                    <a:pt x="12255" y="50980"/>
                  </a:lnTo>
                  <a:lnTo>
                    <a:pt x="13404" y="50196"/>
                  </a:lnTo>
                  <a:lnTo>
                    <a:pt x="13659" y="48823"/>
                  </a:lnTo>
                  <a:lnTo>
                    <a:pt x="13659" y="47254"/>
                  </a:lnTo>
                  <a:lnTo>
                    <a:pt x="14680" y="46666"/>
                  </a:lnTo>
                  <a:lnTo>
                    <a:pt x="16212" y="48235"/>
                  </a:lnTo>
                  <a:lnTo>
                    <a:pt x="17234" y="48823"/>
                  </a:lnTo>
                  <a:lnTo>
                    <a:pt x="16851" y="47254"/>
                  </a:lnTo>
                  <a:lnTo>
                    <a:pt x="16212" y="45882"/>
                  </a:lnTo>
                  <a:lnTo>
                    <a:pt x="15446" y="44901"/>
                  </a:lnTo>
                  <a:lnTo>
                    <a:pt x="16340" y="44117"/>
                  </a:lnTo>
                  <a:lnTo>
                    <a:pt x="17234" y="44117"/>
                  </a:lnTo>
                  <a:lnTo>
                    <a:pt x="18255" y="43137"/>
                  </a:lnTo>
                  <a:lnTo>
                    <a:pt x="18382" y="41960"/>
                  </a:lnTo>
                  <a:lnTo>
                    <a:pt x="21063" y="46078"/>
                  </a:lnTo>
                  <a:lnTo>
                    <a:pt x="22723" y="47843"/>
                  </a:lnTo>
                  <a:lnTo>
                    <a:pt x="23361" y="49019"/>
                  </a:lnTo>
                  <a:lnTo>
                    <a:pt x="24510" y="49607"/>
                  </a:lnTo>
                  <a:lnTo>
                    <a:pt x="25659" y="49215"/>
                  </a:lnTo>
                  <a:lnTo>
                    <a:pt x="27574" y="50000"/>
                  </a:lnTo>
                  <a:lnTo>
                    <a:pt x="28085" y="51372"/>
                  </a:lnTo>
                  <a:lnTo>
                    <a:pt x="27829" y="52745"/>
                  </a:lnTo>
                  <a:lnTo>
                    <a:pt x="27957" y="54509"/>
                  </a:lnTo>
                  <a:lnTo>
                    <a:pt x="28723" y="55490"/>
                  </a:lnTo>
                  <a:lnTo>
                    <a:pt x="29489" y="56274"/>
                  </a:lnTo>
                  <a:lnTo>
                    <a:pt x="28595" y="56862"/>
                  </a:lnTo>
                  <a:lnTo>
                    <a:pt x="28595" y="58431"/>
                  </a:lnTo>
                  <a:lnTo>
                    <a:pt x="28723" y="60000"/>
                  </a:lnTo>
                  <a:lnTo>
                    <a:pt x="28468" y="61568"/>
                  </a:lnTo>
                  <a:lnTo>
                    <a:pt x="29106" y="62745"/>
                  </a:lnTo>
                  <a:lnTo>
                    <a:pt x="30893" y="64313"/>
                  </a:lnTo>
                  <a:lnTo>
                    <a:pt x="33063" y="64901"/>
                  </a:lnTo>
                  <a:lnTo>
                    <a:pt x="34085" y="64705"/>
                  </a:lnTo>
                  <a:lnTo>
                    <a:pt x="37148" y="65686"/>
                  </a:lnTo>
                  <a:lnTo>
                    <a:pt x="38170" y="65098"/>
                  </a:lnTo>
                  <a:lnTo>
                    <a:pt x="38297" y="63725"/>
                  </a:lnTo>
                  <a:lnTo>
                    <a:pt x="39063" y="62941"/>
                  </a:lnTo>
                  <a:lnTo>
                    <a:pt x="40085" y="63921"/>
                  </a:lnTo>
                  <a:lnTo>
                    <a:pt x="41617" y="66078"/>
                  </a:lnTo>
                  <a:lnTo>
                    <a:pt x="42255" y="67254"/>
                  </a:lnTo>
                  <a:lnTo>
                    <a:pt x="42510" y="68823"/>
                  </a:lnTo>
                  <a:lnTo>
                    <a:pt x="42638" y="71764"/>
                  </a:lnTo>
                  <a:lnTo>
                    <a:pt x="43148" y="73333"/>
                  </a:lnTo>
                  <a:lnTo>
                    <a:pt x="44042" y="74117"/>
                  </a:lnTo>
                  <a:lnTo>
                    <a:pt x="44680" y="75294"/>
                  </a:lnTo>
                  <a:lnTo>
                    <a:pt x="45319" y="78431"/>
                  </a:lnTo>
                  <a:lnTo>
                    <a:pt x="45191" y="80000"/>
                  </a:lnTo>
                  <a:lnTo>
                    <a:pt x="45957" y="82941"/>
                  </a:lnTo>
                  <a:lnTo>
                    <a:pt x="46595" y="84117"/>
                  </a:lnTo>
                  <a:lnTo>
                    <a:pt x="53106" y="90000"/>
                  </a:lnTo>
                  <a:lnTo>
                    <a:pt x="55659" y="94705"/>
                  </a:lnTo>
                  <a:lnTo>
                    <a:pt x="56553" y="95686"/>
                  </a:lnTo>
                  <a:lnTo>
                    <a:pt x="58723" y="95882"/>
                  </a:lnTo>
                  <a:lnTo>
                    <a:pt x="60382" y="97647"/>
                  </a:lnTo>
                  <a:lnTo>
                    <a:pt x="62936" y="100588"/>
                  </a:lnTo>
                  <a:lnTo>
                    <a:pt x="65744" y="105098"/>
                  </a:lnTo>
                  <a:lnTo>
                    <a:pt x="66510" y="106274"/>
                  </a:lnTo>
                  <a:lnTo>
                    <a:pt x="67659" y="106470"/>
                  </a:lnTo>
                  <a:lnTo>
                    <a:pt x="68425" y="105490"/>
                  </a:lnTo>
                  <a:lnTo>
                    <a:pt x="69446" y="105294"/>
                  </a:lnTo>
                  <a:lnTo>
                    <a:pt x="72382" y="107254"/>
                  </a:lnTo>
                  <a:lnTo>
                    <a:pt x="73021" y="108431"/>
                  </a:lnTo>
                  <a:lnTo>
                    <a:pt x="73914" y="109215"/>
                  </a:lnTo>
                  <a:lnTo>
                    <a:pt x="74680" y="110196"/>
                  </a:lnTo>
                  <a:lnTo>
                    <a:pt x="74170" y="111568"/>
                  </a:lnTo>
                  <a:lnTo>
                    <a:pt x="73787" y="113137"/>
                  </a:lnTo>
                  <a:lnTo>
                    <a:pt x="73787" y="116078"/>
                  </a:lnTo>
                  <a:lnTo>
                    <a:pt x="73914" y="117843"/>
                  </a:lnTo>
                  <a:lnTo>
                    <a:pt x="73787" y="118823"/>
                  </a:lnTo>
                  <a:lnTo>
                    <a:pt x="77489" y="118627"/>
                  </a:lnTo>
                  <a:lnTo>
                    <a:pt x="78510" y="119019"/>
                  </a:lnTo>
                  <a:lnTo>
                    <a:pt x="79276" y="120000"/>
                  </a:lnTo>
                  <a:lnTo>
                    <a:pt x="80425" y="119607"/>
                  </a:lnTo>
                  <a:lnTo>
                    <a:pt x="82085" y="119803"/>
                  </a:lnTo>
                  <a:lnTo>
                    <a:pt x="82723" y="119215"/>
                  </a:lnTo>
                  <a:lnTo>
                    <a:pt x="82723" y="117843"/>
                  </a:lnTo>
                  <a:lnTo>
                    <a:pt x="82468" y="116666"/>
                  </a:lnTo>
                  <a:lnTo>
                    <a:pt x="83361" y="113921"/>
                  </a:lnTo>
                  <a:lnTo>
                    <a:pt x="84382" y="111764"/>
                  </a:lnTo>
                  <a:lnTo>
                    <a:pt x="84765" y="110588"/>
                  </a:lnTo>
                  <a:lnTo>
                    <a:pt x="85659" y="109607"/>
                  </a:lnTo>
                  <a:lnTo>
                    <a:pt x="86297" y="108627"/>
                  </a:lnTo>
                  <a:lnTo>
                    <a:pt x="86553" y="107254"/>
                  </a:lnTo>
                  <a:lnTo>
                    <a:pt x="86425" y="106078"/>
                  </a:lnTo>
                  <a:lnTo>
                    <a:pt x="85531" y="105098"/>
                  </a:lnTo>
                  <a:lnTo>
                    <a:pt x="84893" y="103725"/>
                  </a:lnTo>
                  <a:lnTo>
                    <a:pt x="84382" y="100588"/>
                  </a:lnTo>
                  <a:lnTo>
                    <a:pt x="84893" y="99411"/>
                  </a:lnTo>
                  <a:lnTo>
                    <a:pt x="85021" y="97647"/>
                  </a:lnTo>
                  <a:lnTo>
                    <a:pt x="84765" y="96274"/>
                  </a:lnTo>
                  <a:lnTo>
                    <a:pt x="84000" y="95294"/>
                  </a:lnTo>
                  <a:lnTo>
                    <a:pt x="82851" y="95490"/>
                  </a:lnTo>
                  <a:lnTo>
                    <a:pt x="81702" y="95294"/>
                  </a:lnTo>
                  <a:lnTo>
                    <a:pt x="81446" y="93725"/>
                  </a:lnTo>
                  <a:lnTo>
                    <a:pt x="80425" y="92745"/>
                  </a:lnTo>
                  <a:lnTo>
                    <a:pt x="79659" y="91568"/>
                  </a:lnTo>
                  <a:lnTo>
                    <a:pt x="80680" y="90588"/>
                  </a:lnTo>
                  <a:lnTo>
                    <a:pt x="80425" y="89019"/>
                  </a:lnTo>
                  <a:lnTo>
                    <a:pt x="80936" y="87843"/>
                  </a:lnTo>
                  <a:lnTo>
                    <a:pt x="81957" y="87058"/>
                  </a:lnTo>
                  <a:lnTo>
                    <a:pt x="82978" y="86862"/>
                  </a:lnTo>
                  <a:lnTo>
                    <a:pt x="83744" y="88039"/>
                  </a:lnTo>
                  <a:lnTo>
                    <a:pt x="84765" y="88235"/>
                  </a:lnTo>
                  <a:lnTo>
                    <a:pt x="86808" y="88039"/>
                  </a:lnTo>
                  <a:lnTo>
                    <a:pt x="87702" y="87450"/>
                  </a:lnTo>
                  <a:lnTo>
                    <a:pt x="89234" y="83137"/>
                  </a:lnTo>
                  <a:lnTo>
                    <a:pt x="89234" y="81764"/>
                  </a:lnTo>
                  <a:lnTo>
                    <a:pt x="90255" y="80784"/>
                  </a:lnTo>
                  <a:lnTo>
                    <a:pt x="92297" y="80196"/>
                  </a:lnTo>
                  <a:lnTo>
                    <a:pt x="93063" y="79411"/>
                  </a:lnTo>
                  <a:lnTo>
                    <a:pt x="93319" y="77843"/>
                  </a:lnTo>
                  <a:lnTo>
                    <a:pt x="93319" y="76274"/>
                  </a:lnTo>
                  <a:lnTo>
                    <a:pt x="92680" y="74901"/>
                  </a:lnTo>
                  <a:lnTo>
                    <a:pt x="93446" y="74117"/>
                  </a:lnTo>
                  <a:lnTo>
                    <a:pt x="93702" y="72352"/>
                  </a:lnTo>
                  <a:lnTo>
                    <a:pt x="94595" y="71568"/>
                  </a:lnTo>
                  <a:lnTo>
                    <a:pt x="95361" y="72549"/>
                  </a:lnTo>
                  <a:lnTo>
                    <a:pt x="96510" y="72352"/>
                  </a:lnTo>
                  <a:lnTo>
                    <a:pt x="98170" y="70980"/>
                  </a:lnTo>
                  <a:lnTo>
                    <a:pt x="100085" y="69411"/>
                  </a:lnTo>
                  <a:lnTo>
                    <a:pt x="100595" y="68039"/>
                  </a:lnTo>
                  <a:lnTo>
                    <a:pt x="101361" y="67058"/>
                  </a:lnTo>
                  <a:lnTo>
                    <a:pt x="102255" y="67058"/>
                  </a:lnTo>
                  <a:lnTo>
                    <a:pt x="102382" y="68823"/>
                  </a:lnTo>
                  <a:lnTo>
                    <a:pt x="103021" y="70000"/>
                  </a:lnTo>
                  <a:lnTo>
                    <a:pt x="103276" y="71372"/>
                  </a:lnTo>
                  <a:lnTo>
                    <a:pt x="102765" y="72745"/>
                  </a:lnTo>
                  <a:lnTo>
                    <a:pt x="101872" y="73529"/>
                  </a:lnTo>
                  <a:lnTo>
                    <a:pt x="100978" y="74509"/>
                  </a:lnTo>
                  <a:lnTo>
                    <a:pt x="101617" y="77647"/>
                  </a:lnTo>
                  <a:lnTo>
                    <a:pt x="102127" y="79019"/>
                  </a:lnTo>
                  <a:lnTo>
                    <a:pt x="103276" y="78823"/>
                  </a:lnTo>
                  <a:lnTo>
                    <a:pt x="104170" y="78039"/>
                  </a:lnTo>
                  <a:lnTo>
                    <a:pt x="104680" y="78039"/>
                  </a:lnTo>
                  <a:lnTo>
                    <a:pt x="106212" y="77843"/>
                  </a:lnTo>
                  <a:lnTo>
                    <a:pt x="107106" y="78039"/>
                  </a:lnTo>
                  <a:lnTo>
                    <a:pt x="109148" y="79019"/>
                  </a:lnTo>
                  <a:lnTo>
                    <a:pt x="111191" y="78627"/>
                  </a:lnTo>
                  <a:lnTo>
                    <a:pt x="111957" y="77647"/>
                  </a:lnTo>
                  <a:lnTo>
                    <a:pt x="112468" y="76274"/>
                  </a:lnTo>
                  <a:lnTo>
                    <a:pt x="113361" y="75490"/>
                  </a:lnTo>
                  <a:lnTo>
                    <a:pt x="114382" y="75490"/>
                  </a:lnTo>
                  <a:lnTo>
                    <a:pt x="115021" y="74313"/>
                  </a:lnTo>
                  <a:lnTo>
                    <a:pt x="116042" y="74705"/>
                  </a:lnTo>
                  <a:lnTo>
                    <a:pt x="116808" y="74117"/>
                  </a:lnTo>
                  <a:lnTo>
                    <a:pt x="117319" y="72352"/>
                  </a:lnTo>
                  <a:lnTo>
                    <a:pt x="119361" y="71568"/>
                  </a:lnTo>
                  <a:lnTo>
                    <a:pt x="120000" y="70196"/>
                  </a:lnTo>
                  <a:lnTo>
                    <a:pt x="119106" y="69411"/>
                  </a:lnTo>
                  <a:lnTo>
                    <a:pt x="118085" y="70000"/>
                  </a:lnTo>
                  <a:lnTo>
                    <a:pt x="116042" y="69019"/>
                  </a:lnTo>
                  <a:lnTo>
                    <a:pt x="114638" y="67058"/>
                  </a:lnTo>
                  <a:lnTo>
                    <a:pt x="113617" y="67058"/>
                  </a:lnTo>
                  <a:lnTo>
                    <a:pt x="112851" y="66078"/>
                  </a:lnTo>
                  <a:lnTo>
                    <a:pt x="111063" y="64313"/>
                  </a:lnTo>
                  <a:lnTo>
                    <a:pt x="111063" y="62745"/>
                  </a:lnTo>
                  <a:lnTo>
                    <a:pt x="110425" y="61568"/>
                  </a:lnTo>
                  <a:lnTo>
                    <a:pt x="109531" y="60784"/>
                  </a:lnTo>
                  <a:lnTo>
                    <a:pt x="108893" y="63725"/>
                  </a:lnTo>
                  <a:lnTo>
                    <a:pt x="107872" y="64705"/>
                  </a:lnTo>
                  <a:lnTo>
                    <a:pt x="107617" y="66078"/>
                  </a:lnTo>
                  <a:lnTo>
                    <a:pt x="106723" y="66078"/>
                  </a:lnTo>
                  <a:lnTo>
                    <a:pt x="103659" y="64117"/>
                  </a:lnTo>
                  <a:lnTo>
                    <a:pt x="102638" y="61568"/>
                  </a:lnTo>
                  <a:lnTo>
                    <a:pt x="101617" y="62156"/>
                  </a:lnTo>
                  <a:lnTo>
                    <a:pt x="100851" y="61176"/>
                  </a:lnTo>
                  <a:lnTo>
                    <a:pt x="99829" y="60784"/>
                  </a:lnTo>
                  <a:lnTo>
                    <a:pt x="99957" y="59019"/>
                  </a:lnTo>
                  <a:lnTo>
                    <a:pt x="101872" y="57254"/>
                  </a:lnTo>
                  <a:lnTo>
                    <a:pt x="103404" y="54901"/>
                  </a:lnTo>
                  <a:lnTo>
                    <a:pt x="104680" y="52549"/>
                  </a:lnTo>
                  <a:lnTo>
                    <a:pt x="106468" y="51372"/>
                  </a:lnTo>
                  <a:lnTo>
                    <a:pt x="106340" y="49607"/>
                  </a:lnTo>
                  <a:lnTo>
                    <a:pt x="104170" y="48823"/>
                  </a:lnTo>
                  <a:lnTo>
                    <a:pt x="103914" y="50196"/>
                  </a:lnTo>
                  <a:lnTo>
                    <a:pt x="102382" y="52549"/>
                  </a:lnTo>
                  <a:lnTo>
                    <a:pt x="101489" y="53137"/>
                  </a:lnTo>
                  <a:lnTo>
                    <a:pt x="100595" y="52549"/>
                  </a:lnTo>
                  <a:lnTo>
                    <a:pt x="99829" y="55490"/>
                  </a:lnTo>
                  <a:lnTo>
                    <a:pt x="98936" y="56470"/>
                  </a:lnTo>
                  <a:lnTo>
                    <a:pt x="96127" y="58431"/>
                  </a:lnTo>
                  <a:lnTo>
                    <a:pt x="94340" y="60000"/>
                  </a:lnTo>
                  <a:lnTo>
                    <a:pt x="93702" y="61176"/>
                  </a:lnTo>
                  <a:lnTo>
                    <a:pt x="92680" y="61764"/>
                  </a:lnTo>
                  <a:lnTo>
                    <a:pt x="91787" y="62745"/>
                  </a:lnTo>
                  <a:lnTo>
                    <a:pt x="91276" y="64117"/>
                  </a:lnTo>
                  <a:lnTo>
                    <a:pt x="91021" y="65686"/>
                  </a:lnTo>
                  <a:lnTo>
                    <a:pt x="90255" y="66470"/>
                  </a:lnTo>
                  <a:lnTo>
                    <a:pt x="89234" y="67254"/>
                  </a:lnTo>
                  <a:lnTo>
                    <a:pt x="88212" y="67058"/>
                  </a:lnTo>
                  <a:lnTo>
                    <a:pt x="86297" y="65686"/>
                  </a:lnTo>
                  <a:lnTo>
                    <a:pt x="85148" y="65294"/>
                  </a:lnTo>
                  <a:lnTo>
                    <a:pt x="83489" y="63725"/>
                  </a:lnTo>
                  <a:lnTo>
                    <a:pt x="76212" y="64901"/>
                  </a:lnTo>
                  <a:lnTo>
                    <a:pt x="74936" y="55882"/>
                  </a:lnTo>
                  <a:lnTo>
                    <a:pt x="70723" y="54705"/>
                  </a:lnTo>
                  <a:lnTo>
                    <a:pt x="70595" y="52156"/>
                  </a:lnTo>
                  <a:lnTo>
                    <a:pt x="70723" y="49019"/>
                  </a:lnTo>
                  <a:lnTo>
                    <a:pt x="71744" y="48823"/>
                  </a:lnTo>
                  <a:lnTo>
                    <a:pt x="71489" y="40392"/>
                  </a:lnTo>
                  <a:lnTo>
                    <a:pt x="69829" y="40588"/>
                  </a:lnTo>
                  <a:lnTo>
                    <a:pt x="67659" y="34117"/>
                  </a:lnTo>
                  <a:lnTo>
                    <a:pt x="66000" y="32156"/>
                  </a:lnTo>
                  <a:lnTo>
                    <a:pt x="65106" y="31372"/>
                  </a:lnTo>
                  <a:lnTo>
                    <a:pt x="63574" y="29411"/>
                  </a:lnTo>
                  <a:lnTo>
                    <a:pt x="62808" y="28235"/>
                  </a:lnTo>
                  <a:lnTo>
                    <a:pt x="61021" y="29411"/>
                  </a:lnTo>
                  <a:lnTo>
                    <a:pt x="51319" y="29215"/>
                  </a:lnTo>
                  <a:lnTo>
                    <a:pt x="42255" y="31568"/>
                  </a:lnTo>
                  <a:lnTo>
                    <a:pt x="38808" y="26078"/>
                  </a:lnTo>
                  <a:lnTo>
                    <a:pt x="33063" y="16666"/>
                  </a:lnTo>
                  <a:lnTo>
                    <a:pt x="28595" y="10196"/>
                  </a:lnTo>
                  <a:lnTo>
                    <a:pt x="26808" y="8235"/>
                  </a:lnTo>
                  <a:lnTo>
                    <a:pt x="24382" y="5098"/>
                  </a:lnTo>
                  <a:lnTo>
                    <a:pt x="21829" y="2549"/>
                  </a:lnTo>
                  <a:lnTo>
                    <a:pt x="18127" y="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rgbClr val="FFD966"/>
            </a:solidFill>
            <a:ln w="9525" cap="flat" cmpd="sng">
              <a:solidFill>
                <a:srgbClr val="F6F8F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Clr>
                  <a:schemeClr val="dk1"/>
                </a:buClr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Shape 258"/>
            <p:cNvSpPr/>
            <p:nvPr/>
          </p:nvSpPr>
          <p:spPr>
            <a:xfrm>
              <a:off x="4581585" y="4732183"/>
              <a:ext cx="700614" cy="43954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9768" y="23955"/>
                  </a:moveTo>
                  <a:lnTo>
                    <a:pt x="38097" y="25970"/>
                  </a:lnTo>
                  <a:lnTo>
                    <a:pt x="39331" y="24850"/>
                  </a:lnTo>
                  <a:lnTo>
                    <a:pt x="38406" y="21492"/>
                  </a:lnTo>
                  <a:lnTo>
                    <a:pt x="38560" y="19925"/>
                  </a:lnTo>
                  <a:lnTo>
                    <a:pt x="37789" y="16343"/>
                  </a:lnTo>
                  <a:lnTo>
                    <a:pt x="38406" y="14552"/>
                  </a:lnTo>
                  <a:lnTo>
                    <a:pt x="39485" y="13432"/>
                  </a:lnTo>
                  <a:lnTo>
                    <a:pt x="40102" y="12089"/>
                  </a:lnTo>
                  <a:lnTo>
                    <a:pt x="40874" y="10522"/>
                  </a:lnTo>
                  <a:lnTo>
                    <a:pt x="42107" y="10298"/>
                  </a:lnTo>
                  <a:lnTo>
                    <a:pt x="44575" y="10298"/>
                  </a:lnTo>
                  <a:lnTo>
                    <a:pt x="45964" y="9402"/>
                  </a:lnTo>
                  <a:lnTo>
                    <a:pt x="46272" y="7835"/>
                  </a:lnTo>
                  <a:lnTo>
                    <a:pt x="46272" y="6044"/>
                  </a:lnTo>
                  <a:lnTo>
                    <a:pt x="47506" y="5373"/>
                  </a:lnTo>
                  <a:lnTo>
                    <a:pt x="49357" y="7164"/>
                  </a:lnTo>
                  <a:lnTo>
                    <a:pt x="50591" y="7835"/>
                  </a:lnTo>
                  <a:lnTo>
                    <a:pt x="50128" y="6044"/>
                  </a:lnTo>
                  <a:lnTo>
                    <a:pt x="49357" y="4477"/>
                  </a:lnTo>
                  <a:lnTo>
                    <a:pt x="48431" y="3358"/>
                  </a:lnTo>
                  <a:lnTo>
                    <a:pt x="49511" y="2462"/>
                  </a:lnTo>
                  <a:lnTo>
                    <a:pt x="50591" y="2462"/>
                  </a:lnTo>
                  <a:lnTo>
                    <a:pt x="51825" y="1343"/>
                  </a:lnTo>
                  <a:lnTo>
                    <a:pt x="51979" y="0"/>
                  </a:lnTo>
                  <a:lnTo>
                    <a:pt x="55218" y="4701"/>
                  </a:lnTo>
                  <a:lnTo>
                    <a:pt x="57223" y="6716"/>
                  </a:lnTo>
                  <a:lnTo>
                    <a:pt x="57994" y="8059"/>
                  </a:lnTo>
                  <a:lnTo>
                    <a:pt x="59383" y="8731"/>
                  </a:lnTo>
                  <a:lnTo>
                    <a:pt x="60771" y="8283"/>
                  </a:lnTo>
                  <a:lnTo>
                    <a:pt x="63084" y="9179"/>
                  </a:lnTo>
                  <a:lnTo>
                    <a:pt x="63701" y="10746"/>
                  </a:lnTo>
                  <a:lnTo>
                    <a:pt x="63393" y="12313"/>
                  </a:lnTo>
                  <a:lnTo>
                    <a:pt x="63547" y="14328"/>
                  </a:lnTo>
                  <a:lnTo>
                    <a:pt x="64473" y="15447"/>
                  </a:lnTo>
                  <a:lnTo>
                    <a:pt x="65398" y="16343"/>
                  </a:lnTo>
                  <a:lnTo>
                    <a:pt x="64318" y="17014"/>
                  </a:lnTo>
                  <a:lnTo>
                    <a:pt x="64318" y="18805"/>
                  </a:lnTo>
                  <a:lnTo>
                    <a:pt x="64473" y="20597"/>
                  </a:lnTo>
                  <a:lnTo>
                    <a:pt x="64164" y="22388"/>
                  </a:lnTo>
                  <a:lnTo>
                    <a:pt x="64935" y="23731"/>
                  </a:lnTo>
                  <a:lnTo>
                    <a:pt x="67095" y="25522"/>
                  </a:lnTo>
                  <a:lnTo>
                    <a:pt x="69717" y="26194"/>
                  </a:lnTo>
                  <a:lnTo>
                    <a:pt x="70951" y="25970"/>
                  </a:lnTo>
                  <a:lnTo>
                    <a:pt x="74652" y="27089"/>
                  </a:lnTo>
                  <a:lnTo>
                    <a:pt x="75886" y="26417"/>
                  </a:lnTo>
                  <a:lnTo>
                    <a:pt x="76041" y="24850"/>
                  </a:lnTo>
                  <a:lnTo>
                    <a:pt x="76966" y="23955"/>
                  </a:lnTo>
                  <a:lnTo>
                    <a:pt x="78200" y="25074"/>
                  </a:lnTo>
                  <a:lnTo>
                    <a:pt x="80051" y="27537"/>
                  </a:lnTo>
                  <a:lnTo>
                    <a:pt x="80822" y="28880"/>
                  </a:lnTo>
                  <a:lnTo>
                    <a:pt x="81131" y="30671"/>
                  </a:lnTo>
                  <a:lnTo>
                    <a:pt x="81285" y="34029"/>
                  </a:lnTo>
                  <a:lnTo>
                    <a:pt x="81902" y="35820"/>
                  </a:lnTo>
                  <a:lnTo>
                    <a:pt x="82982" y="36716"/>
                  </a:lnTo>
                  <a:lnTo>
                    <a:pt x="83753" y="38059"/>
                  </a:lnTo>
                  <a:lnTo>
                    <a:pt x="84524" y="41641"/>
                  </a:lnTo>
                  <a:lnTo>
                    <a:pt x="84370" y="43432"/>
                  </a:lnTo>
                  <a:lnTo>
                    <a:pt x="85295" y="46791"/>
                  </a:lnTo>
                  <a:lnTo>
                    <a:pt x="86066" y="48134"/>
                  </a:lnTo>
                  <a:lnTo>
                    <a:pt x="93933" y="54850"/>
                  </a:lnTo>
                  <a:lnTo>
                    <a:pt x="97017" y="60223"/>
                  </a:lnTo>
                  <a:lnTo>
                    <a:pt x="98097" y="61343"/>
                  </a:lnTo>
                  <a:lnTo>
                    <a:pt x="100719" y="61567"/>
                  </a:lnTo>
                  <a:lnTo>
                    <a:pt x="102724" y="63582"/>
                  </a:lnTo>
                  <a:lnTo>
                    <a:pt x="105809" y="66940"/>
                  </a:lnTo>
                  <a:lnTo>
                    <a:pt x="109203" y="72089"/>
                  </a:lnTo>
                  <a:lnTo>
                    <a:pt x="110128" y="73432"/>
                  </a:lnTo>
                  <a:lnTo>
                    <a:pt x="111516" y="73656"/>
                  </a:lnTo>
                  <a:lnTo>
                    <a:pt x="112442" y="72537"/>
                  </a:lnTo>
                  <a:lnTo>
                    <a:pt x="113676" y="72313"/>
                  </a:lnTo>
                  <a:lnTo>
                    <a:pt x="117223" y="74552"/>
                  </a:lnTo>
                  <a:lnTo>
                    <a:pt x="117994" y="75895"/>
                  </a:lnTo>
                  <a:lnTo>
                    <a:pt x="119074" y="76791"/>
                  </a:lnTo>
                  <a:lnTo>
                    <a:pt x="120000" y="77910"/>
                  </a:lnTo>
                  <a:lnTo>
                    <a:pt x="119383" y="79477"/>
                  </a:lnTo>
                  <a:lnTo>
                    <a:pt x="118920" y="81268"/>
                  </a:lnTo>
                  <a:lnTo>
                    <a:pt x="118920" y="84626"/>
                  </a:lnTo>
                  <a:lnTo>
                    <a:pt x="119074" y="86641"/>
                  </a:lnTo>
                  <a:lnTo>
                    <a:pt x="118920" y="87761"/>
                  </a:lnTo>
                  <a:lnTo>
                    <a:pt x="116606" y="87761"/>
                  </a:lnTo>
                  <a:lnTo>
                    <a:pt x="115064" y="86865"/>
                  </a:lnTo>
                  <a:lnTo>
                    <a:pt x="113059" y="85074"/>
                  </a:lnTo>
                  <a:lnTo>
                    <a:pt x="112287" y="85074"/>
                  </a:lnTo>
                  <a:lnTo>
                    <a:pt x="111516" y="85074"/>
                  </a:lnTo>
                  <a:lnTo>
                    <a:pt x="111053" y="85746"/>
                  </a:lnTo>
                  <a:lnTo>
                    <a:pt x="110899" y="87537"/>
                  </a:lnTo>
                  <a:lnTo>
                    <a:pt x="110591" y="88880"/>
                  </a:lnTo>
                  <a:lnTo>
                    <a:pt x="110128" y="89104"/>
                  </a:lnTo>
                  <a:lnTo>
                    <a:pt x="107814" y="89104"/>
                  </a:lnTo>
                  <a:lnTo>
                    <a:pt x="106889" y="88880"/>
                  </a:lnTo>
                  <a:lnTo>
                    <a:pt x="105655" y="89104"/>
                  </a:lnTo>
                  <a:lnTo>
                    <a:pt x="104884" y="90447"/>
                  </a:lnTo>
                  <a:lnTo>
                    <a:pt x="104267" y="91343"/>
                  </a:lnTo>
                  <a:lnTo>
                    <a:pt x="104113" y="91791"/>
                  </a:lnTo>
                  <a:lnTo>
                    <a:pt x="104113" y="93358"/>
                  </a:lnTo>
                  <a:lnTo>
                    <a:pt x="103187" y="97164"/>
                  </a:lnTo>
                  <a:lnTo>
                    <a:pt x="102724" y="97835"/>
                  </a:lnTo>
                  <a:lnTo>
                    <a:pt x="102416" y="100746"/>
                  </a:lnTo>
                  <a:lnTo>
                    <a:pt x="102416" y="102313"/>
                  </a:lnTo>
                  <a:lnTo>
                    <a:pt x="102262" y="103432"/>
                  </a:lnTo>
                  <a:lnTo>
                    <a:pt x="99948" y="105671"/>
                  </a:lnTo>
                  <a:lnTo>
                    <a:pt x="98714" y="105895"/>
                  </a:lnTo>
                  <a:lnTo>
                    <a:pt x="97789" y="107238"/>
                  </a:lnTo>
                  <a:lnTo>
                    <a:pt x="96555" y="108134"/>
                  </a:lnTo>
                  <a:lnTo>
                    <a:pt x="95321" y="109253"/>
                  </a:lnTo>
                  <a:lnTo>
                    <a:pt x="92699" y="109925"/>
                  </a:lnTo>
                  <a:lnTo>
                    <a:pt x="91619" y="110597"/>
                  </a:lnTo>
                  <a:lnTo>
                    <a:pt x="90385" y="110373"/>
                  </a:lnTo>
                  <a:lnTo>
                    <a:pt x="90385" y="111716"/>
                  </a:lnTo>
                  <a:lnTo>
                    <a:pt x="91465" y="112835"/>
                  </a:lnTo>
                  <a:lnTo>
                    <a:pt x="90848" y="113955"/>
                  </a:lnTo>
                  <a:lnTo>
                    <a:pt x="90231" y="114179"/>
                  </a:lnTo>
                  <a:lnTo>
                    <a:pt x="89922" y="116865"/>
                  </a:lnTo>
                  <a:lnTo>
                    <a:pt x="89305" y="117537"/>
                  </a:lnTo>
                  <a:lnTo>
                    <a:pt x="87917" y="118208"/>
                  </a:lnTo>
                  <a:lnTo>
                    <a:pt x="86992" y="119552"/>
                  </a:lnTo>
                  <a:lnTo>
                    <a:pt x="84987" y="119552"/>
                  </a:lnTo>
                  <a:lnTo>
                    <a:pt x="83753" y="120000"/>
                  </a:lnTo>
                  <a:lnTo>
                    <a:pt x="82982" y="120000"/>
                  </a:lnTo>
                  <a:lnTo>
                    <a:pt x="82365" y="118656"/>
                  </a:lnTo>
                  <a:lnTo>
                    <a:pt x="81131" y="117761"/>
                  </a:lnTo>
                  <a:lnTo>
                    <a:pt x="80205" y="116641"/>
                  </a:lnTo>
                  <a:lnTo>
                    <a:pt x="78354" y="117089"/>
                  </a:lnTo>
                  <a:lnTo>
                    <a:pt x="76658" y="116417"/>
                  </a:lnTo>
                  <a:lnTo>
                    <a:pt x="76195" y="115746"/>
                  </a:lnTo>
                  <a:lnTo>
                    <a:pt x="75269" y="114402"/>
                  </a:lnTo>
                  <a:lnTo>
                    <a:pt x="74344" y="113507"/>
                  </a:lnTo>
                  <a:lnTo>
                    <a:pt x="74652" y="110597"/>
                  </a:lnTo>
                  <a:lnTo>
                    <a:pt x="74190" y="108134"/>
                  </a:lnTo>
                  <a:lnTo>
                    <a:pt x="74190" y="99850"/>
                  </a:lnTo>
                  <a:lnTo>
                    <a:pt x="73419" y="98731"/>
                  </a:lnTo>
                  <a:lnTo>
                    <a:pt x="69408" y="98731"/>
                  </a:lnTo>
                  <a:lnTo>
                    <a:pt x="66940" y="96492"/>
                  </a:lnTo>
                  <a:lnTo>
                    <a:pt x="63547" y="92462"/>
                  </a:lnTo>
                  <a:lnTo>
                    <a:pt x="61079" y="90223"/>
                  </a:lnTo>
                  <a:lnTo>
                    <a:pt x="59537" y="89328"/>
                  </a:lnTo>
                  <a:lnTo>
                    <a:pt x="58920" y="86641"/>
                  </a:lnTo>
                  <a:lnTo>
                    <a:pt x="57532" y="83731"/>
                  </a:lnTo>
                  <a:lnTo>
                    <a:pt x="56143" y="82611"/>
                  </a:lnTo>
                  <a:lnTo>
                    <a:pt x="53830" y="81940"/>
                  </a:lnTo>
                  <a:lnTo>
                    <a:pt x="52133" y="82611"/>
                  </a:lnTo>
                  <a:lnTo>
                    <a:pt x="50437" y="81940"/>
                  </a:lnTo>
                  <a:lnTo>
                    <a:pt x="48431" y="80373"/>
                  </a:lnTo>
                  <a:lnTo>
                    <a:pt x="42570" y="77686"/>
                  </a:lnTo>
                  <a:lnTo>
                    <a:pt x="41182" y="75000"/>
                  </a:lnTo>
                  <a:lnTo>
                    <a:pt x="38868" y="72313"/>
                  </a:lnTo>
                  <a:lnTo>
                    <a:pt x="35629" y="71865"/>
                  </a:lnTo>
                  <a:lnTo>
                    <a:pt x="33470" y="72313"/>
                  </a:lnTo>
                  <a:lnTo>
                    <a:pt x="33007" y="74328"/>
                  </a:lnTo>
                  <a:lnTo>
                    <a:pt x="32236" y="75447"/>
                  </a:lnTo>
                  <a:lnTo>
                    <a:pt x="30539" y="75447"/>
                  </a:lnTo>
                  <a:lnTo>
                    <a:pt x="28843" y="74552"/>
                  </a:lnTo>
                  <a:lnTo>
                    <a:pt x="27146" y="74552"/>
                  </a:lnTo>
                  <a:lnTo>
                    <a:pt x="24678" y="75447"/>
                  </a:lnTo>
                  <a:lnTo>
                    <a:pt x="22365" y="78582"/>
                  </a:lnTo>
                  <a:lnTo>
                    <a:pt x="17120" y="84626"/>
                  </a:lnTo>
                  <a:lnTo>
                    <a:pt x="14344" y="85522"/>
                  </a:lnTo>
                  <a:lnTo>
                    <a:pt x="12185" y="85522"/>
                  </a:lnTo>
                  <a:lnTo>
                    <a:pt x="12339" y="84626"/>
                  </a:lnTo>
                  <a:lnTo>
                    <a:pt x="11413" y="75671"/>
                  </a:lnTo>
                  <a:lnTo>
                    <a:pt x="11259" y="69850"/>
                  </a:lnTo>
                  <a:lnTo>
                    <a:pt x="11876" y="64701"/>
                  </a:lnTo>
                  <a:lnTo>
                    <a:pt x="13264" y="61567"/>
                  </a:lnTo>
                  <a:lnTo>
                    <a:pt x="11568" y="60895"/>
                  </a:lnTo>
                  <a:lnTo>
                    <a:pt x="9871" y="58656"/>
                  </a:lnTo>
                  <a:lnTo>
                    <a:pt x="8791" y="56417"/>
                  </a:lnTo>
                  <a:lnTo>
                    <a:pt x="7712" y="55970"/>
                  </a:lnTo>
                  <a:lnTo>
                    <a:pt x="7712" y="55298"/>
                  </a:lnTo>
                  <a:lnTo>
                    <a:pt x="10796" y="53283"/>
                  </a:lnTo>
                  <a:lnTo>
                    <a:pt x="11876" y="52388"/>
                  </a:lnTo>
                  <a:lnTo>
                    <a:pt x="10179" y="51492"/>
                  </a:lnTo>
                  <a:lnTo>
                    <a:pt x="8946" y="50373"/>
                  </a:lnTo>
                  <a:lnTo>
                    <a:pt x="7866" y="49029"/>
                  </a:lnTo>
                  <a:lnTo>
                    <a:pt x="9408" y="46791"/>
                  </a:lnTo>
                  <a:lnTo>
                    <a:pt x="10488" y="47910"/>
                  </a:lnTo>
                  <a:lnTo>
                    <a:pt x="12030" y="48805"/>
                  </a:lnTo>
                  <a:lnTo>
                    <a:pt x="11105" y="46343"/>
                  </a:lnTo>
                  <a:lnTo>
                    <a:pt x="7866" y="44552"/>
                  </a:lnTo>
                  <a:lnTo>
                    <a:pt x="5244" y="45447"/>
                  </a:lnTo>
                  <a:lnTo>
                    <a:pt x="4010" y="47238"/>
                  </a:lnTo>
                  <a:lnTo>
                    <a:pt x="3239" y="47238"/>
                  </a:lnTo>
                  <a:lnTo>
                    <a:pt x="2159" y="40522"/>
                  </a:lnTo>
                  <a:lnTo>
                    <a:pt x="2467" y="37164"/>
                  </a:lnTo>
                  <a:lnTo>
                    <a:pt x="3547" y="34701"/>
                  </a:lnTo>
                  <a:lnTo>
                    <a:pt x="3701" y="33805"/>
                  </a:lnTo>
                  <a:lnTo>
                    <a:pt x="3239" y="28656"/>
                  </a:lnTo>
                  <a:lnTo>
                    <a:pt x="4164" y="32014"/>
                  </a:lnTo>
                  <a:lnTo>
                    <a:pt x="4935" y="33805"/>
                  </a:lnTo>
                  <a:lnTo>
                    <a:pt x="8174" y="33805"/>
                  </a:lnTo>
                  <a:lnTo>
                    <a:pt x="11259" y="35149"/>
                  </a:lnTo>
                  <a:lnTo>
                    <a:pt x="12956" y="34925"/>
                  </a:lnTo>
                  <a:lnTo>
                    <a:pt x="15269" y="35820"/>
                  </a:lnTo>
                  <a:lnTo>
                    <a:pt x="16812" y="34701"/>
                  </a:lnTo>
                  <a:lnTo>
                    <a:pt x="15269" y="34477"/>
                  </a:lnTo>
                  <a:lnTo>
                    <a:pt x="14961" y="33134"/>
                  </a:lnTo>
                  <a:lnTo>
                    <a:pt x="17275" y="32238"/>
                  </a:lnTo>
                  <a:lnTo>
                    <a:pt x="19434" y="28432"/>
                  </a:lnTo>
                  <a:lnTo>
                    <a:pt x="15732" y="24402"/>
                  </a:lnTo>
                  <a:lnTo>
                    <a:pt x="13264" y="20373"/>
                  </a:lnTo>
                  <a:lnTo>
                    <a:pt x="12339" y="16567"/>
                  </a:lnTo>
                  <a:lnTo>
                    <a:pt x="10796" y="13432"/>
                  </a:lnTo>
                  <a:lnTo>
                    <a:pt x="10488" y="12985"/>
                  </a:lnTo>
                  <a:lnTo>
                    <a:pt x="8791" y="12761"/>
                  </a:lnTo>
                  <a:lnTo>
                    <a:pt x="6015" y="13880"/>
                  </a:lnTo>
                  <a:lnTo>
                    <a:pt x="3547" y="15671"/>
                  </a:lnTo>
                  <a:lnTo>
                    <a:pt x="2159" y="18358"/>
                  </a:lnTo>
                  <a:lnTo>
                    <a:pt x="2159" y="20373"/>
                  </a:lnTo>
                  <a:lnTo>
                    <a:pt x="2930" y="21044"/>
                  </a:lnTo>
                  <a:lnTo>
                    <a:pt x="3084" y="26641"/>
                  </a:lnTo>
                  <a:lnTo>
                    <a:pt x="2776" y="26194"/>
                  </a:lnTo>
                  <a:lnTo>
                    <a:pt x="616" y="20597"/>
                  </a:lnTo>
                  <a:lnTo>
                    <a:pt x="0" y="16567"/>
                  </a:lnTo>
                  <a:lnTo>
                    <a:pt x="4627" y="10746"/>
                  </a:lnTo>
                  <a:lnTo>
                    <a:pt x="8174" y="8731"/>
                  </a:lnTo>
                  <a:lnTo>
                    <a:pt x="11876" y="7164"/>
                  </a:lnTo>
                  <a:lnTo>
                    <a:pt x="13110" y="6940"/>
                  </a:lnTo>
                  <a:lnTo>
                    <a:pt x="14344" y="6940"/>
                  </a:lnTo>
                  <a:lnTo>
                    <a:pt x="15424" y="7835"/>
                  </a:lnTo>
                  <a:lnTo>
                    <a:pt x="16503" y="9179"/>
                  </a:lnTo>
                  <a:lnTo>
                    <a:pt x="18817" y="10522"/>
                  </a:lnTo>
                  <a:lnTo>
                    <a:pt x="19588" y="12089"/>
                  </a:lnTo>
                  <a:lnTo>
                    <a:pt x="20514" y="15447"/>
                  </a:lnTo>
                  <a:lnTo>
                    <a:pt x="21439" y="16791"/>
                  </a:lnTo>
                  <a:lnTo>
                    <a:pt x="22056" y="18358"/>
                  </a:lnTo>
                  <a:lnTo>
                    <a:pt x="23598" y="23507"/>
                  </a:lnTo>
                  <a:lnTo>
                    <a:pt x="25141" y="25074"/>
                  </a:lnTo>
                  <a:lnTo>
                    <a:pt x="27917" y="25298"/>
                  </a:lnTo>
                  <a:lnTo>
                    <a:pt x="29768" y="23955"/>
                  </a:lnTo>
                  <a:close/>
                </a:path>
              </a:pathLst>
            </a:custGeom>
            <a:solidFill>
              <a:srgbClr val="4E5765"/>
            </a:solidFill>
            <a:ln w="9525" cap="flat" cmpd="sng">
              <a:solidFill>
                <a:srgbClr val="F6F8F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Clr>
                  <a:schemeClr val="dk1"/>
                </a:buClr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9" name="Shape 259"/>
            <p:cNvGrpSpPr/>
            <p:nvPr/>
          </p:nvGrpSpPr>
          <p:grpSpPr>
            <a:xfrm>
              <a:off x="4204331" y="4789162"/>
              <a:ext cx="273960" cy="199421"/>
              <a:chOff x="3005" y="1980"/>
              <a:chExt cx="61" cy="49"/>
            </a:xfrm>
          </p:grpSpPr>
          <p:sp>
            <p:nvSpPr>
              <p:cNvPr id="260" name="Shape 260"/>
              <p:cNvSpPr/>
              <p:nvPr/>
            </p:nvSpPr>
            <p:spPr>
              <a:xfrm>
                <a:off x="3005" y="2012"/>
                <a:ext cx="13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96000" y="113898"/>
                    </a:lnTo>
                    <a:lnTo>
                      <a:pt x="66461" y="107796"/>
                    </a:lnTo>
                    <a:lnTo>
                      <a:pt x="7384" y="14237"/>
                    </a:lnTo>
                    <a:lnTo>
                      <a:pt x="0" y="4067"/>
                    </a:lnTo>
                    <a:lnTo>
                      <a:pt x="18461" y="0"/>
                    </a:lnTo>
                    <a:lnTo>
                      <a:pt x="31384" y="2033"/>
                    </a:lnTo>
                    <a:lnTo>
                      <a:pt x="40615" y="18305"/>
                    </a:lnTo>
                    <a:lnTo>
                      <a:pt x="55384" y="24406"/>
                    </a:lnTo>
                    <a:lnTo>
                      <a:pt x="68307" y="26440"/>
                    </a:lnTo>
                    <a:lnTo>
                      <a:pt x="81230" y="20338"/>
                    </a:lnTo>
                    <a:lnTo>
                      <a:pt x="96000" y="24406"/>
                    </a:lnTo>
                    <a:lnTo>
                      <a:pt x="101538" y="40677"/>
                    </a:lnTo>
                    <a:lnTo>
                      <a:pt x="110769" y="54915"/>
                    </a:lnTo>
                    <a:lnTo>
                      <a:pt x="118153" y="69152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Shape 261"/>
              <p:cNvSpPr/>
              <p:nvPr/>
            </p:nvSpPr>
            <p:spPr>
              <a:xfrm>
                <a:off x="3009" y="1980"/>
                <a:ext cx="57" cy="4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2653" y="0"/>
                    </a:moveTo>
                    <a:lnTo>
                      <a:pt x="35918" y="2448"/>
                    </a:lnTo>
                    <a:lnTo>
                      <a:pt x="38775" y="2448"/>
                    </a:lnTo>
                    <a:lnTo>
                      <a:pt x="43673" y="7836"/>
                    </a:lnTo>
                    <a:lnTo>
                      <a:pt x="45306" y="11755"/>
                    </a:lnTo>
                    <a:lnTo>
                      <a:pt x="48571" y="11755"/>
                    </a:lnTo>
                    <a:lnTo>
                      <a:pt x="50612" y="19591"/>
                    </a:lnTo>
                    <a:lnTo>
                      <a:pt x="51428" y="23020"/>
                    </a:lnTo>
                    <a:lnTo>
                      <a:pt x="55102" y="23020"/>
                    </a:lnTo>
                    <a:lnTo>
                      <a:pt x="61632" y="24979"/>
                    </a:lnTo>
                    <a:lnTo>
                      <a:pt x="64897" y="23510"/>
                    </a:lnTo>
                    <a:lnTo>
                      <a:pt x="66938" y="21061"/>
                    </a:lnTo>
                    <a:lnTo>
                      <a:pt x="69387" y="13714"/>
                    </a:lnTo>
                    <a:lnTo>
                      <a:pt x="72653" y="11755"/>
                    </a:lnTo>
                    <a:lnTo>
                      <a:pt x="75510" y="9795"/>
                    </a:lnTo>
                    <a:lnTo>
                      <a:pt x="76734" y="6367"/>
                    </a:lnTo>
                    <a:lnTo>
                      <a:pt x="79183" y="1469"/>
                    </a:lnTo>
                    <a:lnTo>
                      <a:pt x="89795" y="16653"/>
                    </a:lnTo>
                    <a:lnTo>
                      <a:pt x="96326" y="33306"/>
                    </a:lnTo>
                    <a:lnTo>
                      <a:pt x="100000" y="40653"/>
                    </a:lnTo>
                    <a:lnTo>
                      <a:pt x="103265" y="45551"/>
                    </a:lnTo>
                    <a:lnTo>
                      <a:pt x="106530" y="48000"/>
                    </a:lnTo>
                    <a:lnTo>
                      <a:pt x="111836" y="45551"/>
                    </a:lnTo>
                    <a:lnTo>
                      <a:pt x="114693" y="48000"/>
                    </a:lnTo>
                    <a:lnTo>
                      <a:pt x="117142" y="48979"/>
                    </a:lnTo>
                    <a:lnTo>
                      <a:pt x="119183" y="53387"/>
                    </a:lnTo>
                    <a:lnTo>
                      <a:pt x="120000" y="57795"/>
                    </a:lnTo>
                    <a:lnTo>
                      <a:pt x="115510" y="53387"/>
                    </a:lnTo>
                    <a:lnTo>
                      <a:pt x="109795" y="53877"/>
                    </a:lnTo>
                    <a:lnTo>
                      <a:pt x="105714" y="57306"/>
                    </a:lnTo>
                    <a:lnTo>
                      <a:pt x="102448" y="62204"/>
                    </a:lnTo>
                    <a:lnTo>
                      <a:pt x="101224" y="72000"/>
                    </a:lnTo>
                    <a:lnTo>
                      <a:pt x="100816" y="80326"/>
                    </a:lnTo>
                    <a:lnTo>
                      <a:pt x="97959" y="88163"/>
                    </a:lnTo>
                    <a:lnTo>
                      <a:pt x="96326" y="100897"/>
                    </a:lnTo>
                    <a:lnTo>
                      <a:pt x="91020" y="94040"/>
                    </a:lnTo>
                    <a:lnTo>
                      <a:pt x="88163" y="96489"/>
                    </a:lnTo>
                    <a:lnTo>
                      <a:pt x="86938" y="100897"/>
                    </a:lnTo>
                    <a:lnTo>
                      <a:pt x="86938" y="111183"/>
                    </a:lnTo>
                    <a:lnTo>
                      <a:pt x="87755" y="119510"/>
                    </a:lnTo>
                    <a:lnTo>
                      <a:pt x="86122" y="120000"/>
                    </a:lnTo>
                    <a:lnTo>
                      <a:pt x="83265" y="120000"/>
                    </a:lnTo>
                    <a:lnTo>
                      <a:pt x="80408" y="118530"/>
                    </a:lnTo>
                    <a:lnTo>
                      <a:pt x="77142" y="115102"/>
                    </a:lnTo>
                    <a:lnTo>
                      <a:pt x="73877" y="113142"/>
                    </a:lnTo>
                    <a:lnTo>
                      <a:pt x="72244" y="111183"/>
                    </a:lnTo>
                    <a:lnTo>
                      <a:pt x="67755" y="107755"/>
                    </a:lnTo>
                    <a:lnTo>
                      <a:pt x="68979" y="105306"/>
                    </a:lnTo>
                    <a:lnTo>
                      <a:pt x="75102" y="101387"/>
                    </a:lnTo>
                    <a:lnTo>
                      <a:pt x="72244" y="91102"/>
                    </a:lnTo>
                    <a:lnTo>
                      <a:pt x="72653" y="84244"/>
                    </a:lnTo>
                    <a:lnTo>
                      <a:pt x="65714" y="79836"/>
                    </a:lnTo>
                    <a:lnTo>
                      <a:pt x="55102" y="82775"/>
                    </a:lnTo>
                    <a:lnTo>
                      <a:pt x="50204" y="86693"/>
                    </a:lnTo>
                    <a:lnTo>
                      <a:pt x="46122" y="91591"/>
                    </a:lnTo>
                    <a:lnTo>
                      <a:pt x="43673" y="99428"/>
                    </a:lnTo>
                    <a:lnTo>
                      <a:pt x="38775" y="106285"/>
                    </a:lnTo>
                    <a:lnTo>
                      <a:pt x="34285" y="106775"/>
                    </a:lnTo>
                    <a:lnTo>
                      <a:pt x="33877" y="103346"/>
                    </a:lnTo>
                    <a:lnTo>
                      <a:pt x="32653" y="99428"/>
                    </a:lnTo>
                    <a:lnTo>
                      <a:pt x="30612" y="96489"/>
                    </a:lnTo>
                    <a:lnTo>
                      <a:pt x="33469" y="96000"/>
                    </a:lnTo>
                    <a:lnTo>
                      <a:pt x="33877" y="91591"/>
                    </a:lnTo>
                    <a:lnTo>
                      <a:pt x="31428" y="89142"/>
                    </a:lnTo>
                    <a:lnTo>
                      <a:pt x="31836" y="85714"/>
                    </a:lnTo>
                    <a:lnTo>
                      <a:pt x="33469" y="81306"/>
                    </a:lnTo>
                    <a:lnTo>
                      <a:pt x="30612" y="80816"/>
                    </a:lnTo>
                    <a:lnTo>
                      <a:pt x="27346" y="80816"/>
                    </a:lnTo>
                    <a:lnTo>
                      <a:pt x="21224" y="76408"/>
                    </a:lnTo>
                    <a:lnTo>
                      <a:pt x="17551" y="70530"/>
                    </a:lnTo>
                    <a:lnTo>
                      <a:pt x="16326" y="67102"/>
                    </a:lnTo>
                    <a:lnTo>
                      <a:pt x="20000" y="66612"/>
                    </a:lnTo>
                    <a:lnTo>
                      <a:pt x="21224" y="62204"/>
                    </a:lnTo>
                    <a:lnTo>
                      <a:pt x="20816" y="58775"/>
                    </a:lnTo>
                    <a:lnTo>
                      <a:pt x="15102" y="54367"/>
                    </a:lnTo>
                    <a:lnTo>
                      <a:pt x="13061" y="51918"/>
                    </a:lnTo>
                    <a:lnTo>
                      <a:pt x="11020" y="48489"/>
                    </a:lnTo>
                    <a:lnTo>
                      <a:pt x="9795" y="44571"/>
                    </a:lnTo>
                    <a:lnTo>
                      <a:pt x="9795" y="40653"/>
                    </a:lnTo>
                    <a:lnTo>
                      <a:pt x="11836" y="37714"/>
                    </a:lnTo>
                    <a:lnTo>
                      <a:pt x="11428" y="33795"/>
                    </a:lnTo>
                    <a:lnTo>
                      <a:pt x="8571" y="31346"/>
                    </a:lnTo>
                    <a:lnTo>
                      <a:pt x="5306" y="31346"/>
                    </a:lnTo>
                    <a:lnTo>
                      <a:pt x="1224" y="24979"/>
                    </a:lnTo>
                    <a:lnTo>
                      <a:pt x="408" y="21061"/>
                    </a:lnTo>
                    <a:lnTo>
                      <a:pt x="0" y="21061"/>
                    </a:lnTo>
                    <a:lnTo>
                      <a:pt x="2040" y="20571"/>
                    </a:lnTo>
                    <a:lnTo>
                      <a:pt x="7755" y="15673"/>
                    </a:lnTo>
                    <a:lnTo>
                      <a:pt x="11020" y="16653"/>
                    </a:lnTo>
                    <a:lnTo>
                      <a:pt x="13877" y="17632"/>
                    </a:lnTo>
                    <a:lnTo>
                      <a:pt x="16326" y="20571"/>
                    </a:lnTo>
                    <a:lnTo>
                      <a:pt x="22448" y="24489"/>
                    </a:lnTo>
                    <a:lnTo>
                      <a:pt x="26122" y="23510"/>
                    </a:lnTo>
                    <a:lnTo>
                      <a:pt x="31836" y="26938"/>
                    </a:lnTo>
                    <a:lnTo>
                      <a:pt x="35510" y="27428"/>
                    </a:lnTo>
                    <a:lnTo>
                      <a:pt x="37142" y="24489"/>
                    </a:lnTo>
                    <a:lnTo>
                      <a:pt x="35918" y="20571"/>
                    </a:lnTo>
                    <a:lnTo>
                      <a:pt x="30612" y="15673"/>
                    </a:lnTo>
                    <a:lnTo>
                      <a:pt x="29387" y="12244"/>
                    </a:lnTo>
                    <a:lnTo>
                      <a:pt x="26938" y="9306"/>
                    </a:lnTo>
                    <a:lnTo>
                      <a:pt x="27346" y="4897"/>
                    </a:lnTo>
                    <a:lnTo>
                      <a:pt x="31836" y="0"/>
                    </a:lnTo>
                    <a:lnTo>
                      <a:pt x="32653" y="0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2" name="Shape 262"/>
            <p:cNvSpPr/>
            <p:nvPr/>
          </p:nvSpPr>
          <p:spPr>
            <a:xfrm>
              <a:off x="791064" y="2839699"/>
              <a:ext cx="538935" cy="3337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9950" y="114132"/>
                  </a:moveTo>
                  <a:lnTo>
                    <a:pt x="49353" y="114425"/>
                  </a:lnTo>
                  <a:lnTo>
                    <a:pt x="47761" y="112665"/>
                  </a:lnTo>
                  <a:lnTo>
                    <a:pt x="45970" y="112078"/>
                  </a:lnTo>
                  <a:lnTo>
                    <a:pt x="43980" y="108557"/>
                  </a:lnTo>
                  <a:lnTo>
                    <a:pt x="40199" y="104449"/>
                  </a:lnTo>
                  <a:lnTo>
                    <a:pt x="36218" y="102102"/>
                  </a:lnTo>
                  <a:lnTo>
                    <a:pt x="33830" y="103569"/>
                  </a:lnTo>
                  <a:lnTo>
                    <a:pt x="30049" y="102102"/>
                  </a:lnTo>
                  <a:lnTo>
                    <a:pt x="28855" y="103276"/>
                  </a:lnTo>
                  <a:lnTo>
                    <a:pt x="26865" y="103276"/>
                  </a:lnTo>
                  <a:lnTo>
                    <a:pt x="23482" y="102982"/>
                  </a:lnTo>
                  <a:lnTo>
                    <a:pt x="22089" y="104743"/>
                  </a:lnTo>
                  <a:lnTo>
                    <a:pt x="20298" y="104156"/>
                  </a:lnTo>
                  <a:lnTo>
                    <a:pt x="20497" y="98875"/>
                  </a:lnTo>
                  <a:lnTo>
                    <a:pt x="19900" y="95061"/>
                  </a:lnTo>
                  <a:lnTo>
                    <a:pt x="22487" y="97995"/>
                  </a:lnTo>
                  <a:lnTo>
                    <a:pt x="23681" y="95354"/>
                  </a:lnTo>
                  <a:lnTo>
                    <a:pt x="26865" y="93594"/>
                  </a:lnTo>
                  <a:lnTo>
                    <a:pt x="29850" y="90366"/>
                  </a:lnTo>
                  <a:lnTo>
                    <a:pt x="29850" y="84498"/>
                  </a:lnTo>
                  <a:lnTo>
                    <a:pt x="26069" y="85965"/>
                  </a:lnTo>
                  <a:lnTo>
                    <a:pt x="28059" y="83031"/>
                  </a:lnTo>
                  <a:lnTo>
                    <a:pt x="28457" y="81564"/>
                  </a:lnTo>
                  <a:lnTo>
                    <a:pt x="28059" y="79217"/>
                  </a:lnTo>
                  <a:lnTo>
                    <a:pt x="29850" y="75990"/>
                  </a:lnTo>
                  <a:lnTo>
                    <a:pt x="27860" y="76283"/>
                  </a:lnTo>
                  <a:lnTo>
                    <a:pt x="26666" y="79511"/>
                  </a:lnTo>
                  <a:lnTo>
                    <a:pt x="25472" y="78044"/>
                  </a:lnTo>
                  <a:lnTo>
                    <a:pt x="25273" y="75990"/>
                  </a:lnTo>
                  <a:lnTo>
                    <a:pt x="24278" y="76283"/>
                  </a:lnTo>
                  <a:lnTo>
                    <a:pt x="23880" y="74816"/>
                  </a:lnTo>
                  <a:lnTo>
                    <a:pt x="23681" y="71882"/>
                  </a:lnTo>
                  <a:lnTo>
                    <a:pt x="23084" y="66894"/>
                  </a:lnTo>
                  <a:lnTo>
                    <a:pt x="21492" y="66601"/>
                  </a:lnTo>
                  <a:lnTo>
                    <a:pt x="18905" y="68068"/>
                  </a:lnTo>
                  <a:lnTo>
                    <a:pt x="17910" y="66601"/>
                  </a:lnTo>
                  <a:lnTo>
                    <a:pt x="16119" y="66308"/>
                  </a:lnTo>
                  <a:lnTo>
                    <a:pt x="13731" y="66308"/>
                  </a:lnTo>
                  <a:lnTo>
                    <a:pt x="11741" y="66894"/>
                  </a:lnTo>
                  <a:lnTo>
                    <a:pt x="9751" y="68948"/>
                  </a:lnTo>
                  <a:lnTo>
                    <a:pt x="7363" y="69828"/>
                  </a:lnTo>
                  <a:lnTo>
                    <a:pt x="6368" y="68068"/>
                  </a:lnTo>
                  <a:lnTo>
                    <a:pt x="6567" y="64254"/>
                  </a:lnTo>
                  <a:lnTo>
                    <a:pt x="9552" y="63960"/>
                  </a:lnTo>
                  <a:lnTo>
                    <a:pt x="13134" y="62493"/>
                  </a:lnTo>
                  <a:lnTo>
                    <a:pt x="14527" y="60733"/>
                  </a:lnTo>
                  <a:lnTo>
                    <a:pt x="16915" y="60733"/>
                  </a:lnTo>
                  <a:lnTo>
                    <a:pt x="19104" y="57799"/>
                  </a:lnTo>
                  <a:lnTo>
                    <a:pt x="20298" y="60146"/>
                  </a:lnTo>
                  <a:lnTo>
                    <a:pt x="22089" y="57506"/>
                  </a:lnTo>
                  <a:lnTo>
                    <a:pt x="24278" y="58679"/>
                  </a:lnTo>
                  <a:lnTo>
                    <a:pt x="28656" y="58973"/>
                  </a:lnTo>
                  <a:lnTo>
                    <a:pt x="30248" y="52224"/>
                  </a:lnTo>
                  <a:lnTo>
                    <a:pt x="29054" y="52811"/>
                  </a:lnTo>
                  <a:lnTo>
                    <a:pt x="27860" y="56039"/>
                  </a:lnTo>
                  <a:lnTo>
                    <a:pt x="26467" y="54865"/>
                  </a:lnTo>
                  <a:lnTo>
                    <a:pt x="22089" y="53985"/>
                  </a:lnTo>
                  <a:lnTo>
                    <a:pt x="22089" y="51638"/>
                  </a:lnTo>
                  <a:lnTo>
                    <a:pt x="23482" y="48997"/>
                  </a:lnTo>
                  <a:lnTo>
                    <a:pt x="24875" y="48410"/>
                  </a:lnTo>
                  <a:lnTo>
                    <a:pt x="25870" y="46650"/>
                  </a:lnTo>
                  <a:lnTo>
                    <a:pt x="29253" y="43129"/>
                  </a:lnTo>
                  <a:lnTo>
                    <a:pt x="29253" y="42249"/>
                  </a:lnTo>
                  <a:lnTo>
                    <a:pt x="27462" y="40195"/>
                  </a:lnTo>
                  <a:lnTo>
                    <a:pt x="26069" y="41955"/>
                  </a:lnTo>
                  <a:lnTo>
                    <a:pt x="24676" y="41955"/>
                  </a:lnTo>
                  <a:lnTo>
                    <a:pt x="24676" y="40195"/>
                  </a:lnTo>
                  <a:lnTo>
                    <a:pt x="23681" y="39022"/>
                  </a:lnTo>
                  <a:lnTo>
                    <a:pt x="23681" y="39902"/>
                  </a:lnTo>
                  <a:lnTo>
                    <a:pt x="23084" y="37261"/>
                  </a:lnTo>
                  <a:lnTo>
                    <a:pt x="22288" y="36968"/>
                  </a:lnTo>
                  <a:lnTo>
                    <a:pt x="17910" y="36381"/>
                  </a:lnTo>
                  <a:lnTo>
                    <a:pt x="16318" y="37261"/>
                  </a:lnTo>
                  <a:lnTo>
                    <a:pt x="14129" y="40488"/>
                  </a:lnTo>
                  <a:lnTo>
                    <a:pt x="12736" y="40488"/>
                  </a:lnTo>
                  <a:lnTo>
                    <a:pt x="9552" y="43129"/>
                  </a:lnTo>
                  <a:lnTo>
                    <a:pt x="8358" y="43129"/>
                  </a:lnTo>
                  <a:lnTo>
                    <a:pt x="4975" y="40195"/>
                  </a:lnTo>
                  <a:lnTo>
                    <a:pt x="0" y="42249"/>
                  </a:lnTo>
                  <a:lnTo>
                    <a:pt x="796" y="38728"/>
                  </a:lnTo>
                  <a:lnTo>
                    <a:pt x="1791" y="35794"/>
                  </a:lnTo>
                  <a:lnTo>
                    <a:pt x="2985" y="37261"/>
                  </a:lnTo>
                  <a:lnTo>
                    <a:pt x="6766" y="39902"/>
                  </a:lnTo>
                  <a:lnTo>
                    <a:pt x="8557" y="38141"/>
                  </a:lnTo>
                  <a:lnTo>
                    <a:pt x="6169" y="36674"/>
                  </a:lnTo>
                  <a:lnTo>
                    <a:pt x="6766" y="36381"/>
                  </a:lnTo>
                  <a:lnTo>
                    <a:pt x="7164" y="34034"/>
                  </a:lnTo>
                  <a:lnTo>
                    <a:pt x="5174" y="32273"/>
                  </a:lnTo>
                  <a:lnTo>
                    <a:pt x="4179" y="28459"/>
                  </a:lnTo>
                  <a:lnTo>
                    <a:pt x="8756" y="31687"/>
                  </a:lnTo>
                  <a:lnTo>
                    <a:pt x="10547" y="35207"/>
                  </a:lnTo>
                  <a:lnTo>
                    <a:pt x="13930" y="34034"/>
                  </a:lnTo>
                  <a:lnTo>
                    <a:pt x="12537" y="32567"/>
                  </a:lnTo>
                  <a:lnTo>
                    <a:pt x="13532" y="31687"/>
                  </a:lnTo>
                  <a:lnTo>
                    <a:pt x="13731" y="29339"/>
                  </a:lnTo>
                  <a:lnTo>
                    <a:pt x="9950" y="30220"/>
                  </a:lnTo>
                  <a:lnTo>
                    <a:pt x="8159" y="26992"/>
                  </a:lnTo>
                  <a:lnTo>
                    <a:pt x="8358" y="25819"/>
                  </a:lnTo>
                  <a:lnTo>
                    <a:pt x="10547" y="25232"/>
                  </a:lnTo>
                  <a:lnTo>
                    <a:pt x="8756" y="22885"/>
                  </a:lnTo>
                  <a:lnTo>
                    <a:pt x="7363" y="19070"/>
                  </a:lnTo>
                  <a:lnTo>
                    <a:pt x="7562" y="19657"/>
                  </a:lnTo>
                  <a:lnTo>
                    <a:pt x="10348" y="21418"/>
                  </a:lnTo>
                  <a:lnTo>
                    <a:pt x="10746" y="20831"/>
                  </a:lnTo>
                  <a:lnTo>
                    <a:pt x="9353" y="17310"/>
                  </a:lnTo>
                  <a:lnTo>
                    <a:pt x="11542" y="18484"/>
                  </a:lnTo>
                  <a:lnTo>
                    <a:pt x="9950" y="14963"/>
                  </a:lnTo>
                  <a:lnTo>
                    <a:pt x="11542" y="13789"/>
                  </a:lnTo>
                  <a:lnTo>
                    <a:pt x="15323" y="16723"/>
                  </a:lnTo>
                  <a:lnTo>
                    <a:pt x="15323" y="21418"/>
                  </a:lnTo>
                  <a:lnTo>
                    <a:pt x="15920" y="21711"/>
                  </a:lnTo>
                  <a:lnTo>
                    <a:pt x="17313" y="22591"/>
                  </a:lnTo>
                  <a:lnTo>
                    <a:pt x="18507" y="20537"/>
                  </a:lnTo>
                  <a:lnTo>
                    <a:pt x="20298" y="23178"/>
                  </a:lnTo>
                  <a:lnTo>
                    <a:pt x="20696" y="27286"/>
                  </a:lnTo>
                  <a:lnTo>
                    <a:pt x="21492" y="23765"/>
                  </a:lnTo>
                  <a:lnTo>
                    <a:pt x="22487" y="27286"/>
                  </a:lnTo>
                  <a:lnTo>
                    <a:pt x="23681" y="23178"/>
                  </a:lnTo>
                  <a:lnTo>
                    <a:pt x="22288" y="19364"/>
                  </a:lnTo>
                  <a:lnTo>
                    <a:pt x="22487" y="17603"/>
                  </a:lnTo>
                  <a:lnTo>
                    <a:pt x="19303" y="14963"/>
                  </a:lnTo>
                  <a:lnTo>
                    <a:pt x="17711" y="12909"/>
                  </a:lnTo>
                  <a:lnTo>
                    <a:pt x="18905" y="9682"/>
                  </a:lnTo>
                  <a:lnTo>
                    <a:pt x="20497" y="11735"/>
                  </a:lnTo>
                  <a:lnTo>
                    <a:pt x="21492" y="11735"/>
                  </a:lnTo>
                  <a:lnTo>
                    <a:pt x="22288" y="11149"/>
                  </a:lnTo>
                  <a:lnTo>
                    <a:pt x="20497" y="8508"/>
                  </a:lnTo>
                  <a:lnTo>
                    <a:pt x="20099" y="7041"/>
                  </a:lnTo>
                  <a:lnTo>
                    <a:pt x="18905" y="7041"/>
                  </a:lnTo>
                  <a:lnTo>
                    <a:pt x="16915" y="8801"/>
                  </a:lnTo>
                  <a:lnTo>
                    <a:pt x="15124" y="7921"/>
                  </a:lnTo>
                  <a:lnTo>
                    <a:pt x="15124" y="7334"/>
                  </a:lnTo>
                  <a:lnTo>
                    <a:pt x="15920" y="5281"/>
                  </a:lnTo>
                  <a:lnTo>
                    <a:pt x="15323" y="2640"/>
                  </a:lnTo>
                  <a:lnTo>
                    <a:pt x="17313" y="3227"/>
                  </a:lnTo>
                  <a:lnTo>
                    <a:pt x="17313" y="1760"/>
                  </a:lnTo>
                  <a:lnTo>
                    <a:pt x="19303" y="4694"/>
                  </a:lnTo>
                  <a:lnTo>
                    <a:pt x="20497" y="3814"/>
                  </a:lnTo>
                  <a:lnTo>
                    <a:pt x="21691" y="4987"/>
                  </a:lnTo>
                  <a:lnTo>
                    <a:pt x="22686" y="4107"/>
                  </a:lnTo>
                  <a:lnTo>
                    <a:pt x="24676" y="9682"/>
                  </a:lnTo>
                  <a:lnTo>
                    <a:pt x="27661" y="10562"/>
                  </a:lnTo>
                  <a:lnTo>
                    <a:pt x="28855" y="13789"/>
                  </a:lnTo>
                  <a:lnTo>
                    <a:pt x="30845" y="17603"/>
                  </a:lnTo>
                  <a:lnTo>
                    <a:pt x="33034" y="18484"/>
                  </a:lnTo>
                  <a:lnTo>
                    <a:pt x="34427" y="20831"/>
                  </a:lnTo>
                  <a:lnTo>
                    <a:pt x="32437" y="22885"/>
                  </a:lnTo>
                  <a:lnTo>
                    <a:pt x="34626" y="25232"/>
                  </a:lnTo>
                  <a:lnTo>
                    <a:pt x="35024" y="29339"/>
                  </a:lnTo>
                  <a:lnTo>
                    <a:pt x="34029" y="30513"/>
                  </a:lnTo>
                  <a:lnTo>
                    <a:pt x="33830" y="31980"/>
                  </a:lnTo>
                  <a:lnTo>
                    <a:pt x="33034" y="33447"/>
                  </a:lnTo>
                  <a:lnTo>
                    <a:pt x="30248" y="31100"/>
                  </a:lnTo>
                  <a:lnTo>
                    <a:pt x="31044" y="34327"/>
                  </a:lnTo>
                  <a:lnTo>
                    <a:pt x="33830" y="36381"/>
                  </a:lnTo>
                  <a:lnTo>
                    <a:pt x="33432" y="39022"/>
                  </a:lnTo>
                  <a:lnTo>
                    <a:pt x="34626" y="36968"/>
                  </a:lnTo>
                  <a:lnTo>
                    <a:pt x="35223" y="41075"/>
                  </a:lnTo>
                  <a:lnTo>
                    <a:pt x="34228" y="42836"/>
                  </a:lnTo>
                  <a:lnTo>
                    <a:pt x="36019" y="43716"/>
                  </a:lnTo>
                  <a:lnTo>
                    <a:pt x="36218" y="46063"/>
                  </a:lnTo>
                  <a:lnTo>
                    <a:pt x="36218" y="51344"/>
                  </a:lnTo>
                  <a:lnTo>
                    <a:pt x="37611" y="47530"/>
                  </a:lnTo>
                  <a:lnTo>
                    <a:pt x="37611" y="44596"/>
                  </a:lnTo>
                  <a:lnTo>
                    <a:pt x="40199" y="44303"/>
                  </a:lnTo>
                  <a:lnTo>
                    <a:pt x="40199" y="37261"/>
                  </a:lnTo>
                  <a:lnTo>
                    <a:pt x="40995" y="34034"/>
                  </a:lnTo>
                  <a:lnTo>
                    <a:pt x="42786" y="34327"/>
                  </a:lnTo>
                  <a:lnTo>
                    <a:pt x="43184" y="37261"/>
                  </a:lnTo>
                  <a:lnTo>
                    <a:pt x="44179" y="40195"/>
                  </a:lnTo>
                  <a:lnTo>
                    <a:pt x="45572" y="37261"/>
                  </a:lnTo>
                  <a:lnTo>
                    <a:pt x="46169" y="33154"/>
                  </a:lnTo>
                  <a:lnTo>
                    <a:pt x="46368" y="28459"/>
                  </a:lnTo>
                  <a:lnTo>
                    <a:pt x="45572" y="21124"/>
                  </a:lnTo>
                  <a:lnTo>
                    <a:pt x="45174" y="17310"/>
                  </a:lnTo>
                  <a:lnTo>
                    <a:pt x="46368" y="16430"/>
                  </a:lnTo>
                  <a:lnTo>
                    <a:pt x="47761" y="17310"/>
                  </a:lnTo>
                  <a:lnTo>
                    <a:pt x="50945" y="22298"/>
                  </a:lnTo>
                  <a:lnTo>
                    <a:pt x="52736" y="27872"/>
                  </a:lnTo>
                  <a:lnTo>
                    <a:pt x="53532" y="31100"/>
                  </a:lnTo>
                  <a:lnTo>
                    <a:pt x="54726" y="31100"/>
                  </a:lnTo>
                  <a:lnTo>
                    <a:pt x="55920" y="30513"/>
                  </a:lnTo>
                  <a:lnTo>
                    <a:pt x="56517" y="25819"/>
                  </a:lnTo>
                  <a:lnTo>
                    <a:pt x="56318" y="22298"/>
                  </a:lnTo>
                  <a:lnTo>
                    <a:pt x="55721" y="19364"/>
                  </a:lnTo>
                  <a:lnTo>
                    <a:pt x="58109" y="17897"/>
                  </a:lnTo>
                  <a:lnTo>
                    <a:pt x="59502" y="19070"/>
                  </a:lnTo>
                  <a:lnTo>
                    <a:pt x="60696" y="15843"/>
                  </a:lnTo>
                  <a:lnTo>
                    <a:pt x="63283" y="13202"/>
                  </a:lnTo>
                  <a:lnTo>
                    <a:pt x="63283" y="16136"/>
                  </a:lnTo>
                  <a:lnTo>
                    <a:pt x="63880" y="16136"/>
                  </a:lnTo>
                  <a:lnTo>
                    <a:pt x="64278" y="17897"/>
                  </a:lnTo>
                  <a:lnTo>
                    <a:pt x="65870" y="18484"/>
                  </a:lnTo>
                  <a:lnTo>
                    <a:pt x="66268" y="22591"/>
                  </a:lnTo>
                  <a:lnTo>
                    <a:pt x="67661" y="24645"/>
                  </a:lnTo>
                  <a:lnTo>
                    <a:pt x="68855" y="27872"/>
                  </a:lnTo>
                  <a:lnTo>
                    <a:pt x="69452" y="32567"/>
                  </a:lnTo>
                  <a:lnTo>
                    <a:pt x="70248" y="34327"/>
                  </a:lnTo>
                  <a:lnTo>
                    <a:pt x="70646" y="30220"/>
                  </a:lnTo>
                  <a:lnTo>
                    <a:pt x="70646" y="26112"/>
                  </a:lnTo>
                  <a:lnTo>
                    <a:pt x="70248" y="23765"/>
                  </a:lnTo>
                  <a:lnTo>
                    <a:pt x="68457" y="17603"/>
                  </a:lnTo>
                  <a:lnTo>
                    <a:pt x="68457" y="14669"/>
                  </a:lnTo>
                  <a:lnTo>
                    <a:pt x="69452" y="13789"/>
                  </a:lnTo>
                  <a:lnTo>
                    <a:pt x="71641" y="14669"/>
                  </a:lnTo>
                  <a:lnTo>
                    <a:pt x="73631" y="17310"/>
                  </a:lnTo>
                  <a:lnTo>
                    <a:pt x="75024" y="21124"/>
                  </a:lnTo>
                  <a:lnTo>
                    <a:pt x="77014" y="20537"/>
                  </a:lnTo>
                  <a:lnTo>
                    <a:pt x="78009" y="19070"/>
                  </a:lnTo>
                  <a:lnTo>
                    <a:pt x="79004" y="16136"/>
                  </a:lnTo>
                  <a:lnTo>
                    <a:pt x="79004" y="14376"/>
                  </a:lnTo>
                  <a:lnTo>
                    <a:pt x="81592" y="13496"/>
                  </a:lnTo>
                  <a:lnTo>
                    <a:pt x="81990" y="16430"/>
                  </a:lnTo>
                  <a:lnTo>
                    <a:pt x="84378" y="16723"/>
                  </a:lnTo>
                  <a:lnTo>
                    <a:pt x="85970" y="14963"/>
                  </a:lnTo>
                  <a:lnTo>
                    <a:pt x="88358" y="14669"/>
                  </a:lnTo>
                  <a:lnTo>
                    <a:pt x="88358" y="8215"/>
                  </a:lnTo>
                  <a:lnTo>
                    <a:pt x="87761" y="4694"/>
                  </a:lnTo>
                  <a:lnTo>
                    <a:pt x="86965" y="2053"/>
                  </a:lnTo>
                  <a:lnTo>
                    <a:pt x="89154" y="2347"/>
                  </a:lnTo>
                  <a:lnTo>
                    <a:pt x="90746" y="0"/>
                  </a:lnTo>
                  <a:lnTo>
                    <a:pt x="92338" y="293"/>
                  </a:lnTo>
                  <a:lnTo>
                    <a:pt x="93134" y="3814"/>
                  </a:lnTo>
                  <a:lnTo>
                    <a:pt x="95522" y="5574"/>
                  </a:lnTo>
                  <a:lnTo>
                    <a:pt x="95920" y="9095"/>
                  </a:lnTo>
                  <a:lnTo>
                    <a:pt x="95323" y="10562"/>
                  </a:lnTo>
                  <a:lnTo>
                    <a:pt x="98507" y="14376"/>
                  </a:lnTo>
                  <a:lnTo>
                    <a:pt x="99701" y="14376"/>
                  </a:lnTo>
                  <a:lnTo>
                    <a:pt x="100298" y="12909"/>
                  </a:lnTo>
                  <a:lnTo>
                    <a:pt x="99900" y="10562"/>
                  </a:lnTo>
                  <a:lnTo>
                    <a:pt x="103084" y="10562"/>
                  </a:lnTo>
                  <a:lnTo>
                    <a:pt x="104079" y="6748"/>
                  </a:lnTo>
                  <a:lnTo>
                    <a:pt x="105472" y="5867"/>
                  </a:lnTo>
                  <a:lnTo>
                    <a:pt x="108059" y="5574"/>
                  </a:lnTo>
                  <a:lnTo>
                    <a:pt x="108855" y="6748"/>
                  </a:lnTo>
                  <a:lnTo>
                    <a:pt x="105870" y="8801"/>
                  </a:lnTo>
                  <a:lnTo>
                    <a:pt x="102487" y="17310"/>
                  </a:lnTo>
                  <a:lnTo>
                    <a:pt x="103084" y="19657"/>
                  </a:lnTo>
                  <a:lnTo>
                    <a:pt x="104079" y="21124"/>
                  </a:lnTo>
                  <a:lnTo>
                    <a:pt x="107064" y="18484"/>
                  </a:lnTo>
                  <a:lnTo>
                    <a:pt x="107860" y="24058"/>
                  </a:lnTo>
                  <a:lnTo>
                    <a:pt x="106666" y="29046"/>
                  </a:lnTo>
                  <a:lnTo>
                    <a:pt x="106666" y="31980"/>
                  </a:lnTo>
                  <a:lnTo>
                    <a:pt x="111442" y="31100"/>
                  </a:lnTo>
                  <a:lnTo>
                    <a:pt x="111243" y="33740"/>
                  </a:lnTo>
                  <a:lnTo>
                    <a:pt x="111442" y="36381"/>
                  </a:lnTo>
                  <a:lnTo>
                    <a:pt x="114626" y="37848"/>
                  </a:lnTo>
                  <a:lnTo>
                    <a:pt x="114825" y="33740"/>
                  </a:lnTo>
                  <a:lnTo>
                    <a:pt x="115820" y="35207"/>
                  </a:lnTo>
                  <a:lnTo>
                    <a:pt x="118009" y="43129"/>
                  </a:lnTo>
                  <a:lnTo>
                    <a:pt x="117810" y="46650"/>
                  </a:lnTo>
                  <a:lnTo>
                    <a:pt x="116616" y="48410"/>
                  </a:lnTo>
                  <a:lnTo>
                    <a:pt x="117810" y="52811"/>
                  </a:lnTo>
                  <a:lnTo>
                    <a:pt x="119402" y="52518"/>
                  </a:lnTo>
                  <a:lnTo>
                    <a:pt x="120000" y="51051"/>
                  </a:lnTo>
                  <a:lnTo>
                    <a:pt x="120000" y="55452"/>
                  </a:lnTo>
                  <a:lnTo>
                    <a:pt x="119402" y="59266"/>
                  </a:lnTo>
                  <a:lnTo>
                    <a:pt x="117611" y="60440"/>
                  </a:lnTo>
                  <a:lnTo>
                    <a:pt x="117611" y="63667"/>
                  </a:lnTo>
                  <a:lnTo>
                    <a:pt x="116815" y="64254"/>
                  </a:lnTo>
                  <a:lnTo>
                    <a:pt x="115422" y="67188"/>
                  </a:lnTo>
                  <a:lnTo>
                    <a:pt x="111442" y="68655"/>
                  </a:lnTo>
                  <a:lnTo>
                    <a:pt x="111442" y="71589"/>
                  </a:lnTo>
                  <a:lnTo>
                    <a:pt x="109452" y="71295"/>
                  </a:lnTo>
                  <a:lnTo>
                    <a:pt x="110049" y="72176"/>
                  </a:lnTo>
                  <a:lnTo>
                    <a:pt x="109054" y="74229"/>
                  </a:lnTo>
                  <a:lnTo>
                    <a:pt x="110447" y="74523"/>
                  </a:lnTo>
                  <a:lnTo>
                    <a:pt x="112437" y="72176"/>
                  </a:lnTo>
                  <a:lnTo>
                    <a:pt x="110447" y="79217"/>
                  </a:lnTo>
                  <a:lnTo>
                    <a:pt x="108457" y="82738"/>
                  </a:lnTo>
                  <a:lnTo>
                    <a:pt x="105870" y="84205"/>
                  </a:lnTo>
                  <a:lnTo>
                    <a:pt x="105074" y="87726"/>
                  </a:lnTo>
                  <a:lnTo>
                    <a:pt x="102686" y="85672"/>
                  </a:lnTo>
                  <a:lnTo>
                    <a:pt x="102686" y="83618"/>
                  </a:lnTo>
                  <a:lnTo>
                    <a:pt x="101492" y="81564"/>
                  </a:lnTo>
                  <a:lnTo>
                    <a:pt x="100298" y="81271"/>
                  </a:lnTo>
                  <a:lnTo>
                    <a:pt x="99701" y="85378"/>
                  </a:lnTo>
                  <a:lnTo>
                    <a:pt x="97114" y="88019"/>
                  </a:lnTo>
                  <a:lnTo>
                    <a:pt x="96119" y="90660"/>
                  </a:lnTo>
                  <a:lnTo>
                    <a:pt x="92935" y="95354"/>
                  </a:lnTo>
                  <a:lnTo>
                    <a:pt x="89552" y="98875"/>
                  </a:lnTo>
                  <a:lnTo>
                    <a:pt x="86965" y="101222"/>
                  </a:lnTo>
                  <a:lnTo>
                    <a:pt x="84179" y="100635"/>
                  </a:lnTo>
                  <a:lnTo>
                    <a:pt x="82189" y="101809"/>
                  </a:lnTo>
                  <a:lnTo>
                    <a:pt x="81592" y="100048"/>
                  </a:lnTo>
                  <a:lnTo>
                    <a:pt x="80398" y="101515"/>
                  </a:lnTo>
                  <a:lnTo>
                    <a:pt x="79800" y="102982"/>
                  </a:lnTo>
                  <a:lnTo>
                    <a:pt x="79800" y="105330"/>
                  </a:lnTo>
                  <a:lnTo>
                    <a:pt x="76616" y="106797"/>
                  </a:lnTo>
                  <a:lnTo>
                    <a:pt x="70845" y="115599"/>
                  </a:lnTo>
                  <a:lnTo>
                    <a:pt x="66069" y="117946"/>
                  </a:lnTo>
                  <a:lnTo>
                    <a:pt x="64477" y="120000"/>
                  </a:lnTo>
                  <a:lnTo>
                    <a:pt x="61691" y="118533"/>
                  </a:lnTo>
                  <a:lnTo>
                    <a:pt x="60099" y="119413"/>
                  </a:lnTo>
                  <a:lnTo>
                    <a:pt x="57910" y="117066"/>
                  </a:lnTo>
                  <a:lnTo>
                    <a:pt x="55522" y="116185"/>
                  </a:lnTo>
                  <a:lnTo>
                    <a:pt x="51741" y="113838"/>
                  </a:lnTo>
                  <a:lnTo>
                    <a:pt x="49950" y="114132"/>
                  </a:lnTo>
                  <a:close/>
                </a:path>
              </a:pathLst>
            </a:custGeom>
            <a:solidFill>
              <a:srgbClr val="4E5765"/>
            </a:solidFill>
            <a:ln w="9525" cap="flat" cmpd="sng">
              <a:solidFill>
                <a:srgbClr val="F6F8F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Clr>
                  <a:schemeClr val="dk1"/>
                </a:buClr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3" name="Shape 263"/>
            <p:cNvGrpSpPr/>
            <p:nvPr/>
          </p:nvGrpSpPr>
          <p:grpSpPr>
            <a:xfrm>
              <a:off x="1491682" y="2278063"/>
              <a:ext cx="2488097" cy="2844830"/>
              <a:chOff x="4580730" y="1911697"/>
              <a:chExt cx="879476" cy="1109662"/>
            </a:xfrm>
          </p:grpSpPr>
          <p:sp>
            <p:nvSpPr>
              <p:cNvPr id="264" name="Shape 264"/>
              <p:cNvSpPr/>
              <p:nvPr/>
            </p:nvSpPr>
            <p:spPr>
              <a:xfrm>
                <a:off x="4923630" y="2716558"/>
                <a:ext cx="133349" cy="6508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7142" y="11707"/>
                    </a:moveTo>
                    <a:lnTo>
                      <a:pt x="66857" y="15804"/>
                    </a:lnTo>
                    <a:lnTo>
                      <a:pt x="62000" y="20487"/>
                    </a:lnTo>
                    <a:lnTo>
                      <a:pt x="60857" y="25170"/>
                    </a:lnTo>
                    <a:lnTo>
                      <a:pt x="60000" y="31024"/>
                    </a:lnTo>
                    <a:lnTo>
                      <a:pt x="53714" y="36292"/>
                    </a:lnTo>
                    <a:lnTo>
                      <a:pt x="52285" y="43317"/>
                    </a:lnTo>
                    <a:lnTo>
                      <a:pt x="52571" y="52682"/>
                    </a:lnTo>
                    <a:lnTo>
                      <a:pt x="54571" y="62048"/>
                    </a:lnTo>
                    <a:lnTo>
                      <a:pt x="54571" y="66146"/>
                    </a:lnTo>
                    <a:lnTo>
                      <a:pt x="52571" y="68487"/>
                    </a:lnTo>
                    <a:lnTo>
                      <a:pt x="51142" y="64390"/>
                    </a:lnTo>
                    <a:lnTo>
                      <a:pt x="46857" y="64390"/>
                    </a:lnTo>
                    <a:lnTo>
                      <a:pt x="43714" y="62048"/>
                    </a:lnTo>
                    <a:lnTo>
                      <a:pt x="42571" y="64975"/>
                    </a:lnTo>
                    <a:lnTo>
                      <a:pt x="33142" y="66731"/>
                    </a:lnTo>
                    <a:lnTo>
                      <a:pt x="27714" y="74341"/>
                    </a:lnTo>
                    <a:lnTo>
                      <a:pt x="23714" y="74341"/>
                    </a:lnTo>
                    <a:lnTo>
                      <a:pt x="20000" y="69658"/>
                    </a:lnTo>
                    <a:lnTo>
                      <a:pt x="16857" y="69073"/>
                    </a:lnTo>
                    <a:lnTo>
                      <a:pt x="14571" y="72585"/>
                    </a:lnTo>
                    <a:lnTo>
                      <a:pt x="14000" y="77268"/>
                    </a:lnTo>
                    <a:lnTo>
                      <a:pt x="12571" y="78439"/>
                    </a:lnTo>
                    <a:lnTo>
                      <a:pt x="9714" y="75512"/>
                    </a:lnTo>
                    <a:lnTo>
                      <a:pt x="8000" y="70829"/>
                    </a:lnTo>
                    <a:lnTo>
                      <a:pt x="5428" y="69658"/>
                    </a:lnTo>
                    <a:lnTo>
                      <a:pt x="3142" y="69658"/>
                    </a:lnTo>
                    <a:lnTo>
                      <a:pt x="0" y="72000"/>
                    </a:lnTo>
                    <a:lnTo>
                      <a:pt x="2000" y="77268"/>
                    </a:lnTo>
                    <a:lnTo>
                      <a:pt x="4571" y="80195"/>
                    </a:lnTo>
                    <a:lnTo>
                      <a:pt x="4857" y="84292"/>
                    </a:lnTo>
                    <a:lnTo>
                      <a:pt x="4857" y="90731"/>
                    </a:lnTo>
                    <a:lnTo>
                      <a:pt x="3142" y="94829"/>
                    </a:lnTo>
                    <a:lnTo>
                      <a:pt x="4857" y="97756"/>
                    </a:lnTo>
                    <a:lnTo>
                      <a:pt x="7714" y="100097"/>
                    </a:lnTo>
                    <a:lnTo>
                      <a:pt x="10285" y="100682"/>
                    </a:lnTo>
                    <a:lnTo>
                      <a:pt x="12571" y="98341"/>
                    </a:lnTo>
                    <a:lnTo>
                      <a:pt x="14571" y="101268"/>
                    </a:lnTo>
                    <a:lnTo>
                      <a:pt x="18571" y="104195"/>
                    </a:lnTo>
                    <a:lnTo>
                      <a:pt x="19428" y="103609"/>
                    </a:lnTo>
                    <a:lnTo>
                      <a:pt x="24000" y="100682"/>
                    </a:lnTo>
                    <a:lnTo>
                      <a:pt x="29714" y="96585"/>
                    </a:lnTo>
                    <a:lnTo>
                      <a:pt x="34857" y="96000"/>
                    </a:lnTo>
                    <a:lnTo>
                      <a:pt x="37714" y="94243"/>
                    </a:lnTo>
                    <a:lnTo>
                      <a:pt x="39142" y="91902"/>
                    </a:lnTo>
                    <a:lnTo>
                      <a:pt x="40857" y="91317"/>
                    </a:lnTo>
                    <a:lnTo>
                      <a:pt x="41714" y="93073"/>
                    </a:lnTo>
                    <a:lnTo>
                      <a:pt x="41714" y="96000"/>
                    </a:lnTo>
                    <a:lnTo>
                      <a:pt x="42285" y="100097"/>
                    </a:lnTo>
                    <a:lnTo>
                      <a:pt x="43428" y="104195"/>
                    </a:lnTo>
                    <a:lnTo>
                      <a:pt x="46571" y="109463"/>
                    </a:lnTo>
                    <a:lnTo>
                      <a:pt x="48000" y="109463"/>
                    </a:lnTo>
                    <a:lnTo>
                      <a:pt x="50857" y="112975"/>
                    </a:lnTo>
                    <a:lnTo>
                      <a:pt x="59428" y="115902"/>
                    </a:lnTo>
                    <a:lnTo>
                      <a:pt x="63428" y="118829"/>
                    </a:lnTo>
                    <a:lnTo>
                      <a:pt x="66000" y="118829"/>
                    </a:lnTo>
                    <a:lnTo>
                      <a:pt x="70571" y="118829"/>
                    </a:lnTo>
                    <a:lnTo>
                      <a:pt x="78571" y="120000"/>
                    </a:lnTo>
                    <a:lnTo>
                      <a:pt x="80857" y="117073"/>
                    </a:lnTo>
                    <a:lnTo>
                      <a:pt x="83428" y="110634"/>
                    </a:lnTo>
                    <a:lnTo>
                      <a:pt x="87142" y="109463"/>
                    </a:lnTo>
                    <a:lnTo>
                      <a:pt x="92857" y="111804"/>
                    </a:lnTo>
                    <a:lnTo>
                      <a:pt x="94285" y="106536"/>
                    </a:lnTo>
                    <a:lnTo>
                      <a:pt x="95428" y="106536"/>
                    </a:lnTo>
                    <a:lnTo>
                      <a:pt x="100285" y="107707"/>
                    </a:lnTo>
                    <a:lnTo>
                      <a:pt x="100857" y="103024"/>
                    </a:lnTo>
                    <a:lnTo>
                      <a:pt x="103428" y="100682"/>
                    </a:lnTo>
                    <a:lnTo>
                      <a:pt x="106285" y="94243"/>
                    </a:lnTo>
                    <a:lnTo>
                      <a:pt x="109428" y="93073"/>
                    </a:lnTo>
                    <a:lnTo>
                      <a:pt x="109142" y="86634"/>
                    </a:lnTo>
                    <a:lnTo>
                      <a:pt x="109142" y="80780"/>
                    </a:lnTo>
                    <a:lnTo>
                      <a:pt x="111428" y="69658"/>
                    </a:lnTo>
                    <a:lnTo>
                      <a:pt x="109714" y="64975"/>
                    </a:lnTo>
                    <a:lnTo>
                      <a:pt x="110857" y="60292"/>
                    </a:lnTo>
                    <a:lnTo>
                      <a:pt x="118571" y="60292"/>
                    </a:lnTo>
                    <a:lnTo>
                      <a:pt x="120000" y="55609"/>
                    </a:lnTo>
                    <a:lnTo>
                      <a:pt x="120000" y="43902"/>
                    </a:lnTo>
                    <a:lnTo>
                      <a:pt x="117714" y="36292"/>
                    </a:lnTo>
                    <a:lnTo>
                      <a:pt x="116000" y="23414"/>
                    </a:lnTo>
                    <a:lnTo>
                      <a:pt x="116000" y="15219"/>
                    </a:lnTo>
                    <a:lnTo>
                      <a:pt x="113714" y="8780"/>
                    </a:lnTo>
                    <a:lnTo>
                      <a:pt x="103428" y="11121"/>
                    </a:lnTo>
                    <a:lnTo>
                      <a:pt x="99428" y="3512"/>
                    </a:lnTo>
                    <a:lnTo>
                      <a:pt x="97142" y="585"/>
                    </a:lnTo>
                    <a:lnTo>
                      <a:pt x="87714" y="0"/>
                    </a:lnTo>
                    <a:lnTo>
                      <a:pt x="86000" y="5853"/>
                    </a:lnTo>
                    <a:lnTo>
                      <a:pt x="84857" y="11121"/>
                    </a:lnTo>
                    <a:lnTo>
                      <a:pt x="82000" y="15804"/>
                    </a:lnTo>
                    <a:lnTo>
                      <a:pt x="79428" y="18146"/>
                    </a:lnTo>
                    <a:lnTo>
                      <a:pt x="76285" y="18731"/>
                    </a:lnTo>
                    <a:lnTo>
                      <a:pt x="73142" y="18146"/>
                    </a:lnTo>
                    <a:lnTo>
                      <a:pt x="71142" y="14634"/>
                    </a:lnTo>
                    <a:lnTo>
                      <a:pt x="67142" y="11707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Shape 265"/>
              <p:cNvSpPr/>
              <p:nvPr/>
            </p:nvSpPr>
            <p:spPr>
              <a:xfrm>
                <a:off x="4783930" y="2875308"/>
                <a:ext cx="7937" cy="476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857" y="64615"/>
                    </a:moveTo>
                    <a:lnTo>
                      <a:pt x="120000" y="101538"/>
                    </a:lnTo>
                    <a:lnTo>
                      <a:pt x="91428" y="120000"/>
                    </a:lnTo>
                    <a:lnTo>
                      <a:pt x="57142" y="110769"/>
                    </a:lnTo>
                    <a:lnTo>
                      <a:pt x="34285" y="64615"/>
                    </a:lnTo>
                    <a:lnTo>
                      <a:pt x="0" y="0"/>
                    </a:lnTo>
                    <a:lnTo>
                      <a:pt x="74285" y="9230"/>
                    </a:lnTo>
                    <a:lnTo>
                      <a:pt x="102857" y="64615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Shape 266"/>
              <p:cNvSpPr/>
              <p:nvPr/>
            </p:nvSpPr>
            <p:spPr>
              <a:xfrm>
                <a:off x="4925219" y="2757833"/>
                <a:ext cx="4763" cy="952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8571" y="120000"/>
                    </a:moveTo>
                    <a:lnTo>
                      <a:pt x="119999" y="92000"/>
                    </a:lnTo>
                    <a:lnTo>
                      <a:pt x="119999" y="48000"/>
                    </a:lnTo>
                    <a:lnTo>
                      <a:pt x="111428" y="20000"/>
                    </a:lnTo>
                    <a:lnTo>
                      <a:pt x="34285" y="0"/>
                    </a:lnTo>
                    <a:lnTo>
                      <a:pt x="17142" y="32000"/>
                    </a:lnTo>
                    <a:lnTo>
                      <a:pt x="0" y="72000"/>
                    </a:lnTo>
                    <a:lnTo>
                      <a:pt x="68571" y="120000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67" name="Shape 267"/>
              <p:cNvGrpSpPr/>
              <p:nvPr/>
            </p:nvGrpSpPr>
            <p:grpSpPr>
              <a:xfrm>
                <a:off x="4876004" y="2765772"/>
                <a:ext cx="204788" cy="244484"/>
                <a:chOff x="2587" y="1903"/>
                <a:chExt cx="129" cy="152"/>
              </a:xfrm>
            </p:grpSpPr>
            <p:sp>
              <p:nvSpPr>
                <p:cNvPr id="268" name="Shape 268"/>
                <p:cNvSpPr/>
                <p:nvPr/>
              </p:nvSpPr>
              <p:spPr>
                <a:xfrm>
                  <a:off x="2653" y="2034"/>
                  <a:ext cx="34" cy="2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17209" y="1090"/>
                      </a:lnTo>
                      <a:lnTo>
                        <a:pt x="117209" y="2181"/>
                      </a:lnTo>
                      <a:lnTo>
                        <a:pt x="116511" y="13090"/>
                      </a:lnTo>
                      <a:lnTo>
                        <a:pt x="106744" y="37090"/>
                      </a:lnTo>
                      <a:lnTo>
                        <a:pt x="99767" y="65454"/>
                      </a:lnTo>
                      <a:lnTo>
                        <a:pt x="99069" y="72000"/>
                      </a:lnTo>
                      <a:lnTo>
                        <a:pt x="101860" y="76363"/>
                      </a:lnTo>
                      <a:lnTo>
                        <a:pt x="102558" y="81818"/>
                      </a:lnTo>
                      <a:lnTo>
                        <a:pt x="106046" y="94909"/>
                      </a:lnTo>
                      <a:lnTo>
                        <a:pt x="101860" y="112363"/>
                      </a:lnTo>
                      <a:lnTo>
                        <a:pt x="101162" y="120000"/>
                      </a:lnTo>
                      <a:lnTo>
                        <a:pt x="90697" y="120000"/>
                      </a:lnTo>
                      <a:lnTo>
                        <a:pt x="82325" y="117818"/>
                      </a:lnTo>
                      <a:lnTo>
                        <a:pt x="75348" y="106909"/>
                      </a:lnTo>
                      <a:lnTo>
                        <a:pt x="69069" y="96000"/>
                      </a:lnTo>
                      <a:lnTo>
                        <a:pt x="58604" y="90545"/>
                      </a:lnTo>
                      <a:lnTo>
                        <a:pt x="53023" y="89454"/>
                      </a:lnTo>
                      <a:lnTo>
                        <a:pt x="46744" y="86181"/>
                      </a:lnTo>
                      <a:lnTo>
                        <a:pt x="42558" y="77454"/>
                      </a:lnTo>
                      <a:lnTo>
                        <a:pt x="34186" y="72000"/>
                      </a:lnTo>
                      <a:lnTo>
                        <a:pt x="25813" y="61090"/>
                      </a:lnTo>
                      <a:lnTo>
                        <a:pt x="17441" y="55636"/>
                      </a:lnTo>
                      <a:lnTo>
                        <a:pt x="5581" y="52363"/>
                      </a:lnTo>
                      <a:lnTo>
                        <a:pt x="1395" y="43636"/>
                      </a:lnTo>
                      <a:lnTo>
                        <a:pt x="0" y="28363"/>
                      </a:lnTo>
                      <a:lnTo>
                        <a:pt x="697" y="19636"/>
                      </a:lnTo>
                      <a:lnTo>
                        <a:pt x="2093" y="16363"/>
                      </a:lnTo>
                      <a:lnTo>
                        <a:pt x="4186" y="10909"/>
                      </a:lnTo>
                      <a:lnTo>
                        <a:pt x="6279" y="8727"/>
                      </a:lnTo>
                      <a:lnTo>
                        <a:pt x="13255" y="16363"/>
                      </a:lnTo>
                      <a:lnTo>
                        <a:pt x="17441" y="16363"/>
                      </a:lnTo>
                      <a:lnTo>
                        <a:pt x="28604" y="5454"/>
                      </a:lnTo>
                      <a:lnTo>
                        <a:pt x="43255" y="16363"/>
                      </a:lnTo>
                      <a:lnTo>
                        <a:pt x="46046" y="24000"/>
                      </a:lnTo>
                      <a:lnTo>
                        <a:pt x="50930" y="24000"/>
                      </a:lnTo>
                      <a:lnTo>
                        <a:pt x="55813" y="21818"/>
                      </a:lnTo>
                      <a:lnTo>
                        <a:pt x="76744" y="17454"/>
                      </a:lnTo>
                      <a:lnTo>
                        <a:pt x="83023" y="14181"/>
                      </a:lnTo>
                      <a:lnTo>
                        <a:pt x="88604" y="8727"/>
                      </a:lnTo>
                      <a:lnTo>
                        <a:pt x="101860" y="8727"/>
                      </a:lnTo>
                      <a:lnTo>
                        <a:pt x="106046" y="4363"/>
                      </a:lnTo>
                      <a:lnTo>
                        <a:pt x="113720" y="2181"/>
                      </a:lnTo>
                      <a:lnTo>
                        <a:pt x="120000" y="0"/>
                      </a:lnTo>
                      <a:close/>
                    </a:path>
                  </a:pathLst>
                </a:custGeom>
                <a:solidFill>
                  <a:srgbClr val="4E5765"/>
                </a:solidFill>
                <a:ln w="9525" cap="flat" cmpd="sng">
                  <a:solidFill>
                    <a:srgbClr val="F6F8F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buClr>
                      <a:schemeClr val="dk1"/>
                    </a:buClr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" name="Shape 269"/>
                <p:cNvSpPr/>
                <p:nvPr/>
              </p:nvSpPr>
              <p:spPr>
                <a:xfrm>
                  <a:off x="2604" y="1989"/>
                  <a:ext cx="14" cy="3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73170" y="0"/>
                      </a:moveTo>
                      <a:lnTo>
                        <a:pt x="92195" y="3468"/>
                      </a:lnTo>
                      <a:lnTo>
                        <a:pt x="93658" y="5549"/>
                      </a:lnTo>
                      <a:lnTo>
                        <a:pt x="102439" y="8323"/>
                      </a:lnTo>
                      <a:lnTo>
                        <a:pt x="109756" y="16647"/>
                      </a:lnTo>
                      <a:lnTo>
                        <a:pt x="118536" y="29826"/>
                      </a:lnTo>
                      <a:lnTo>
                        <a:pt x="120000" y="43699"/>
                      </a:lnTo>
                      <a:lnTo>
                        <a:pt x="117073" y="54797"/>
                      </a:lnTo>
                      <a:lnTo>
                        <a:pt x="118536" y="76994"/>
                      </a:lnTo>
                      <a:lnTo>
                        <a:pt x="117073" y="95722"/>
                      </a:lnTo>
                      <a:lnTo>
                        <a:pt x="111219" y="99884"/>
                      </a:lnTo>
                      <a:lnTo>
                        <a:pt x="111219" y="103352"/>
                      </a:lnTo>
                      <a:lnTo>
                        <a:pt x="102439" y="106820"/>
                      </a:lnTo>
                      <a:lnTo>
                        <a:pt x="83414" y="104046"/>
                      </a:lnTo>
                      <a:lnTo>
                        <a:pt x="76097" y="107514"/>
                      </a:lnTo>
                      <a:lnTo>
                        <a:pt x="68780" y="114450"/>
                      </a:lnTo>
                      <a:lnTo>
                        <a:pt x="60000" y="118612"/>
                      </a:lnTo>
                      <a:lnTo>
                        <a:pt x="45365" y="120000"/>
                      </a:lnTo>
                      <a:lnTo>
                        <a:pt x="38048" y="116531"/>
                      </a:lnTo>
                      <a:lnTo>
                        <a:pt x="21951" y="105433"/>
                      </a:lnTo>
                      <a:lnTo>
                        <a:pt x="20487" y="99884"/>
                      </a:lnTo>
                      <a:lnTo>
                        <a:pt x="20487" y="96416"/>
                      </a:lnTo>
                      <a:lnTo>
                        <a:pt x="16097" y="90173"/>
                      </a:lnTo>
                      <a:lnTo>
                        <a:pt x="20487" y="75606"/>
                      </a:lnTo>
                      <a:lnTo>
                        <a:pt x="24878" y="73526"/>
                      </a:lnTo>
                      <a:lnTo>
                        <a:pt x="26341" y="70057"/>
                      </a:lnTo>
                      <a:lnTo>
                        <a:pt x="23414" y="67283"/>
                      </a:lnTo>
                      <a:lnTo>
                        <a:pt x="20487" y="61734"/>
                      </a:lnTo>
                      <a:lnTo>
                        <a:pt x="21951" y="55491"/>
                      </a:lnTo>
                      <a:lnTo>
                        <a:pt x="21951" y="48554"/>
                      </a:lnTo>
                      <a:lnTo>
                        <a:pt x="17560" y="43699"/>
                      </a:lnTo>
                      <a:lnTo>
                        <a:pt x="14634" y="37456"/>
                      </a:lnTo>
                      <a:lnTo>
                        <a:pt x="10243" y="36763"/>
                      </a:lnTo>
                      <a:lnTo>
                        <a:pt x="5853" y="36763"/>
                      </a:lnTo>
                      <a:lnTo>
                        <a:pt x="0" y="32601"/>
                      </a:lnTo>
                      <a:lnTo>
                        <a:pt x="0" y="18034"/>
                      </a:lnTo>
                      <a:lnTo>
                        <a:pt x="1463" y="17341"/>
                      </a:lnTo>
                      <a:lnTo>
                        <a:pt x="14634" y="22890"/>
                      </a:lnTo>
                      <a:lnTo>
                        <a:pt x="29268" y="22196"/>
                      </a:lnTo>
                      <a:lnTo>
                        <a:pt x="57073" y="8323"/>
                      </a:lnTo>
                      <a:lnTo>
                        <a:pt x="65853" y="6936"/>
                      </a:lnTo>
                      <a:lnTo>
                        <a:pt x="73170" y="0"/>
                      </a:lnTo>
                      <a:close/>
                    </a:path>
                  </a:pathLst>
                </a:custGeom>
                <a:solidFill>
                  <a:srgbClr val="4E5765"/>
                </a:solidFill>
                <a:ln w="9525" cap="flat" cmpd="sng">
                  <a:solidFill>
                    <a:srgbClr val="F6F8F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buClr>
                      <a:schemeClr val="dk1"/>
                    </a:buClr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" name="Shape 270"/>
                <p:cNvSpPr/>
                <p:nvPr/>
              </p:nvSpPr>
              <p:spPr>
                <a:xfrm>
                  <a:off x="2587" y="1903"/>
                  <a:ext cx="129" cy="13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37395" y="2995"/>
                      </a:moveTo>
                      <a:lnTo>
                        <a:pt x="37023" y="4933"/>
                      </a:lnTo>
                      <a:lnTo>
                        <a:pt x="37023" y="6343"/>
                      </a:lnTo>
                      <a:lnTo>
                        <a:pt x="36279" y="6696"/>
                      </a:lnTo>
                      <a:lnTo>
                        <a:pt x="34232" y="7048"/>
                      </a:lnTo>
                      <a:lnTo>
                        <a:pt x="34046" y="8105"/>
                      </a:lnTo>
                      <a:lnTo>
                        <a:pt x="34232" y="9339"/>
                      </a:lnTo>
                      <a:lnTo>
                        <a:pt x="34604" y="10396"/>
                      </a:lnTo>
                      <a:lnTo>
                        <a:pt x="34418" y="11101"/>
                      </a:lnTo>
                      <a:lnTo>
                        <a:pt x="30511" y="10396"/>
                      </a:lnTo>
                      <a:lnTo>
                        <a:pt x="28465" y="10220"/>
                      </a:lnTo>
                      <a:lnTo>
                        <a:pt x="27348" y="9339"/>
                      </a:lnTo>
                      <a:lnTo>
                        <a:pt x="26046" y="8634"/>
                      </a:lnTo>
                      <a:lnTo>
                        <a:pt x="25488" y="10572"/>
                      </a:lnTo>
                      <a:lnTo>
                        <a:pt x="23441" y="13920"/>
                      </a:lnTo>
                      <a:lnTo>
                        <a:pt x="23255" y="15682"/>
                      </a:lnTo>
                      <a:lnTo>
                        <a:pt x="22883" y="16563"/>
                      </a:lnTo>
                      <a:lnTo>
                        <a:pt x="21395" y="15682"/>
                      </a:lnTo>
                      <a:lnTo>
                        <a:pt x="20279" y="14273"/>
                      </a:lnTo>
                      <a:lnTo>
                        <a:pt x="18232" y="12863"/>
                      </a:lnTo>
                      <a:lnTo>
                        <a:pt x="17116" y="9339"/>
                      </a:lnTo>
                      <a:lnTo>
                        <a:pt x="15069" y="10396"/>
                      </a:lnTo>
                      <a:lnTo>
                        <a:pt x="13953" y="11982"/>
                      </a:lnTo>
                      <a:lnTo>
                        <a:pt x="13953" y="13392"/>
                      </a:lnTo>
                      <a:lnTo>
                        <a:pt x="13209" y="14273"/>
                      </a:lnTo>
                      <a:lnTo>
                        <a:pt x="11162" y="15859"/>
                      </a:lnTo>
                      <a:lnTo>
                        <a:pt x="8930" y="15859"/>
                      </a:lnTo>
                      <a:lnTo>
                        <a:pt x="4279" y="16916"/>
                      </a:lnTo>
                      <a:lnTo>
                        <a:pt x="2604" y="16916"/>
                      </a:lnTo>
                      <a:lnTo>
                        <a:pt x="930" y="17092"/>
                      </a:lnTo>
                      <a:lnTo>
                        <a:pt x="558" y="17973"/>
                      </a:lnTo>
                      <a:lnTo>
                        <a:pt x="930" y="18854"/>
                      </a:lnTo>
                      <a:lnTo>
                        <a:pt x="2976" y="23436"/>
                      </a:lnTo>
                      <a:lnTo>
                        <a:pt x="3348" y="25198"/>
                      </a:lnTo>
                      <a:lnTo>
                        <a:pt x="1302" y="26431"/>
                      </a:lnTo>
                      <a:lnTo>
                        <a:pt x="372" y="27488"/>
                      </a:lnTo>
                      <a:lnTo>
                        <a:pt x="0" y="29074"/>
                      </a:lnTo>
                      <a:lnTo>
                        <a:pt x="186" y="29955"/>
                      </a:lnTo>
                      <a:lnTo>
                        <a:pt x="372" y="30837"/>
                      </a:lnTo>
                      <a:lnTo>
                        <a:pt x="2046" y="31189"/>
                      </a:lnTo>
                      <a:lnTo>
                        <a:pt x="2232" y="32775"/>
                      </a:lnTo>
                      <a:lnTo>
                        <a:pt x="1860" y="34185"/>
                      </a:lnTo>
                      <a:lnTo>
                        <a:pt x="2046" y="36123"/>
                      </a:lnTo>
                      <a:lnTo>
                        <a:pt x="2418" y="38061"/>
                      </a:lnTo>
                      <a:lnTo>
                        <a:pt x="3534" y="39647"/>
                      </a:lnTo>
                      <a:lnTo>
                        <a:pt x="8186" y="40000"/>
                      </a:lnTo>
                      <a:lnTo>
                        <a:pt x="8930" y="41585"/>
                      </a:lnTo>
                      <a:lnTo>
                        <a:pt x="8930" y="43171"/>
                      </a:lnTo>
                      <a:lnTo>
                        <a:pt x="8372" y="44229"/>
                      </a:lnTo>
                      <a:lnTo>
                        <a:pt x="8558" y="44757"/>
                      </a:lnTo>
                      <a:lnTo>
                        <a:pt x="10046" y="44757"/>
                      </a:lnTo>
                      <a:lnTo>
                        <a:pt x="11906" y="44757"/>
                      </a:lnTo>
                      <a:lnTo>
                        <a:pt x="14883" y="43524"/>
                      </a:lnTo>
                      <a:lnTo>
                        <a:pt x="15069" y="42290"/>
                      </a:lnTo>
                      <a:lnTo>
                        <a:pt x="16558" y="39823"/>
                      </a:lnTo>
                      <a:lnTo>
                        <a:pt x="17488" y="39471"/>
                      </a:lnTo>
                      <a:lnTo>
                        <a:pt x="18046" y="38414"/>
                      </a:lnTo>
                      <a:lnTo>
                        <a:pt x="21209" y="37004"/>
                      </a:lnTo>
                      <a:lnTo>
                        <a:pt x="22883" y="37004"/>
                      </a:lnTo>
                      <a:lnTo>
                        <a:pt x="24558" y="37533"/>
                      </a:lnTo>
                      <a:lnTo>
                        <a:pt x="32186" y="41585"/>
                      </a:lnTo>
                      <a:lnTo>
                        <a:pt x="35348" y="42819"/>
                      </a:lnTo>
                      <a:lnTo>
                        <a:pt x="35906" y="43700"/>
                      </a:lnTo>
                      <a:lnTo>
                        <a:pt x="36279" y="45638"/>
                      </a:lnTo>
                      <a:lnTo>
                        <a:pt x="38511" y="51806"/>
                      </a:lnTo>
                      <a:lnTo>
                        <a:pt x="39255" y="53920"/>
                      </a:lnTo>
                      <a:lnTo>
                        <a:pt x="39069" y="55154"/>
                      </a:lnTo>
                      <a:lnTo>
                        <a:pt x="42976" y="58678"/>
                      </a:lnTo>
                      <a:lnTo>
                        <a:pt x="44837" y="60792"/>
                      </a:lnTo>
                      <a:lnTo>
                        <a:pt x="45395" y="63612"/>
                      </a:lnTo>
                      <a:lnTo>
                        <a:pt x="46883" y="63083"/>
                      </a:lnTo>
                      <a:lnTo>
                        <a:pt x="48186" y="63083"/>
                      </a:lnTo>
                      <a:lnTo>
                        <a:pt x="50046" y="64317"/>
                      </a:lnTo>
                      <a:lnTo>
                        <a:pt x="52465" y="68017"/>
                      </a:lnTo>
                      <a:lnTo>
                        <a:pt x="54325" y="68193"/>
                      </a:lnTo>
                      <a:lnTo>
                        <a:pt x="57488" y="72246"/>
                      </a:lnTo>
                      <a:lnTo>
                        <a:pt x="60093" y="74713"/>
                      </a:lnTo>
                      <a:lnTo>
                        <a:pt x="64558" y="78237"/>
                      </a:lnTo>
                      <a:lnTo>
                        <a:pt x="65488" y="77885"/>
                      </a:lnTo>
                      <a:lnTo>
                        <a:pt x="70511" y="78237"/>
                      </a:lnTo>
                      <a:lnTo>
                        <a:pt x="71627" y="78414"/>
                      </a:lnTo>
                      <a:lnTo>
                        <a:pt x="74418" y="81409"/>
                      </a:lnTo>
                      <a:lnTo>
                        <a:pt x="75162" y="83171"/>
                      </a:lnTo>
                      <a:lnTo>
                        <a:pt x="78325" y="84405"/>
                      </a:lnTo>
                      <a:lnTo>
                        <a:pt x="78511" y="84933"/>
                      </a:lnTo>
                      <a:lnTo>
                        <a:pt x="78325" y="86343"/>
                      </a:lnTo>
                      <a:lnTo>
                        <a:pt x="81860" y="85814"/>
                      </a:lnTo>
                      <a:lnTo>
                        <a:pt x="82604" y="85991"/>
                      </a:lnTo>
                      <a:lnTo>
                        <a:pt x="83534" y="87048"/>
                      </a:lnTo>
                      <a:lnTo>
                        <a:pt x="84279" y="88986"/>
                      </a:lnTo>
                      <a:lnTo>
                        <a:pt x="83906" y="90220"/>
                      </a:lnTo>
                      <a:lnTo>
                        <a:pt x="84651" y="91629"/>
                      </a:lnTo>
                      <a:lnTo>
                        <a:pt x="86883" y="92511"/>
                      </a:lnTo>
                      <a:lnTo>
                        <a:pt x="88000" y="93392"/>
                      </a:lnTo>
                      <a:lnTo>
                        <a:pt x="88930" y="94625"/>
                      </a:lnTo>
                      <a:lnTo>
                        <a:pt x="89860" y="92863"/>
                      </a:lnTo>
                      <a:lnTo>
                        <a:pt x="90604" y="92863"/>
                      </a:lnTo>
                      <a:lnTo>
                        <a:pt x="92093" y="94977"/>
                      </a:lnTo>
                      <a:lnTo>
                        <a:pt x="92093" y="96211"/>
                      </a:lnTo>
                      <a:lnTo>
                        <a:pt x="92651" y="98502"/>
                      </a:lnTo>
                      <a:lnTo>
                        <a:pt x="94883" y="101850"/>
                      </a:lnTo>
                      <a:lnTo>
                        <a:pt x="95441" y="105022"/>
                      </a:lnTo>
                      <a:lnTo>
                        <a:pt x="97116" y="108722"/>
                      </a:lnTo>
                      <a:lnTo>
                        <a:pt x="94325" y="109955"/>
                      </a:lnTo>
                      <a:lnTo>
                        <a:pt x="93023" y="110837"/>
                      </a:lnTo>
                      <a:lnTo>
                        <a:pt x="93581" y="112775"/>
                      </a:lnTo>
                      <a:lnTo>
                        <a:pt x="92279" y="114713"/>
                      </a:lnTo>
                      <a:lnTo>
                        <a:pt x="91534" y="116475"/>
                      </a:lnTo>
                      <a:lnTo>
                        <a:pt x="91906" y="118590"/>
                      </a:lnTo>
                      <a:lnTo>
                        <a:pt x="92279" y="120000"/>
                      </a:lnTo>
                      <a:lnTo>
                        <a:pt x="92279" y="119471"/>
                      </a:lnTo>
                      <a:lnTo>
                        <a:pt x="92279" y="120000"/>
                      </a:lnTo>
                      <a:lnTo>
                        <a:pt x="93581" y="120000"/>
                      </a:lnTo>
                      <a:lnTo>
                        <a:pt x="95069" y="120000"/>
                      </a:lnTo>
                      <a:lnTo>
                        <a:pt x="95627" y="119471"/>
                      </a:lnTo>
                      <a:lnTo>
                        <a:pt x="97116" y="116475"/>
                      </a:lnTo>
                      <a:lnTo>
                        <a:pt x="97674" y="115594"/>
                      </a:lnTo>
                      <a:lnTo>
                        <a:pt x="98976" y="114713"/>
                      </a:lnTo>
                      <a:lnTo>
                        <a:pt x="100093" y="114361"/>
                      </a:lnTo>
                      <a:lnTo>
                        <a:pt x="100465" y="113303"/>
                      </a:lnTo>
                      <a:lnTo>
                        <a:pt x="100651" y="109427"/>
                      </a:lnTo>
                      <a:lnTo>
                        <a:pt x="101209" y="108546"/>
                      </a:lnTo>
                      <a:lnTo>
                        <a:pt x="102883" y="108017"/>
                      </a:lnTo>
                      <a:lnTo>
                        <a:pt x="104558" y="106960"/>
                      </a:lnTo>
                      <a:lnTo>
                        <a:pt x="105488" y="106960"/>
                      </a:lnTo>
                      <a:lnTo>
                        <a:pt x="106046" y="106255"/>
                      </a:lnTo>
                      <a:lnTo>
                        <a:pt x="106046" y="103964"/>
                      </a:lnTo>
                      <a:lnTo>
                        <a:pt x="105674" y="103083"/>
                      </a:lnTo>
                      <a:lnTo>
                        <a:pt x="105488" y="101321"/>
                      </a:lnTo>
                      <a:lnTo>
                        <a:pt x="104930" y="100440"/>
                      </a:lnTo>
                      <a:lnTo>
                        <a:pt x="103069" y="99383"/>
                      </a:lnTo>
                      <a:lnTo>
                        <a:pt x="102139" y="98325"/>
                      </a:lnTo>
                      <a:lnTo>
                        <a:pt x="100093" y="97444"/>
                      </a:lnTo>
                      <a:lnTo>
                        <a:pt x="100093" y="95682"/>
                      </a:lnTo>
                      <a:lnTo>
                        <a:pt x="101023" y="92158"/>
                      </a:lnTo>
                      <a:lnTo>
                        <a:pt x="102511" y="90044"/>
                      </a:lnTo>
                      <a:lnTo>
                        <a:pt x="104930" y="87929"/>
                      </a:lnTo>
                      <a:lnTo>
                        <a:pt x="106976" y="87400"/>
                      </a:lnTo>
                      <a:lnTo>
                        <a:pt x="109953" y="89691"/>
                      </a:lnTo>
                      <a:lnTo>
                        <a:pt x="112372" y="90220"/>
                      </a:lnTo>
                      <a:lnTo>
                        <a:pt x="114418" y="91453"/>
                      </a:lnTo>
                      <a:lnTo>
                        <a:pt x="115162" y="92863"/>
                      </a:lnTo>
                      <a:lnTo>
                        <a:pt x="116465" y="94977"/>
                      </a:lnTo>
                      <a:lnTo>
                        <a:pt x="118511" y="96211"/>
                      </a:lnTo>
                      <a:lnTo>
                        <a:pt x="118511" y="95682"/>
                      </a:lnTo>
                      <a:lnTo>
                        <a:pt x="120000" y="92863"/>
                      </a:lnTo>
                      <a:lnTo>
                        <a:pt x="119441" y="91629"/>
                      </a:lnTo>
                      <a:lnTo>
                        <a:pt x="118325" y="90044"/>
                      </a:lnTo>
                      <a:lnTo>
                        <a:pt x="116465" y="88105"/>
                      </a:lnTo>
                      <a:lnTo>
                        <a:pt x="114418" y="84933"/>
                      </a:lnTo>
                      <a:lnTo>
                        <a:pt x="107906" y="82466"/>
                      </a:lnTo>
                      <a:lnTo>
                        <a:pt x="106418" y="81057"/>
                      </a:lnTo>
                      <a:lnTo>
                        <a:pt x="104186" y="79647"/>
                      </a:lnTo>
                      <a:lnTo>
                        <a:pt x="97488" y="77004"/>
                      </a:lnTo>
                      <a:lnTo>
                        <a:pt x="96000" y="76299"/>
                      </a:lnTo>
                      <a:lnTo>
                        <a:pt x="94883" y="75770"/>
                      </a:lnTo>
                      <a:lnTo>
                        <a:pt x="94139" y="75770"/>
                      </a:lnTo>
                      <a:lnTo>
                        <a:pt x="93395" y="75066"/>
                      </a:lnTo>
                      <a:lnTo>
                        <a:pt x="93395" y="74008"/>
                      </a:lnTo>
                      <a:lnTo>
                        <a:pt x="94511" y="72951"/>
                      </a:lnTo>
                      <a:lnTo>
                        <a:pt x="96000" y="72070"/>
                      </a:lnTo>
                      <a:lnTo>
                        <a:pt x="96186" y="70660"/>
                      </a:lnTo>
                      <a:lnTo>
                        <a:pt x="95069" y="69074"/>
                      </a:lnTo>
                      <a:lnTo>
                        <a:pt x="93023" y="69074"/>
                      </a:lnTo>
                      <a:lnTo>
                        <a:pt x="92279" y="69427"/>
                      </a:lnTo>
                      <a:lnTo>
                        <a:pt x="93581" y="69074"/>
                      </a:lnTo>
                      <a:lnTo>
                        <a:pt x="92279" y="69427"/>
                      </a:lnTo>
                      <a:lnTo>
                        <a:pt x="86511" y="69427"/>
                      </a:lnTo>
                      <a:lnTo>
                        <a:pt x="86511" y="71013"/>
                      </a:lnTo>
                      <a:lnTo>
                        <a:pt x="84279" y="68722"/>
                      </a:lnTo>
                      <a:lnTo>
                        <a:pt x="82232" y="67312"/>
                      </a:lnTo>
                      <a:lnTo>
                        <a:pt x="81302" y="67312"/>
                      </a:lnTo>
                      <a:lnTo>
                        <a:pt x="80930" y="65903"/>
                      </a:lnTo>
                      <a:lnTo>
                        <a:pt x="80186" y="65903"/>
                      </a:lnTo>
                      <a:lnTo>
                        <a:pt x="76279" y="62378"/>
                      </a:lnTo>
                      <a:lnTo>
                        <a:pt x="75348" y="60792"/>
                      </a:lnTo>
                      <a:lnTo>
                        <a:pt x="74046" y="58502"/>
                      </a:lnTo>
                      <a:lnTo>
                        <a:pt x="72930" y="55154"/>
                      </a:lnTo>
                      <a:lnTo>
                        <a:pt x="72186" y="54449"/>
                      </a:lnTo>
                      <a:lnTo>
                        <a:pt x="71069" y="50220"/>
                      </a:lnTo>
                      <a:lnTo>
                        <a:pt x="69581" y="47577"/>
                      </a:lnTo>
                      <a:lnTo>
                        <a:pt x="68651" y="47048"/>
                      </a:lnTo>
                      <a:lnTo>
                        <a:pt x="67534" y="47048"/>
                      </a:lnTo>
                      <a:lnTo>
                        <a:pt x="67348" y="46343"/>
                      </a:lnTo>
                      <a:lnTo>
                        <a:pt x="64558" y="44757"/>
                      </a:lnTo>
                      <a:lnTo>
                        <a:pt x="63441" y="43524"/>
                      </a:lnTo>
                      <a:lnTo>
                        <a:pt x="59534" y="41762"/>
                      </a:lnTo>
                      <a:lnTo>
                        <a:pt x="58418" y="40528"/>
                      </a:lnTo>
                      <a:lnTo>
                        <a:pt x="57488" y="38766"/>
                      </a:lnTo>
                      <a:lnTo>
                        <a:pt x="56930" y="37180"/>
                      </a:lnTo>
                      <a:lnTo>
                        <a:pt x="56930" y="34008"/>
                      </a:lnTo>
                      <a:lnTo>
                        <a:pt x="57302" y="31189"/>
                      </a:lnTo>
                      <a:lnTo>
                        <a:pt x="58232" y="30308"/>
                      </a:lnTo>
                      <a:lnTo>
                        <a:pt x="58418" y="29074"/>
                      </a:lnTo>
                      <a:lnTo>
                        <a:pt x="58046" y="28017"/>
                      </a:lnTo>
                      <a:lnTo>
                        <a:pt x="56558" y="27488"/>
                      </a:lnTo>
                      <a:lnTo>
                        <a:pt x="56186" y="24845"/>
                      </a:lnTo>
                      <a:lnTo>
                        <a:pt x="56558" y="23612"/>
                      </a:lnTo>
                      <a:lnTo>
                        <a:pt x="58418" y="22202"/>
                      </a:lnTo>
                      <a:lnTo>
                        <a:pt x="59162" y="22202"/>
                      </a:lnTo>
                      <a:lnTo>
                        <a:pt x="59348" y="22378"/>
                      </a:lnTo>
                      <a:lnTo>
                        <a:pt x="60279" y="22202"/>
                      </a:lnTo>
                      <a:lnTo>
                        <a:pt x="66418" y="19030"/>
                      </a:lnTo>
                      <a:lnTo>
                        <a:pt x="68093" y="19559"/>
                      </a:lnTo>
                      <a:lnTo>
                        <a:pt x="69953" y="18678"/>
                      </a:lnTo>
                      <a:lnTo>
                        <a:pt x="71069" y="18854"/>
                      </a:lnTo>
                      <a:lnTo>
                        <a:pt x="71255" y="19911"/>
                      </a:lnTo>
                      <a:lnTo>
                        <a:pt x="70511" y="21321"/>
                      </a:lnTo>
                      <a:lnTo>
                        <a:pt x="70511" y="21497"/>
                      </a:lnTo>
                      <a:lnTo>
                        <a:pt x="71441" y="21674"/>
                      </a:lnTo>
                      <a:lnTo>
                        <a:pt x="72372" y="21497"/>
                      </a:lnTo>
                      <a:lnTo>
                        <a:pt x="73116" y="20969"/>
                      </a:lnTo>
                      <a:lnTo>
                        <a:pt x="73302" y="20088"/>
                      </a:lnTo>
                      <a:lnTo>
                        <a:pt x="72930" y="19559"/>
                      </a:lnTo>
                      <a:lnTo>
                        <a:pt x="72186" y="19383"/>
                      </a:lnTo>
                      <a:lnTo>
                        <a:pt x="71627" y="18502"/>
                      </a:lnTo>
                      <a:lnTo>
                        <a:pt x="70325" y="17797"/>
                      </a:lnTo>
                      <a:lnTo>
                        <a:pt x="69953" y="17268"/>
                      </a:lnTo>
                      <a:lnTo>
                        <a:pt x="69953" y="15859"/>
                      </a:lnTo>
                      <a:lnTo>
                        <a:pt x="69023" y="14801"/>
                      </a:lnTo>
                      <a:lnTo>
                        <a:pt x="69209" y="13392"/>
                      </a:lnTo>
                      <a:lnTo>
                        <a:pt x="69581" y="12158"/>
                      </a:lnTo>
                      <a:lnTo>
                        <a:pt x="68651" y="12334"/>
                      </a:lnTo>
                      <a:lnTo>
                        <a:pt x="68279" y="12158"/>
                      </a:lnTo>
                      <a:lnTo>
                        <a:pt x="68279" y="11277"/>
                      </a:lnTo>
                      <a:lnTo>
                        <a:pt x="68651" y="10044"/>
                      </a:lnTo>
                      <a:lnTo>
                        <a:pt x="70883" y="8281"/>
                      </a:lnTo>
                      <a:lnTo>
                        <a:pt x="69209" y="8281"/>
                      </a:lnTo>
                      <a:lnTo>
                        <a:pt x="66604" y="7400"/>
                      </a:lnTo>
                      <a:lnTo>
                        <a:pt x="61023" y="6519"/>
                      </a:lnTo>
                      <a:lnTo>
                        <a:pt x="59162" y="5462"/>
                      </a:lnTo>
                      <a:lnTo>
                        <a:pt x="58232" y="5462"/>
                      </a:lnTo>
                      <a:lnTo>
                        <a:pt x="56186" y="3876"/>
                      </a:lnTo>
                      <a:lnTo>
                        <a:pt x="55441" y="2643"/>
                      </a:lnTo>
                      <a:lnTo>
                        <a:pt x="55069" y="1409"/>
                      </a:lnTo>
                      <a:lnTo>
                        <a:pt x="55069" y="528"/>
                      </a:lnTo>
                      <a:lnTo>
                        <a:pt x="54511" y="0"/>
                      </a:lnTo>
                      <a:lnTo>
                        <a:pt x="53395" y="176"/>
                      </a:lnTo>
                      <a:lnTo>
                        <a:pt x="52465" y="881"/>
                      </a:lnTo>
                      <a:lnTo>
                        <a:pt x="50604" y="1409"/>
                      </a:lnTo>
                      <a:lnTo>
                        <a:pt x="47255" y="1585"/>
                      </a:lnTo>
                      <a:lnTo>
                        <a:pt x="43534" y="2819"/>
                      </a:lnTo>
                      <a:lnTo>
                        <a:pt x="40558" y="3700"/>
                      </a:lnTo>
                      <a:lnTo>
                        <a:pt x="40000" y="3876"/>
                      </a:lnTo>
                      <a:lnTo>
                        <a:pt x="37395" y="2995"/>
                      </a:lnTo>
                      <a:close/>
                    </a:path>
                  </a:pathLst>
                </a:custGeom>
                <a:solidFill>
                  <a:srgbClr val="4E5765"/>
                </a:solidFill>
                <a:ln w="9525" cap="flat" cmpd="sng">
                  <a:solidFill>
                    <a:srgbClr val="F6F8F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buClr>
                      <a:schemeClr val="dk1"/>
                    </a:buClr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71" name="Shape 271"/>
              <p:cNvSpPr/>
              <p:nvPr/>
            </p:nvSpPr>
            <p:spPr>
              <a:xfrm>
                <a:off x="4858544" y="2684808"/>
                <a:ext cx="11113" cy="174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6315" y="120000"/>
                    </a:moveTo>
                    <a:lnTo>
                      <a:pt x="104210" y="117735"/>
                    </a:lnTo>
                    <a:lnTo>
                      <a:pt x="120000" y="101886"/>
                    </a:lnTo>
                    <a:lnTo>
                      <a:pt x="116842" y="74716"/>
                    </a:lnTo>
                    <a:lnTo>
                      <a:pt x="104210" y="58867"/>
                    </a:lnTo>
                    <a:lnTo>
                      <a:pt x="88421" y="40754"/>
                    </a:lnTo>
                    <a:lnTo>
                      <a:pt x="88421" y="24905"/>
                    </a:lnTo>
                    <a:lnTo>
                      <a:pt x="94736" y="9056"/>
                    </a:lnTo>
                    <a:lnTo>
                      <a:pt x="69473" y="0"/>
                    </a:lnTo>
                    <a:lnTo>
                      <a:pt x="50526" y="0"/>
                    </a:lnTo>
                    <a:lnTo>
                      <a:pt x="18947" y="15849"/>
                    </a:lnTo>
                    <a:lnTo>
                      <a:pt x="0" y="45283"/>
                    </a:lnTo>
                    <a:lnTo>
                      <a:pt x="9473" y="74716"/>
                    </a:lnTo>
                    <a:lnTo>
                      <a:pt x="9473" y="108679"/>
                    </a:lnTo>
                    <a:lnTo>
                      <a:pt x="66315" y="120000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" name="Shape 272"/>
              <p:cNvSpPr/>
              <p:nvPr/>
            </p:nvSpPr>
            <p:spPr>
              <a:xfrm>
                <a:off x="4863305" y="2751483"/>
                <a:ext cx="77788" cy="444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887" y="120000"/>
                    </a:moveTo>
                    <a:lnTo>
                      <a:pt x="25892" y="110704"/>
                    </a:lnTo>
                    <a:lnTo>
                      <a:pt x="22406" y="109859"/>
                    </a:lnTo>
                    <a:lnTo>
                      <a:pt x="20912" y="100563"/>
                    </a:lnTo>
                    <a:lnTo>
                      <a:pt x="20912" y="85352"/>
                    </a:lnTo>
                    <a:lnTo>
                      <a:pt x="18921" y="84507"/>
                    </a:lnTo>
                    <a:lnTo>
                      <a:pt x="10456" y="84507"/>
                    </a:lnTo>
                    <a:lnTo>
                      <a:pt x="4979" y="98873"/>
                    </a:lnTo>
                    <a:lnTo>
                      <a:pt x="1991" y="102253"/>
                    </a:lnTo>
                    <a:lnTo>
                      <a:pt x="0" y="100563"/>
                    </a:lnTo>
                    <a:lnTo>
                      <a:pt x="995" y="81971"/>
                    </a:lnTo>
                    <a:lnTo>
                      <a:pt x="2489" y="70985"/>
                    </a:lnTo>
                    <a:lnTo>
                      <a:pt x="4481" y="68450"/>
                    </a:lnTo>
                    <a:lnTo>
                      <a:pt x="6473" y="62535"/>
                    </a:lnTo>
                    <a:lnTo>
                      <a:pt x="9958" y="59154"/>
                    </a:lnTo>
                    <a:lnTo>
                      <a:pt x="10456" y="56619"/>
                    </a:lnTo>
                    <a:lnTo>
                      <a:pt x="11950" y="48169"/>
                    </a:lnTo>
                    <a:lnTo>
                      <a:pt x="14937" y="41408"/>
                    </a:lnTo>
                    <a:lnTo>
                      <a:pt x="26390" y="19436"/>
                    </a:lnTo>
                    <a:lnTo>
                      <a:pt x="24896" y="15211"/>
                    </a:lnTo>
                    <a:lnTo>
                      <a:pt x="26390" y="9295"/>
                    </a:lnTo>
                    <a:lnTo>
                      <a:pt x="34854" y="10985"/>
                    </a:lnTo>
                    <a:lnTo>
                      <a:pt x="38838" y="7605"/>
                    </a:lnTo>
                    <a:lnTo>
                      <a:pt x="42323" y="2535"/>
                    </a:lnTo>
                    <a:lnTo>
                      <a:pt x="45311" y="7605"/>
                    </a:lnTo>
                    <a:lnTo>
                      <a:pt x="63236" y="5070"/>
                    </a:lnTo>
                    <a:lnTo>
                      <a:pt x="76182" y="0"/>
                    </a:lnTo>
                    <a:lnTo>
                      <a:pt x="85643" y="5070"/>
                    </a:lnTo>
                    <a:lnTo>
                      <a:pt x="94605" y="10985"/>
                    </a:lnTo>
                    <a:lnTo>
                      <a:pt x="98091" y="18591"/>
                    </a:lnTo>
                    <a:lnTo>
                      <a:pt x="97095" y="25352"/>
                    </a:lnTo>
                    <a:lnTo>
                      <a:pt x="96099" y="33802"/>
                    </a:lnTo>
                    <a:lnTo>
                      <a:pt x="100082" y="43943"/>
                    </a:lnTo>
                    <a:lnTo>
                      <a:pt x="103070" y="48169"/>
                    </a:lnTo>
                    <a:lnTo>
                      <a:pt x="108049" y="52394"/>
                    </a:lnTo>
                    <a:lnTo>
                      <a:pt x="112531" y="53239"/>
                    </a:lnTo>
                    <a:lnTo>
                      <a:pt x="116514" y="49014"/>
                    </a:lnTo>
                    <a:lnTo>
                      <a:pt x="120000" y="53239"/>
                    </a:lnTo>
                    <a:lnTo>
                      <a:pt x="119004" y="62535"/>
                    </a:lnTo>
                    <a:lnTo>
                      <a:pt x="119004" y="69295"/>
                    </a:lnTo>
                    <a:lnTo>
                      <a:pt x="117012" y="70985"/>
                    </a:lnTo>
                    <a:lnTo>
                      <a:pt x="111535" y="72676"/>
                    </a:lnTo>
                    <a:lnTo>
                      <a:pt x="111037" y="77746"/>
                    </a:lnTo>
                    <a:lnTo>
                      <a:pt x="111535" y="83661"/>
                    </a:lnTo>
                    <a:lnTo>
                      <a:pt x="112531" y="88732"/>
                    </a:lnTo>
                    <a:lnTo>
                      <a:pt x="112033" y="92112"/>
                    </a:lnTo>
                    <a:lnTo>
                      <a:pt x="101576" y="88732"/>
                    </a:lnTo>
                    <a:lnTo>
                      <a:pt x="96099" y="87887"/>
                    </a:lnTo>
                    <a:lnTo>
                      <a:pt x="93112" y="83661"/>
                    </a:lnTo>
                    <a:lnTo>
                      <a:pt x="89626" y="80281"/>
                    </a:lnTo>
                    <a:lnTo>
                      <a:pt x="88132" y="89577"/>
                    </a:lnTo>
                    <a:lnTo>
                      <a:pt x="82655" y="106478"/>
                    </a:lnTo>
                    <a:lnTo>
                      <a:pt x="82157" y="114084"/>
                    </a:lnTo>
                    <a:lnTo>
                      <a:pt x="81161" y="118309"/>
                    </a:lnTo>
                    <a:lnTo>
                      <a:pt x="77178" y="114084"/>
                    </a:lnTo>
                    <a:lnTo>
                      <a:pt x="74190" y="107323"/>
                    </a:lnTo>
                    <a:lnTo>
                      <a:pt x="68713" y="100563"/>
                    </a:lnTo>
                    <a:lnTo>
                      <a:pt x="65726" y="83661"/>
                    </a:lnTo>
                    <a:lnTo>
                      <a:pt x="60248" y="88732"/>
                    </a:lnTo>
                    <a:lnTo>
                      <a:pt x="57261" y="96338"/>
                    </a:lnTo>
                    <a:lnTo>
                      <a:pt x="57261" y="103098"/>
                    </a:lnTo>
                    <a:lnTo>
                      <a:pt x="55269" y="107323"/>
                    </a:lnTo>
                    <a:lnTo>
                      <a:pt x="49792" y="114929"/>
                    </a:lnTo>
                    <a:lnTo>
                      <a:pt x="43817" y="114929"/>
                    </a:lnTo>
                    <a:lnTo>
                      <a:pt x="31369" y="120000"/>
                    </a:lnTo>
                    <a:lnTo>
                      <a:pt x="26887" y="120000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" name="Shape 273"/>
              <p:cNvSpPr/>
              <p:nvPr/>
            </p:nvSpPr>
            <p:spPr>
              <a:xfrm>
                <a:off x="4809330" y="2649883"/>
                <a:ext cx="58738" cy="507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851" y="119254"/>
                    </a:moveTo>
                    <a:lnTo>
                      <a:pt x="95744" y="120000"/>
                    </a:lnTo>
                    <a:lnTo>
                      <a:pt x="89361" y="118509"/>
                    </a:lnTo>
                    <a:lnTo>
                      <a:pt x="83617" y="113291"/>
                    </a:lnTo>
                    <a:lnTo>
                      <a:pt x="76595" y="108819"/>
                    </a:lnTo>
                    <a:lnTo>
                      <a:pt x="78510" y="104347"/>
                    </a:lnTo>
                    <a:lnTo>
                      <a:pt x="75319" y="102857"/>
                    </a:lnTo>
                    <a:lnTo>
                      <a:pt x="75319" y="84968"/>
                    </a:lnTo>
                    <a:lnTo>
                      <a:pt x="71489" y="84968"/>
                    </a:lnTo>
                    <a:lnTo>
                      <a:pt x="67659" y="90931"/>
                    </a:lnTo>
                    <a:lnTo>
                      <a:pt x="64468" y="96149"/>
                    </a:lnTo>
                    <a:lnTo>
                      <a:pt x="58085" y="96149"/>
                    </a:lnTo>
                    <a:lnTo>
                      <a:pt x="51702" y="93167"/>
                    </a:lnTo>
                    <a:lnTo>
                      <a:pt x="50425" y="81987"/>
                    </a:lnTo>
                    <a:lnTo>
                      <a:pt x="48510" y="75279"/>
                    </a:lnTo>
                    <a:lnTo>
                      <a:pt x="44680" y="71552"/>
                    </a:lnTo>
                    <a:lnTo>
                      <a:pt x="37021" y="68571"/>
                    </a:lnTo>
                    <a:lnTo>
                      <a:pt x="28085" y="62608"/>
                    </a:lnTo>
                    <a:lnTo>
                      <a:pt x="21702" y="59627"/>
                    </a:lnTo>
                    <a:lnTo>
                      <a:pt x="15957" y="46211"/>
                    </a:lnTo>
                    <a:lnTo>
                      <a:pt x="8297" y="46956"/>
                    </a:lnTo>
                    <a:lnTo>
                      <a:pt x="1276" y="43229"/>
                    </a:lnTo>
                    <a:lnTo>
                      <a:pt x="0" y="35776"/>
                    </a:lnTo>
                    <a:lnTo>
                      <a:pt x="0" y="23850"/>
                    </a:lnTo>
                    <a:lnTo>
                      <a:pt x="0" y="20869"/>
                    </a:lnTo>
                    <a:lnTo>
                      <a:pt x="14680" y="11180"/>
                    </a:lnTo>
                    <a:lnTo>
                      <a:pt x="21063" y="8198"/>
                    </a:lnTo>
                    <a:lnTo>
                      <a:pt x="24893" y="7453"/>
                    </a:lnTo>
                    <a:lnTo>
                      <a:pt x="24893" y="8198"/>
                    </a:lnTo>
                    <a:lnTo>
                      <a:pt x="35744" y="14906"/>
                    </a:lnTo>
                    <a:lnTo>
                      <a:pt x="48510" y="10434"/>
                    </a:lnTo>
                    <a:lnTo>
                      <a:pt x="58085" y="2981"/>
                    </a:lnTo>
                    <a:lnTo>
                      <a:pt x="65744" y="745"/>
                    </a:lnTo>
                    <a:lnTo>
                      <a:pt x="75319" y="0"/>
                    </a:lnTo>
                    <a:lnTo>
                      <a:pt x="79148" y="4472"/>
                    </a:lnTo>
                    <a:lnTo>
                      <a:pt x="81063" y="4472"/>
                    </a:lnTo>
                    <a:lnTo>
                      <a:pt x="82340" y="10434"/>
                    </a:lnTo>
                    <a:lnTo>
                      <a:pt x="88085" y="12670"/>
                    </a:lnTo>
                    <a:lnTo>
                      <a:pt x="93191" y="14161"/>
                    </a:lnTo>
                    <a:lnTo>
                      <a:pt x="98936" y="17888"/>
                    </a:lnTo>
                    <a:lnTo>
                      <a:pt x="98936" y="26086"/>
                    </a:lnTo>
                    <a:lnTo>
                      <a:pt x="98297" y="32795"/>
                    </a:lnTo>
                    <a:lnTo>
                      <a:pt x="99574" y="40993"/>
                    </a:lnTo>
                    <a:lnTo>
                      <a:pt x="104042" y="46211"/>
                    </a:lnTo>
                    <a:lnTo>
                      <a:pt x="112340" y="46211"/>
                    </a:lnTo>
                    <a:lnTo>
                      <a:pt x="115531" y="50683"/>
                    </a:lnTo>
                    <a:lnTo>
                      <a:pt x="116170" y="58881"/>
                    </a:lnTo>
                    <a:lnTo>
                      <a:pt x="120000" y="64844"/>
                    </a:lnTo>
                    <a:lnTo>
                      <a:pt x="120000" y="71552"/>
                    </a:lnTo>
                    <a:lnTo>
                      <a:pt x="112978" y="83478"/>
                    </a:lnTo>
                    <a:lnTo>
                      <a:pt x="109148" y="83478"/>
                    </a:lnTo>
                    <a:lnTo>
                      <a:pt x="102765" y="88695"/>
                    </a:lnTo>
                    <a:lnTo>
                      <a:pt x="98936" y="98385"/>
                    </a:lnTo>
                    <a:lnTo>
                      <a:pt x="100851" y="108074"/>
                    </a:lnTo>
                    <a:lnTo>
                      <a:pt x="100851" y="119254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Shape 274"/>
              <p:cNvSpPr/>
              <p:nvPr/>
            </p:nvSpPr>
            <p:spPr>
              <a:xfrm>
                <a:off x="4601369" y="2848322"/>
                <a:ext cx="217487" cy="1730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8340" y="103045"/>
                    </a:moveTo>
                    <a:lnTo>
                      <a:pt x="17641" y="99302"/>
                    </a:lnTo>
                    <a:lnTo>
                      <a:pt x="17467" y="96880"/>
                    </a:lnTo>
                    <a:lnTo>
                      <a:pt x="18689" y="94678"/>
                    </a:lnTo>
                    <a:lnTo>
                      <a:pt x="21310" y="92256"/>
                    </a:lnTo>
                    <a:lnTo>
                      <a:pt x="22358" y="90275"/>
                    </a:lnTo>
                    <a:lnTo>
                      <a:pt x="22008" y="87853"/>
                    </a:lnTo>
                    <a:lnTo>
                      <a:pt x="20262" y="85431"/>
                    </a:lnTo>
                    <a:lnTo>
                      <a:pt x="19563" y="82788"/>
                    </a:lnTo>
                    <a:lnTo>
                      <a:pt x="19737" y="79486"/>
                    </a:lnTo>
                    <a:lnTo>
                      <a:pt x="21135" y="76844"/>
                    </a:lnTo>
                    <a:lnTo>
                      <a:pt x="21659" y="74862"/>
                    </a:lnTo>
                    <a:lnTo>
                      <a:pt x="21310" y="73761"/>
                    </a:lnTo>
                    <a:lnTo>
                      <a:pt x="19213" y="69798"/>
                    </a:lnTo>
                    <a:lnTo>
                      <a:pt x="18515" y="66275"/>
                    </a:lnTo>
                    <a:lnTo>
                      <a:pt x="19912" y="64954"/>
                    </a:lnTo>
                    <a:lnTo>
                      <a:pt x="22008" y="64073"/>
                    </a:lnTo>
                    <a:lnTo>
                      <a:pt x="23580" y="61651"/>
                    </a:lnTo>
                    <a:lnTo>
                      <a:pt x="23930" y="59449"/>
                    </a:lnTo>
                    <a:lnTo>
                      <a:pt x="22532" y="57247"/>
                    </a:lnTo>
                    <a:lnTo>
                      <a:pt x="22532" y="55706"/>
                    </a:lnTo>
                    <a:lnTo>
                      <a:pt x="23580" y="52403"/>
                    </a:lnTo>
                    <a:lnTo>
                      <a:pt x="24104" y="49321"/>
                    </a:lnTo>
                    <a:lnTo>
                      <a:pt x="24104" y="46238"/>
                    </a:lnTo>
                    <a:lnTo>
                      <a:pt x="24279" y="44036"/>
                    </a:lnTo>
                    <a:lnTo>
                      <a:pt x="28122" y="39192"/>
                    </a:lnTo>
                    <a:lnTo>
                      <a:pt x="29519" y="36330"/>
                    </a:lnTo>
                    <a:lnTo>
                      <a:pt x="29519" y="34348"/>
                    </a:lnTo>
                    <a:lnTo>
                      <a:pt x="28122" y="32366"/>
                    </a:lnTo>
                    <a:lnTo>
                      <a:pt x="27074" y="30385"/>
                    </a:lnTo>
                    <a:lnTo>
                      <a:pt x="24454" y="29504"/>
                    </a:lnTo>
                    <a:lnTo>
                      <a:pt x="21484" y="29504"/>
                    </a:lnTo>
                    <a:lnTo>
                      <a:pt x="19213" y="30825"/>
                    </a:lnTo>
                    <a:lnTo>
                      <a:pt x="15021" y="30385"/>
                    </a:lnTo>
                    <a:lnTo>
                      <a:pt x="12751" y="30825"/>
                    </a:lnTo>
                    <a:lnTo>
                      <a:pt x="11353" y="29724"/>
                    </a:lnTo>
                    <a:lnTo>
                      <a:pt x="11179" y="27082"/>
                    </a:lnTo>
                    <a:lnTo>
                      <a:pt x="8908" y="27522"/>
                    </a:lnTo>
                    <a:lnTo>
                      <a:pt x="6288" y="28844"/>
                    </a:lnTo>
                    <a:lnTo>
                      <a:pt x="4716" y="31045"/>
                    </a:lnTo>
                    <a:lnTo>
                      <a:pt x="4366" y="29944"/>
                    </a:lnTo>
                    <a:lnTo>
                      <a:pt x="4366" y="28183"/>
                    </a:lnTo>
                    <a:lnTo>
                      <a:pt x="4890" y="25541"/>
                    </a:lnTo>
                    <a:lnTo>
                      <a:pt x="6113" y="23559"/>
                    </a:lnTo>
                    <a:lnTo>
                      <a:pt x="4541" y="23779"/>
                    </a:lnTo>
                    <a:lnTo>
                      <a:pt x="5240" y="22018"/>
                    </a:lnTo>
                    <a:lnTo>
                      <a:pt x="3493" y="20917"/>
                    </a:lnTo>
                    <a:lnTo>
                      <a:pt x="4716" y="18055"/>
                    </a:lnTo>
                    <a:lnTo>
                      <a:pt x="3842" y="18055"/>
                    </a:lnTo>
                    <a:lnTo>
                      <a:pt x="2620" y="17394"/>
                    </a:lnTo>
                    <a:lnTo>
                      <a:pt x="2794" y="15412"/>
                    </a:lnTo>
                    <a:lnTo>
                      <a:pt x="0" y="12550"/>
                    </a:lnTo>
                    <a:lnTo>
                      <a:pt x="873" y="9467"/>
                    </a:lnTo>
                    <a:lnTo>
                      <a:pt x="2969" y="7486"/>
                    </a:lnTo>
                    <a:lnTo>
                      <a:pt x="4890" y="6825"/>
                    </a:lnTo>
                    <a:lnTo>
                      <a:pt x="8209" y="6825"/>
                    </a:lnTo>
                    <a:lnTo>
                      <a:pt x="9781" y="4844"/>
                    </a:lnTo>
                    <a:lnTo>
                      <a:pt x="9432" y="3522"/>
                    </a:lnTo>
                    <a:lnTo>
                      <a:pt x="10829" y="1100"/>
                    </a:lnTo>
                    <a:lnTo>
                      <a:pt x="14672" y="0"/>
                    </a:lnTo>
                    <a:lnTo>
                      <a:pt x="16593" y="660"/>
                    </a:lnTo>
                    <a:lnTo>
                      <a:pt x="19213" y="2201"/>
                    </a:lnTo>
                    <a:lnTo>
                      <a:pt x="22532" y="3082"/>
                    </a:lnTo>
                    <a:lnTo>
                      <a:pt x="29694" y="2642"/>
                    </a:lnTo>
                    <a:lnTo>
                      <a:pt x="31441" y="1541"/>
                    </a:lnTo>
                    <a:lnTo>
                      <a:pt x="33537" y="1981"/>
                    </a:lnTo>
                    <a:lnTo>
                      <a:pt x="37030" y="3302"/>
                    </a:lnTo>
                    <a:lnTo>
                      <a:pt x="38951" y="3302"/>
                    </a:lnTo>
                    <a:lnTo>
                      <a:pt x="44716" y="4844"/>
                    </a:lnTo>
                    <a:lnTo>
                      <a:pt x="47685" y="5064"/>
                    </a:lnTo>
                    <a:lnTo>
                      <a:pt x="51179" y="4844"/>
                    </a:lnTo>
                    <a:lnTo>
                      <a:pt x="53449" y="3963"/>
                    </a:lnTo>
                    <a:lnTo>
                      <a:pt x="55371" y="4844"/>
                    </a:lnTo>
                    <a:lnTo>
                      <a:pt x="58864" y="5504"/>
                    </a:lnTo>
                    <a:lnTo>
                      <a:pt x="63930" y="5064"/>
                    </a:lnTo>
                    <a:lnTo>
                      <a:pt x="66550" y="6165"/>
                    </a:lnTo>
                    <a:lnTo>
                      <a:pt x="69519" y="6605"/>
                    </a:lnTo>
                    <a:lnTo>
                      <a:pt x="71266" y="5944"/>
                    </a:lnTo>
                    <a:lnTo>
                      <a:pt x="71441" y="6825"/>
                    </a:lnTo>
                    <a:lnTo>
                      <a:pt x="75283" y="10788"/>
                    </a:lnTo>
                    <a:lnTo>
                      <a:pt x="76855" y="11889"/>
                    </a:lnTo>
                    <a:lnTo>
                      <a:pt x="78777" y="12550"/>
                    </a:lnTo>
                    <a:lnTo>
                      <a:pt x="80698" y="13871"/>
                    </a:lnTo>
                    <a:lnTo>
                      <a:pt x="81921" y="15192"/>
                    </a:lnTo>
                    <a:lnTo>
                      <a:pt x="89956" y="17834"/>
                    </a:lnTo>
                    <a:lnTo>
                      <a:pt x="92751" y="18055"/>
                    </a:lnTo>
                    <a:lnTo>
                      <a:pt x="93799" y="17834"/>
                    </a:lnTo>
                    <a:lnTo>
                      <a:pt x="95545" y="16293"/>
                    </a:lnTo>
                    <a:lnTo>
                      <a:pt x="96943" y="16073"/>
                    </a:lnTo>
                    <a:lnTo>
                      <a:pt x="98515" y="16513"/>
                    </a:lnTo>
                    <a:lnTo>
                      <a:pt x="101135" y="18715"/>
                    </a:lnTo>
                    <a:lnTo>
                      <a:pt x="102183" y="20256"/>
                    </a:lnTo>
                    <a:lnTo>
                      <a:pt x="102882" y="21357"/>
                    </a:lnTo>
                    <a:lnTo>
                      <a:pt x="103930" y="21577"/>
                    </a:lnTo>
                    <a:lnTo>
                      <a:pt x="104803" y="21137"/>
                    </a:lnTo>
                    <a:lnTo>
                      <a:pt x="104279" y="20256"/>
                    </a:lnTo>
                    <a:lnTo>
                      <a:pt x="106200" y="22238"/>
                    </a:lnTo>
                    <a:lnTo>
                      <a:pt x="107598" y="22678"/>
                    </a:lnTo>
                    <a:lnTo>
                      <a:pt x="112489" y="22238"/>
                    </a:lnTo>
                    <a:lnTo>
                      <a:pt x="114759" y="21577"/>
                    </a:lnTo>
                    <a:lnTo>
                      <a:pt x="117205" y="21577"/>
                    </a:lnTo>
                    <a:lnTo>
                      <a:pt x="118427" y="22018"/>
                    </a:lnTo>
                    <a:lnTo>
                      <a:pt x="119825" y="22458"/>
                    </a:lnTo>
                    <a:lnTo>
                      <a:pt x="120000" y="24000"/>
                    </a:lnTo>
                    <a:lnTo>
                      <a:pt x="118427" y="25100"/>
                    </a:lnTo>
                    <a:lnTo>
                      <a:pt x="118777" y="27302"/>
                    </a:lnTo>
                    <a:lnTo>
                      <a:pt x="119301" y="29284"/>
                    </a:lnTo>
                    <a:lnTo>
                      <a:pt x="117903" y="31706"/>
                    </a:lnTo>
                    <a:lnTo>
                      <a:pt x="111266" y="36770"/>
                    </a:lnTo>
                    <a:lnTo>
                      <a:pt x="108820" y="39853"/>
                    </a:lnTo>
                    <a:lnTo>
                      <a:pt x="98515" y="44697"/>
                    </a:lnTo>
                    <a:lnTo>
                      <a:pt x="96419" y="47779"/>
                    </a:lnTo>
                    <a:lnTo>
                      <a:pt x="96419" y="49321"/>
                    </a:lnTo>
                    <a:lnTo>
                      <a:pt x="94847" y="51082"/>
                    </a:lnTo>
                    <a:lnTo>
                      <a:pt x="92751" y="54385"/>
                    </a:lnTo>
                    <a:lnTo>
                      <a:pt x="89956" y="60330"/>
                    </a:lnTo>
                    <a:lnTo>
                      <a:pt x="86462" y="66055"/>
                    </a:lnTo>
                    <a:lnTo>
                      <a:pt x="85938" y="68697"/>
                    </a:lnTo>
                    <a:lnTo>
                      <a:pt x="85414" y="70018"/>
                    </a:lnTo>
                    <a:lnTo>
                      <a:pt x="85414" y="70678"/>
                    </a:lnTo>
                    <a:lnTo>
                      <a:pt x="85938" y="72000"/>
                    </a:lnTo>
                    <a:lnTo>
                      <a:pt x="86288" y="74201"/>
                    </a:lnTo>
                    <a:lnTo>
                      <a:pt x="86812" y="75522"/>
                    </a:lnTo>
                    <a:lnTo>
                      <a:pt x="87510" y="76844"/>
                    </a:lnTo>
                    <a:lnTo>
                      <a:pt x="88384" y="77284"/>
                    </a:lnTo>
                    <a:lnTo>
                      <a:pt x="89956" y="77944"/>
                    </a:lnTo>
                    <a:lnTo>
                      <a:pt x="90655" y="79266"/>
                    </a:lnTo>
                    <a:lnTo>
                      <a:pt x="89781" y="81247"/>
                    </a:lnTo>
                    <a:lnTo>
                      <a:pt x="87336" y="83229"/>
                    </a:lnTo>
                    <a:lnTo>
                      <a:pt x="85938" y="84770"/>
                    </a:lnTo>
                    <a:lnTo>
                      <a:pt x="84541" y="86311"/>
                    </a:lnTo>
                    <a:lnTo>
                      <a:pt x="82794" y="90055"/>
                    </a:lnTo>
                    <a:lnTo>
                      <a:pt x="82445" y="92036"/>
                    </a:lnTo>
                    <a:lnTo>
                      <a:pt x="81572" y="93798"/>
                    </a:lnTo>
                    <a:lnTo>
                      <a:pt x="81222" y="95779"/>
                    </a:lnTo>
                    <a:lnTo>
                      <a:pt x="81572" y="97100"/>
                    </a:lnTo>
                    <a:lnTo>
                      <a:pt x="75982" y="97981"/>
                    </a:lnTo>
                    <a:lnTo>
                      <a:pt x="72489" y="101944"/>
                    </a:lnTo>
                    <a:lnTo>
                      <a:pt x="71266" y="106128"/>
                    </a:lnTo>
                    <a:lnTo>
                      <a:pt x="70567" y="107889"/>
                    </a:lnTo>
                    <a:lnTo>
                      <a:pt x="69519" y="109211"/>
                    </a:lnTo>
                    <a:lnTo>
                      <a:pt x="68296" y="109651"/>
                    </a:lnTo>
                    <a:lnTo>
                      <a:pt x="66200" y="108990"/>
                    </a:lnTo>
                    <a:lnTo>
                      <a:pt x="63580" y="110311"/>
                    </a:lnTo>
                    <a:lnTo>
                      <a:pt x="61135" y="110311"/>
                    </a:lnTo>
                    <a:lnTo>
                      <a:pt x="58340" y="109651"/>
                    </a:lnTo>
                    <a:lnTo>
                      <a:pt x="55545" y="110091"/>
                    </a:lnTo>
                    <a:lnTo>
                      <a:pt x="53449" y="109651"/>
                    </a:lnTo>
                    <a:lnTo>
                      <a:pt x="46986" y="110532"/>
                    </a:lnTo>
                    <a:lnTo>
                      <a:pt x="45065" y="113394"/>
                    </a:lnTo>
                    <a:lnTo>
                      <a:pt x="42969" y="113614"/>
                    </a:lnTo>
                    <a:lnTo>
                      <a:pt x="40873" y="114715"/>
                    </a:lnTo>
                    <a:lnTo>
                      <a:pt x="39475" y="116477"/>
                    </a:lnTo>
                    <a:lnTo>
                      <a:pt x="38951" y="118018"/>
                    </a:lnTo>
                    <a:lnTo>
                      <a:pt x="38078" y="119119"/>
                    </a:lnTo>
                    <a:lnTo>
                      <a:pt x="36681" y="120000"/>
                    </a:lnTo>
                    <a:lnTo>
                      <a:pt x="33711" y="119339"/>
                    </a:lnTo>
                    <a:lnTo>
                      <a:pt x="31615" y="117357"/>
                    </a:lnTo>
                    <a:lnTo>
                      <a:pt x="29694" y="113834"/>
                    </a:lnTo>
                    <a:lnTo>
                      <a:pt x="29519" y="112073"/>
                    </a:lnTo>
                    <a:lnTo>
                      <a:pt x="28122" y="110532"/>
                    </a:lnTo>
                    <a:lnTo>
                      <a:pt x="28122" y="108110"/>
                    </a:lnTo>
                    <a:lnTo>
                      <a:pt x="27947" y="107449"/>
                    </a:lnTo>
                    <a:lnTo>
                      <a:pt x="27248" y="106568"/>
                    </a:lnTo>
                    <a:lnTo>
                      <a:pt x="25851" y="105027"/>
                    </a:lnTo>
                    <a:lnTo>
                      <a:pt x="23231" y="103045"/>
                    </a:lnTo>
                    <a:lnTo>
                      <a:pt x="22008" y="102825"/>
                    </a:lnTo>
                    <a:lnTo>
                      <a:pt x="18340" y="103045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Shape 275"/>
              <p:cNvSpPr/>
              <p:nvPr/>
            </p:nvSpPr>
            <p:spPr>
              <a:xfrm>
                <a:off x="4820444" y="2592733"/>
                <a:ext cx="63500" cy="761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3877" y="120000"/>
                    </a:moveTo>
                    <a:lnTo>
                      <a:pt x="75918" y="120000"/>
                    </a:lnTo>
                    <a:lnTo>
                      <a:pt x="71632" y="116485"/>
                    </a:lnTo>
                    <a:lnTo>
                      <a:pt x="71020" y="110962"/>
                    </a:lnTo>
                    <a:lnTo>
                      <a:pt x="71632" y="106443"/>
                    </a:lnTo>
                    <a:lnTo>
                      <a:pt x="71020" y="100920"/>
                    </a:lnTo>
                    <a:lnTo>
                      <a:pt x="65510" y="98410"/>
                    </a:lnTo>
                    <a:lnTo>
                      <a:pt x="60612" y="97405"/>
                    </a:lnTo>
                    <a:lnTo>
                      <a:pt x="55102" y="94895"/>
                    </a:lnTo>
                    <a:lnTo>
                      <a:pt x="53877" y="91882"/>
                    </a:lnTo>
                    <a:lnTo>
                      <a:pt x="52040" y="91882"/>
                    </a:lnTo>
                    <a:lnTo>
                      <a:pt x="48367" y="88870"/>
                    </a:lnTo>
                    <a:lnTo>
                      <a:pt x="39183" y="89372"/>
                    </a:lnTo>
                    <a:lnTo>
                      <a:pt x="31836" y="90878"/>
                    </a:lnTo>
                    <a:lnTo>
                      <a:pt x="22653" y="95899"/>
                    </a:lnTo>
                    <a:lnTo>
                      <a:pt x="10408" y="98912"/>
                    </a:lnTo>
                    <a:lnTo>
                      <a:pt x="0" y="94393"/>
                    </a:lnTo>
                    <a:lnTo>
                      <a:pt x="0" y="93891"/>
                    </a:lnTo>
                    <a:lnTo>
                      <a:pt x="1836" y="92887"/>
                    </a:lnTo>
                    <a:lnTo>
                      <a:pt x="6122" y="92887"/>
                    </a:lnTo>
                    <a:lnTo>
                      <a:pt x="12857" y="95899"/>
                    </a:lnTo>
                    <a:lnTo>
                      <a:pt x="18367" y="93389"/>
                    </a:lnTo>
                    <a:lnTo>
                      <a:pt x="23265" y="93389"/>
                    </a:lnTo>
                    <a:lnTo>
                      <a:pt x="25714" y="91380"/>
                    </a:lnTo>
                    <a:lnTo>
                      <a:pt x="21428" y="90878"/>
                    </a:lnTo>
                    <a:lnTo>
                      <a:pt x="15306" y="91380"/>
                    </a:lnTo>
                    <a:lnTo>
                      <a:pt x="12244" y="90878"/>
                    </a:lnTo>
                    <a:lnTo>
                      <a:pt x="14693" y="86359"/>
                    </a:lnTo>
                    <a:lnTo>
                      <a:pt x="26326" y="84853"/>
                    </a:lnTo>
                    <a:lnTo>
                      <a:pt x="33061" y="81338"/>
                    </a:lnTo>
                    <a:lnTo>
                      <a:pt x="44081" y="79832"/>
                    </a:lnTo>
                    <a:lnTo>
                      <a:pt x="47755" y="77824"/>
                    </a:lnTo>
                    <a:lnTo>
                      <a:pt x="44693" y="75815"/>
                    </a:lnTo>
                    <a:lnTo>
                      <a:pt x="37959" y="78326"/>
                    </a:lnTo>
                    <a:lnTo>
                      <a:pt x="31836" y="77824"/>
                    </a:lnTo>
                    <a:lnTo>
                      <a:pt x="27551" y="76820"/>
                    </a:lnTo>
                    <a:lnTo>
                      <a:pt x="23265" y="73305"/>
                    </a:lnTo>
                    <a:lnTo>
                      <a:pt x="23265" y="69288"/>
                    </a:lnTo>
                    <a:lnTo>
                      <a:pt x="24489" y="66778"/>
                    </a:lnTo>
                    <a:lnTo>
                      <a:pt x="37959" y="53221"/>
                    </a:lnTo>
                    <a:lnTo>
                      <a:pt x="41632" y="34644"/>
                    </a:lnTo>
                    <a:lnTo>
                      <a:pt x="45306" y="26108"/>
                    </a:lnTo>
                    <a:lnTo>
                      <a:pt x="51428" y="24100"/>
                    </a:lnTo>
                    <a:lnTo>
                      <a:pt x="53877" y="28619"/>
                    </a:lnTo>
                    <a:lnTo>
                      <a:pt x="57551" y="31129"/>
                    </a:lnTo>
                    <a:lnTo>
                      <a:pt x="57551" y="32635"/>
                    </a:lnTo>
                    <a:lnTo>
                      <a:pt x="57551" y="33640"/>
                    </a:lnTo>
                    <a:lnTo>
                      <a:pt x="52040" y="34644"/>
                    </a:lnTo>
                    <a:lnTo>
                      <a:pt x="51428" y="36652"/>
                    </a:lnTo>
                    <a:lnTo>
                      <a:pt x="50816" y="39665"/>
                    </a:lnTo>
                    <a:lnTo>
                      <a:pt x="51428" y="45188"/>
                    </a:lnTo>
                    <a:lnTo>
                      <a:pt x="51428" y="47196"/>
                    </a:lnTo>
                    <a:lnTo>
                      <a:pt x="54489" y="50209"/>
                    </a:lnTo>
                    <a:lnTo>
                      <a:pt x="61224" y="51715"/>
                    </a:lnTo>
                    <a:lnTo>
                      <a:pt x="64285" y="51715"/>
                    </a:lnTo>
                    <a:lnTo>
                      <a:pt x="64897" y="50711"/>
                    </a:lnTo>
                    <a:lnTo>
                      <a:pt x="64285" y="47196"/>
                    </a:lnTo>
                    <a:lnTo>
                      <a:pt x="61836" y="44184"/>
                    </a:lnTo>
                    <a:lnTo>
                      <a:pt x="61224" y="41673"/>
                    </a:lnTo>
                    <a:lnTo>
                      <a:pt x="63061" y="40669"/>
                    </a:lnTo>
                    <a:lnTo>
                      <a:pt x="67346" y="38158"/>
                    </a:lnTo>
                    <a:lnTo>
                      <a:pt x="67959" y="32635"/>
                    </a:lnTo>
                    <a:lnTo>
                      <a:pt x="71020" y="26610"/>
                    </a:lnTo>
                    <a:lnTo>
                      <a:pt x="68571" y="25606"/>
                    </a:lnTo>
                    <a:lnTo>
                      <a:pt x="64897" y="25606"/>
                    </a:lnTo>
                    <a:lnTo>
                      <a:pt x="64285" y="24100"/>
                    </a:lnTo>
                    <a:lnTo>
                      <a:pt x="62448" y="15564"/>
                    </a:lnTo>
                    <a:lnTo>
                      <a:pt x="63061" y="13054"/>
                    </a:lnTo>
                    <a:lnTo>
                      <a:pt x="66122" y="9539"/>
                    </a:lnTo>
                    <a:lnTo>
                      <a:pt x="71632" y="5523"/>
                    </a:lnTo>
                    <a:lnTo>
                      <a:pt x="78367" y="3012"/>
                    </a:lnTo>
                    <a:lnTo>
                      <a:pt x="84489" y="2008"/>
                    </a:lnTo>
                    <a:lnTo>
                      <a:pt x="92448" y="3012"/>
                    </a:lnTo>
                    <a:lnTo>
                      <a:pt x="98571" y="1004"/>
                    </a:lnTo>
                    <a:lnTo>
                      <a:pt x="105918" y="0"/>
                    </a:lnTo>
                    <a:lnTo>
                      <a:pt x="111428" y="1506"/>
                    </a:lnTo>
                    <a:lnTo>
                      <a:pt x="116938" y="5020"/>
                    </a:lnTo>
                    <a:lnTo>
                      <a:pt x="119999" y="8033"/>
                    </a:lnTo>
                    <a:lnTo>
                      <a:pt x="113877" y="31129"/>
                    </a:lnTo>
                    <a:lnTo>
                      <a:pt x="104081" y="36652"/>
                    </a:lnTo>
                    <a:lnTo>
                      <a:pt x="105306" y="40669"/>
                    </a:lnTo>
                    <a:lnTo>
                      <a:pt x="116938" y="45188"/>
                    </a:lnTo>
                    <a:lnTo>
                      <a:pt x="115714" y="50711"/>
                    </a:lnTo>
                    <a:lnTo>
                      <a:pt x="111428" y="55732"/>
                    </a:lnTo>
                    <a:lnTo>
                      <a:pt x="105306" y="59246"/>
                    </a:lnTo>
                    <a:lnTo>
                      <a:pt x="104693" y="64769"/>
                    </a:lnTo>
                    <a:lnTo>
                      <a:pt x="101632" y="70292"/>
                    </a:lnTo>
                    <a:lnTo>
                      <a:pt x="96734" y="71297"/>
                    </a:lnTo>
                    <a:lnTo>
                      <a:pt x="88775" y="68786"/>
                    </a:lnTo>
                    <a:lnTo>
                      <a:pt x="82653" y="68786"/>
                    </a:lnTo>
                    <a:lnTo>
                      <a:pt x="82040" y="72803"/>
                    </a:lnTo>
                    <a:lnTo>
                      <a:pt x="84489" y="80334"/>
                    </a:lnTo>
                    <a:lnTo>
                      <a:pt x="85102" y="85355"/>
                    </a:lnTo>
                    <a:lnTo>
                      <a:pt x="84489" y="91380"/>
                    </a:lnTo>
                    <a:lnTo>
                      <a:pt x="84489" y="100920"/>
                    </a:lnTo>
                    <a:lnTo>
                      <a:pt x="80816" y="104435"/>
                    </a:lnTo>
                    <a:lnTo>
                      <a:pt x="80816" y="107949"/>
                    </a:lnTo>
                    <a:lnTo>
                      <a:pt x="83877" y="116485"/>
                    </a:lnTo>
                    <a:lnTo>
                      <a:pt x="83877" y="120000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Shape 276"/>
              <p:cNvSpPr/>
              <p:nvPr/>
            </p:nvSpPr>
            <p:spPr>
              <a:xfrm>
                <a:off x="4598194" y="2888008"/>
                <a:ext cx="55561" cy="1127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6610" y="116292"/>
                    </a:moveTo>
                    <a:lnTo>
                      <a:pt x="73898" y="110561"/>
                    </a:lnTo>
                    <a:lnTo>
                      <a:pt x="73220" y="106853"/>
                    </a:lnTo>
                    <a:lnTo>
                      <a:pt x="77966" y="103483"/>
                    </a:lnTo>
                    <a:lnTo>
                      <a:pt x="88135" y="99775"/>
                    </a:lnTo>
                    <a:lnTo>
                      <a:pt x="92203" y="96741"/>
                    </a:lnTo>
                    <a:lnTo>
                      <a:pt x="90847" y="92696"/>
                    </a:lnTo>
                    <a:lnTo>
                      <a:pt x="84067" y="89325"/>
                    </a:lnTo>
                    <a:lnTo>
                      <a:pt x="81355" y="85280"/>
                    </a:lnTo>
                    <a:lnTo>
                      <a:pt x="82033" y="80224"/>
                    </a:lnTo>
                    <a:lnTo>
                      <a:pt x="87457" y="76179"/>
                    </a:lnTo>
                    <a:lnTo>
                      <a:pt x="89491" y="73146"/>
                    </a:lnTo>
                    <a:lnTo>
                      <a:pt x="88135" y="71460"/>
                    </a:lnTo>
                    <a:lnTo>
                      <a:pt x="80000" y="65393"/>
                    </a:lnTo>
                    <a:lnTo>
                      <a:pt x="77288" y="60000"/>
                    </a:lnTo>
                    <a:lnTo>
                      <a:pt x="82711" y="57977"/>
                    </a:lnTo>
                    <a:lnTo>
                      <a:pt x="90847" y="56629"/>
                    </a:lnTo>
                    <a:lnTo>
                      <a:pt x="96949" y="52921"/>
                    </a:lnTo>
                    <a:lnTo>
                      <a:pt x="98305" y="49550"/>
                    </a:lnTo>
                    <a:lnTo>
                      <a:pt x="92881" y="46179"/>
                    </a:lnTo>
                    <a:lnTo>
                      <a:pt x="92881" y="43820"/>
                    </a:lnTo>
                    <a:lnTo>
                      <a:pt x="96949" y="38764"/>
                    </a:lnTo>
                    <a:lnTo>
                      <a:pt x="98983" y="34044"/>
                    </a:lnTo>
                    <a:lnTo>
                      <a:pt x="98983" y="29325"/>
                    </a:lnTo>
                    <a:lnTo>
                      <a:pt x="99661" y="25955"/>
                    </a:lnTo>
                    <a:lnTo>
                      <a:pt x="114576" y="18539"/>
                    </a:lnTo>
                    <a:lnTo>
                      <a:pt x="119999" y="14157"/>
                    </a:lnTo>
                    <a:lnTo>
                      <a:pt x="119999" y="11123"/>
                    </a:lnTo>
                    <a:lnTo>
                      <a:pt x="114576" y="8089"/>
                    </a:lnTo>
                    <a:lnTo>
                      <a:pt x="110508" y="5056"/>
                    </a:lnTo>
                    <a:lnTo>
                      <a:pt x="100338" y="3707"/>
                    </a:lnTo>
                    <a:lnTo>
                      <a:pt x="88813" y="3707"/>
                    </a:lnTo>
                    <a:lnTo>
                      <a:pt x="80000" y="5730"/>
                    </a:lnTo>
                    <a:lnTo>
                      <a:pt x="63728" y="5056"/>
                    </a:lnTo>
                    <a:lnTo>
                      <a:pt x="54915" y="5730"/>
                    </a:lnTo>
                    <a:lnTo>
                      <a:pt x="49491" y="4044"/>
                    </a:lnTo>
                    <a:lnTo>
                      <a:pt x="48813" y="0"/>
                    </a:lnTo>
                    <a:lnTo>
                      <a:pt x="40000" y="674"/>
                    </a:lnTo>
                    <a:lnTo>
                      <a:pt x="29830" y="2696"/>
                    </a:lnTo>
                    <a:lnTo>
                      <a:pt x="23728" y="6067"/>
                    </a:lnTo>
                    <a:lnTo>
                      <a:pt x="29830" y="21235"/>
                    </a:lnTo>
                    <a:lnTo>
                      <a:pt x="30508" y="24943"/>
                    </a:lnTo>
                    <a:lnTo>
                      <a:pt x="27796" y="27303"/>
                    </a:lnTo>
                    <a:lnTo>
                      <a:pt x="25762" y="35056"/>
                    </a:lnTo>
                    <a:lnTo>
                      <a:pt x="23728" y="38089"/>
                    </a:lnTo>
                    <a:lnTo>
                      <a:pt x="21694" y="43483"/>
                    </a:lnTo>
                    <a:lnTo>
                      <a:pt x="20338" y="48539"/>
                    </a:lnTo>
                    <a:lnTo>
                      <a:pt x="18983" y="52247"/>
                    </a:lnTo>
                    <a:lnTo>
                      <a:pt x="14915" y="58314"/>
                    </a:lnTo>
                    <a:lnTo>
                      <a:pt x="10847" y="62022"/>
                    </a:lnTo>
                    <a:lnTo>
                      <a:pt x="2033" y="68426"/>
                    </a:lnTo>
                    <a:lnTo>
                      <a:pt x="2033" y="74157"/>
                    </a:lnTo>
                    <a:lnTo>
                      <a:pt x="0" y="79213"/>
                    </a:lnTo>
                    <a:lnTo>
                      <a:pt x="677" y="80224"/>
                    </a:lnTo>
                    <a:lnTo>
                      <a:pt x="5423" y="81910"/>
                    </a:lnTo>
                    <a:lnTo>
                      <a:pt x="12203" y="87303"/>
                    </a:lnTo>
                    <a:lnTo>
                      <a:pt x="16949" y="85955"/>
                    </a:lnTo>
                    <a:lnTo>
                      <a:pt x="27118" y="85280"/>
                    </a:lnTo>
                    <a:lnTo>
                      <a:pt x="26440" y="86966"/>
                    </a:lnTo>
                    <a:lnTo>
                      <a:pt x="24406" y="88314"/>
                    </a:lnTo>
                    <a:lnTo>
                      <a:pt x="25762" y="93370"/>
                    </a:lnTo>
                    <a:lnTo>
                      <a:pt x="23728" y="97752"/>
                    </a:lnTo>
                    <a:lnTo>
                      <a:pt x="24406" y="99775"/>
                    </a:lnTo>
                    <a:lnTo>
                      <a:pt x="24406" y="107528"/>
                    </a:lnTo>
                    <a:lnTo>
                      <a:pt x="23728" y="110561"/>
                    </a:lnTo>
                    <a:lnTo>
                      <a:pt x="19661" y="114606"/>
                    </a:lnTo>
                    <a:lnTo>
                      <a:pt x="19661" y="118314"/>
                    </a:lnTo>
                    <a:lnTo>
                      <a:pt x="21694" y="119662"/>
                    </a:lnTo>
                    <a:lnTo>
                      <a:pt x="29152" y="118651"/>
                    </a:lnTo>
                    <a:lnTo>
                      <a:pt x="37288" y="118651"/>
                    </a:lnTo>
                    <a:lnTo>
                      <a:pt x="45423" y="118651"/>
                    </a:lnTo>
                    <a:lnTo>
                      <a:pt x="51525" y="120000"/>
                    </a:lnTo>
                    <a:lnTo>
                      <a:pt x="58983" y="120000"/>
                    </a:lnTo>
                    <a:lnTo>
                      <a:pt x="65762" y="118651"/>
                    </a:lnTo>
                    <a:lnTo>
                      <a:pt x="70508" y="117303"/>
                    </a:lnTo>
                    <a:lnTo>
                      <a:pt x="76610" y="116292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" name="Shape 277"/>
              <p:cNvSpPr/>
              <p:nvPr/>
            </p:nvSpPr>
            <p:spPr>
              <a:xfrm>
                <a:off x="4863305" y="2549872"/>
                <a:ext cx="155574" cy="2079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918" y="16024"/>
                    </a:moveTo>
                    <a:lnTo>
                      <a:pt x="63673" y="15113"/>
                    </a:lnTo>
                    <a:lnTo>
                      <a:pt x="64653" y="13292"/>
                    </a:lnTo>
                    <a:lnTo>
                      <a:pt x="66367" y="12382"/>
                    </a:lnTo>
                    <a:lnTo>
                      <a:pt x="67591" y="11289"/>
                    </a:lnTo>
                    <a:lnTo>
                      <a:pt x="67591" y="9468"/>
                    </a:lnTo>
                    <a:lnTo>
                      <a:pt x="66612" y="8922"/>
                    </a:lnTo>
                    <a:lnTo>
                      <a:pt x="62448" y="10015"/>
                    </a:lnTo>
                    <a:lnTo>
                      <a:pt x="60979" y="10015"/>
                    </a:lnTo>
                    <a:lnTo>
                      <a:pt x="59755" y="8922"/>
                    </a:lnTo>
                    <a:lnTo>
                      <a:pt x="57061" y="8012"/>
                    </a:lnTo>
                    <a:lnTo>
                      <a:pt x="55836" y="9104"/>
                    </a:lnTo>
                    <a:lnTo>
                      <a:pt x="54612" y="9104"/>
                    </a:lnTo>
                    <a:lnTo>
                      <a:pt x="54367" y="7647"/>
                    </a:lnTo>
                    <a:lnTo>
                      <a:pt x="52653" y="7647"/>
                    </a:lnTo>
                    <a:lnTo>
                      <a:pt x="51673" y="7101"/>
                    </a:lnTo>
                    <a:lnTo>
                      <a:pt x="53142" y="5644"/>
                    </a:lnTo>
                    <a:lnTo>
                      <a:pt x="53142" y="4006"/>
                    </a:lnTo>
                    <a:lnTo>
                      <a:pt x="51918" y="2003"/>
                    </a:lnTo>
                    <a:lnTo>
                      <a:pt x="48000" y="1092"/>
                    </a:lnTo>
                    <a:lnTo>
                      <a:pt x="46285" y="1274"/>
                    </a:lnTo>
                    <a:lnTo>
                      <a:pt x="46530" y="364"/>
                    </a:lnTo>
                    <a:lnTo>
                      <a:pt x="44571" y="1092"/>
                    </a:lnTo>
                    <a:lnTo>
                      <a:pt x="38693" y="0"/>
                    </a:lnTo>
                    <a:lnTo>
                      <a:pt x="36734" y="182"/>
                    </a:lnTo>
                    <a:lnTo>
                      <a:pt x="36734" y="2003"/>
                    </a:lnTo>
                    <a:lnTo>
                      <a:pt x="38693" y="4552"/>
                    </a:lnTo>
                    <a:lnTo>
                      <a:pt x="40163" y="5644"/>
                    </a:lnTo>
                    <a:lnTo>
                      <a:pt x="40897" y="6919"/>
                    </a:lnTo>
                    <a:lnTo>
                      <a:pt x="37469" y="8376"/>
                    </a:lnTo>
                    <a:lnTo>
                      <a:pt x="37224" y="9104"/>
                    </a:lnTo>
                    <a:lnTo>
                      <a:pt x="36244" y="10015"/>
                    </a:lnTo>
                    <a:lnTo>
                      <a:pt x="37959" y="10015"/>
                    </a:lnTo>
                    <a:lnTo>
                      <a:pt x="38938" y="10561"/>
                    </a:lnTo>
                    <a:lnTo>
                      <a:pt x="38448" y="11836"/>
                    </a:lnTo>
                    <a:lnTo>
                      <a:pt x="39428" y="12928"/>
                    </a:lnTo>
                    <a:lnTo>
                      <a:pt x="40653" y="13474"/>
                    </a:lnTo>
                    <a:lnTo>
                      <a:pt x="40163" y="14203"/>
                    </a:lnTo>
                    <a:lnTo>
                      <a:pt x="38938" y="14385"/>
                    </a:lnTo>
                    <a:lnTo>
                      <a:pt x="38938" y="15842"/>
                    </a:lnTo>
                    <a:lnTo>
                      <a:pt x="42122" y="17663"/>
                    </a:lnTo>
                    <a:lnTo>
                      <a:pt x="41632" y="18027"/>
                    </a:lnTo>
                    <a:lnTo>
                      <a:pt x="36244" y="18027"/>
                    </a:lnTo>
                    <a:lnTo>
                      <a:pt x="35510" y="19301"/>
                    </a:lnTo>
                    <a:lnTo>
                      <a:pt x="34775" y="20030"/>
                    </a:lnTo>
                    <a:lnTo>
                      <a:pt x="34775" y="23308"/>
                    </a:lnTo>
                    <a:lnTo>
                      <a:pt x="36244" y="26949"/>
                    </a:lnTo>
                    <a:lnTo>
                      <a:pt x="34775" y="25857"/>
                    </a:lnTo>
                    <a:lnTo>
                      <a:pt x="33551" y="23308"/>
                    </a:lnTo>
                    <a:lnTo>
                      <a:pt x="31836" y="22943"/>
                    </a:lnTo>
                    <a:lnTo>
                      <a:pt x="31591" y="24946"/>
                    </a:lnTo>
                    <a:lnTo>
                      <a:pt x="30122" y="24946"/>
                    </a:lnTo>
                    <a:lnTo>
                      <a:pt x="29387" y="22761"/>
                    </a:lnTo>
                    <a:lnTo>
                      <a:pt x="28163" y="20940"/>
                    </a:lnTo>
                    <a:lnTo>
                      <a:pt x="24244" y="20576"/>
                    </a:lnTo>
                    <a:lnTo>
                      <a:pt x="17632" y="21305"/>
                    </a:lnTo>
                    <a:lnTo>
                      <a:pt x="16897" y="22943"/>
                    </a:lnTo>
                    <a:lnTo>
                      <a:pt x="15918" y="23672"/>
                    </a:lnTo>
                    <a:lnTo>
                      <a:pt x="14938" y="24946"/>
                    </a:lnTo>
                    <a:lnTo>
                      <a:pt x="15183" y="25493"/>
                    </a:lnTo>
                    <a:lnTo>
                      <a:pt x="17877" y="25857"/>
                    </a:lnTo>
                    <a:lnTo>
                      <a:pt x="19102" y="26585"/>
                    </a:lnTo>
                    <a:lnTo>
                      <a:pt x="20326" y="27678"/>
                    </a:lnTo>
                    <a:lnTo>
                      <a:pt x="21061" y="29135"/>
                    </a:lnTo>
                    <a:lnTo>
                      <a:pt x="20326" y="28952"/>
                    </a:lnTo>
                    <a:lnTo>
                      <a:pt x="19102" y="27496"/>
                    </a:lnTo>
                    <a:lnTo>
                      <a:pt x="15673" y="28042"/>
                    </a:lnTo>
                    <a:lnTo>
                      <a:pt x="13224" y="36418"/>
                    </a:lnTo>
                    <a:lnTo>
                      <a:pt x="9306" y="38421"/>
                    </a:lnTo>
                    <a:lnTo>
                      <a:pt x="9795" y="39878"/>
                    </a:lnTo>
                    <a:lnTo>
                      <a:pt x="14448" y="41517"/>
                    </a:lnTo>
                    <a:lnTo>
                      <a:pt x="13959" y="43520"/>
                    </a:lnTo>
                    <a:lnTo>
                      <a:pt x="12244" y="45341"/>
                    </a:lnTo>
                    <a:lnTo>
                      <a:pt x="9795" y="46616"/>
                    </a:lnTo>
                    <a:lnTo>
                      <a:pt x="9551" y="48619"/>
                    </a:lnTo>
                    <a:lnTo>
                      <a:pt x="8326" y="50622"/>
                    </a:lnTo>
                    <a:lnTo>
                      <a:pt x="6367" y="50986"/>
                    </a:lnTo>
                    <a:lnTo>
                      <a:pt x="3183" y="50075"/>
                    </a:lnTo>
                    <a:lnTo>
                      <a:pt x="734" y="50075"/>
                    </a:lnTo>
                    <a:lnTo>
                      <a:pt x="489" y="51532"/>
                    </a:lnTo>
                    <a:lnTo>
                      <a:pt x="1469" y="54264"/>
                    </a:lnTo>
                    <a:lnTo>
                      <a:pt x="1714" y="56084"/>
                    </a:lnTo>
                    <a:lnTo>
                      <a:pt x="1469" y="58270"/>
                    </a:lnTo>
                    <a:lnTo>
                      <a:pt x="1469" y="61729"/>
                    </a:lnTo>
                    <a:lnTo>
                      <a:pt x="0" y="63004"/>
                    </a:lnTo>
                    <a:lnTo>
                      <a:pt x="0" y="64279"/>
                    </a:lnTo>
                    <a:lnTo>
                      <a:pt x="1224" y="67374"/>
                    </a:lnTo>
                    <a:lnTo>
                      <a:pt x="1224" y="68649"/>
                    </a:lnTo>
                    <a:lnTo>
                      <a:pt x="2448" y="69742"/>
                    </a:lnTo>
                    <a:lnTo>
                      <a:pt x="2693" y="71745"/>
                    </a:lnTo>
                    <a:lnTo>
                      <a:pt x="4163" y="73201"/>
                    </a:lnTo>
                    <a:lnTo>
                      <a:pt x="4163" y="74658"/>
                    </a:lnTo>
                    <a:lnTo>
                      <a:pt x="1469" y="77754"/>
                    </a:lnTo>
                    <a:lnTo>
                      <a:pt x="3428" y="78482"/>
                    </a:lnTo>
                    <a:lnTo>
                      <a:pt x="2938" y="79757"/>
                    </a:lnTo>
                    <a:lnTo>
                      <a:pt x="2938" y="81031"/>
                    </a:lnTo>
                    <a:lnTo>
                      <a:pt x="4163" y="82488"/>
                    </a:lnTo>
                    <a:lnTo>
                      <a:pt x="5142" y="83763"/>
                    </a:lnTo>
                    <a:lnTo>
                      <a:pt x="5387" y="85948"/>
                    </a:lnTo>
                    <a:lnTo>
                      <a:pt x="4163" y="87223"/>
                    </a:lnTo>
                    <a:lnTo>
                      <a:pt x="7102" y="89226"/>
                    </a:lnTo>
                    <a:lnTo>
                      <a:pt x="9061" y="90318"/>
                    </a:lnTo>
                    <a:lnTo>
                      <a:pt x="10530" y="92321"/>
                    </a:lnTo>
                    <a:lnTo>
                      <a:pt x="14938" y="92503"/>
                    </a:lnTo>
                    <a:lnTo>
                      <a:pt x="24979" y="94688"/>
                    </a:lnTo>
                    <a:lnTo>
                      <a:pt x="28163" y="95781"/>
                    </a:lnTo>
                    <a:lnTo>
                      <a:pt x="27673" y="97966"/>
                    </a:lnTo>
                    <a:lnTo>
                      <a:pt x="23510" y="102154"/>
                    </a:lnTo>
                    <a:lnTo>
                      <a:pt x="22775" y="104339"/>
                    </a:lnTo>
                    <a:lnTo>
                      <a:pt x="21061" y="108892"/>
                    </a:lnTo>
                    <a:lnTo>
                      <a:pt x="20571" y="113990"/>
                    </a:lnTo>
                    <a:lnTo>
                      <a:pt x="21061" y="115811"/>
                    </a:lnTo>
                    <a:lnTo>
                      <a:pt x="21551" y="116176"/>
                    </a:lnTo>
                    <a:lnTo>
                      <a:pt x="23020" y="117268"/>
                    </a:lnTo>
                    <a:lnTo>
                      <a:pt x="31836" y="116358"/>
                    </a:lnTo>
                    <a:lnTo>
                      <a:pt x="38204" y="115629"/>
                    </a:lnTo>
                    <a:lnTo>
                      <a:pt x="42857" y="116358"/>
                    </a:lnTo>
                    <a:lnTo>
                      <a:pt x="47265" y="117996"/>
                    </a:lnTo>
                    <a:lnTo>
                      <a:pt x="49959" y="117268"/>
                    </a:lnTo>
                    <a:lnTo>
                      <a:pt x="51918" y="117268"/>
                    </a:lnTo>
                    <a:lnTo>
                      <a:pt x="54122" y="117632"/>
                    </a:lnTo>
                    <a:lnTo>
                      <a:pt x="55591" y="119089"/>
                    </a:lnTo>
                    <a:lnTo>
                      <a:pt x="58040" y="120000"/>
                    </a:lnTo>
                    <a:lnTo>
                      <a:pt x="59265" y="119635"/>
                    </a:lnTo>
                    <a:lnTo>
                      <a:pt x="59755" y="118179"/>
                    </a:lnTo>
                    <a:lnTo>
                      <a:pt x="61714" y="117086"/>
                    </a:lnTo>
                    <a:lnTo>
                      <a:pt x="64408" y="117268"/>
                    </a:lnTo>
                    <a:lnTo>
                      <a:pt x="67591" y="118725"/>
                    </a:lnTo>
                    <a:lnTo>
                      <a:pt x="71020" y="118725"/>
                    </a:lnTo>
                    <a:lnTo>
                      <a:pt x="75673" y="116358"/>
                    </a:lnTo>
                    <a:lnTo>
                      <a:pt x="83755" y="115811"/>
                    </a:lnTo>
                    <a:lnTo>
                      <a:pt x="84734" y="114901"/>
                    </a:lnTo>
                    <a:lnTo>
                      <a:pt x="87428" y="115629"/>
                    </a:lnTo>
                    <a:lnTo>
                      <a:pt x="91102" y="115629"/>
                    </a:lnTo>
                    <a:lnTo>
                      <a:pt x="92326" y="116904"/>
                    </a:lnTo>
                    <a:lnTo>
                      <a:pt x="94040" y="116176"/>
                    </a:lnTo>
                    <a:lnTo>
                      <a:pt x="94040" y="114901"/>
                    </a:lnTo>
                    <a:lnTo>
                      <a:pt x="92326" y="111987"/>
                    </a:lnTo>
                    <a:lnTo>
                      <a:pt x="92081" y="109074"/>
                    </a:lnTo>
                    <a:lnTo>
                      <a:pt x="93306" y="106889"/>
                    </a:lnTo>
                    <a:lnTo>
                      <a:pt x="98693" y="105250"/>
                    </a:lnTo>
                    <a:lnTo>
                      <a:pt x="99428" y="103429"/>
                    </a:lnTo>
                    <a:lnTo>
                      <a:pt x="100408" y="101972"/>
                    </a:lnTo>
                    <a:lnTo>
                      <a:pt x="104571" y="100515"/>
                    </a:lnTo>
                    <a:lnTo>
                      <a:pt x="104816" y="99241"/>
                    </a:lnTo>
                    <a:lnTo>
                      <a:pt x="104081" y="98148"/>
                    </a:lnTo>
                    <a:lnTo>
                      <a:pt x="97714" y="94506"/>
                    </a:lnTo>
                    <a:lnTo>
                      <a:pt x="95265" y="92139"/>
                    </a:lnTo>
                    <a:lnTo>
                      <a:pt x="88408" y="87951"/>
                    </a:lnTo>
                    <a:lnTo>
                      <a:pt x="85959" y="85584"/>
                    </a:lnTo>
                    <a:lnTo>
                      <a:pt x="85959" y="82488"/>
                    </a:lnTo>
                    <a:lnTo>
                      <a:pt x="85469" y="80121"/>
                    </a:lnTo>
                    <a:lnTo>
                      <a:pt x="82285" y="79028"/>
                    </a:lnTo>
                    <a:lnTo>
                      <a:pt x="80326" y="77389"/>
                    </a:lnTo>
                    <a:lnTo>
                      <a:pt x="80326" y="75751"/>
                    </a:lnTo>
                    <a:lnTo>
                      <a:pt x="80571" y="74840"/>
                    </a:lnTo>
                    <a:lnTo>
                      <a:pt x="84489" y="77572"/>
                    </a:lnTo>
                    <a:lnTo>
                      <a:pt x="84979" y="77572"/>
                    </a:lnTo>
                    <a:lnTo>
                      <a:pt x="86204" y="75022"/>
                    </a:lnTo>
                    <a:lnTo>
                      <a:pt x="90122" y="73748"/>
                    </a:lnTo>
                    <a:lnTo>
                      <a:pt x="94285" y="72655"/>
                    </a:lnTo>
                    <a:lnTo>
                      <a:pt x="98693" y="71198"/>
                    </a:lnTo>
                    <a:lnTo>
                      <a:pt x="100163" y="69013"/>
                    </a:lnTo>
                    <a:lnTo>
                      <a:pt x="109469" y="66646"/>
                    </a:lnTo>
                    <a:lnTo>
                      <a:pt x="110448" y="62458"/>
                    </a:lnTo>
                    <a:lnTo>
                      <a:pt x="112653" y="63004"/>
                    </a:lnTo>
                    <a:lnTo>
                      <a:pt x="114612" y="65189"/>
                    </a:lnTo>
                    <a:lnTo>
                      <a:pt x="116081" y="66828"/>
                    </a:lnTo>
                    <a:lnTo>
                      <a:pt x="117795" y="66828"/>
                    </a:lnTo>
                    <a:lnTo>
                      <a:pt x="118775" y="65189"/>
                    </a:lnTo>
                    <a:lnTo>
                      <a:pt x="119755" y="62094"/>
                    </a:lnTo>
                    <a:lnTo>
                      <a:pt x="120000" y="58270"/>
                    </a:lnTo>
                    <a:lnTo>
                      <a:pt x="119755" y="57541"/>
                    </a:lnTo>
                    <a:lnTo>
                      <a:pt x="115836" y="54081"/>
                    </a:lnTo>
                    <a:lnTo>
                      <a:pt x="115102" y="49711"/>
                    </a:lnTo>
                    <a:lnTo>
                      <a:pt x="115102" y="47708"/>
                    </a:lnTo>
                    <a:lnTo>
                      <a:pt x="114857" y="44795"/>
                    </a:lnTo>
                    <a:lnTo>
                      <a:pt x="114367" y="43156"/>
                    </a:lnTo>
                    <a:lnTo>
                      <a:pt x="113632" y="38786"/>
                    </a:lnTo>
                    <a:lnTo>
                      <a:pt x="113387" y="37329"/>
                    </a:lnTo>
                    <a:lnTo>
                      <a:pt x="109714" y="35326"/>
                    </a:lnTo>
                    <a:lnTo>
                      <a:pt x="109469" y="33869"/>
                    </a:lnTo>
                    <a:lnTo>
                      <a:pt x="110693" y="31684"/>
                    </a:lnTo>
                    <a:lnTo>
                      <a:pt x="112163" y="29499"/>
                    </a:lnTo>
                    <a:lnTo>
                      <a:pt x="112408" y="27132"/>
                    </a:lnTo>
                    <a:lnTo>
                      <a:pt x="112408" y="24036"/>
                    </a:lnTo>
                    <a:lnTo>
                      <a:pt x="110448" y="20940"/>
                    </a:lnTo>
                    <a:lnTo>
                      <a:pt x="109714" y="19301"/>
                    </a:lnTo>
                    <a:lnTo>
                      <a:pt x="104326" y="18027"/>
                    </a:lnTo>
                    <a:lnTo>
                      <a:pt x="103836" y="15477"/>
                    </a:lnTo>
                    <a:lnTo>
                      <a:pt x="101632" y="13110"/>
                    </a:lnTo>
                    <a:lnTo>
                      <a:pt x="99183" y="13292"/>
                    </a:lnTo>
                    <a:lnTo>
                      <a:pt x="97714" y="12382"/>
                    </a:lnTo>
                    <a:lnTo>
                      <a:pt x="97224" y="12200"/>
                    </a:lnTo>
                    <a:lnTo>
                      <a:pt x="96489" y="10925"/>
                    </a:lnTo>
                    <a:lnTo>
                      <a:pt x="94775" y="10015"/>
                    </a:lnTo>
                    <a:lnTo>
                      <a:pt x="93306" y="8922"/>
                    </a:lnTo>
                    <a:lnTo>
                      <a:pt x="89387" y="9286"/>
                    </a:lnTo>
                    <a:lnTo>
                      <a:pt x="87428" y="10015"/>
                    </a:lnTo>
                    <a:lnTo>
                      <a:pt x="85959" y="10925"/>
                    </a:lnTo>
                    <a:lnTo>
                      <a:pt x="86204" y="9833"/>
                    </a:lnTo>
                    <a:lnTo>
                      <a:pt x="87673" y="8922"/>
                    </a:lnTo>
                    <a:lnTo>
                      <a:pt x="90122" y="7647"/>
                    </a:lnTo>
                    <a:lnTo>
                      <a:pt x="88408" y="7465"/>
                    </a:lnTo>
                    <a:lnTo>
                      <a:pt x="86204" y="7647"/>
                    </a:lnTo>
                    <a:lnTo>
                      <a:pt x="83020" y="10925"/>
                    </a:lnTo>
                    <a:lnTo>
                      <a:pt x="82040" y="12746"/>
                    </a:lnTo>
                    <a:lnTo>
                      <a:pt x="80816" y="13110"/>
                    </a:lnTo>
                    <a:lnTo>
                      <a:pt x="80816" y="12018"/>
                    </a:lnTo>
                    <a:lnTo>
                      <a:pt x="76408" y="12928"/>
                    </a:lnTo>
                    <a:lnTo>
                      <a:pt x="72489" y="15113"/>
                    </a:lnTo>
                    <a:lnTo>
                      <a:pt x="73224" y="16024"/>
                    </a:lnTo>
                    <a:lnTo>
                      <a:pt x="71020" y="16024"/>
                    </a:lnTo>
                    <a:lnTo>
                      <a:pt x="67836" y="15295"/>
                    </a:lnTo>
                    <a:lnTo>
                      <a:pt x="64653" y="17116"/>
                    </a:lnTo>
                    <a:lnTo>
                      <a:pt x="63918" y="16024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78" name="Shape 278"/>
              <p:cNvGrpSpPr/>
              <p:nvPr/>
            </p:nvGrpSpPr>
            <p:grpSpPr>
              <a:xfrm>
                <a:off x="4679154" y="2659410"/>
                <a:ext cx="249237" cy="242875"/>
                <a:chOff x="2463" y="1836"/>
                <a:chExt cx="157" cy="151"/>
              </a:xfrm>
            </p:grpSpPr>
            <p:sp>
              <p:nvSpPr>
                <p:cNvPr id="279" name="Shape 279"/>
                <p:cNvSpPr/>
                <p:nvPr/>
              </p:nvSpPr>
              <p:spPr>
                <a:xfrm>
                  <a:off x="2610" y="1964"/>
                  <a:ext cx="11" cy="2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4615" y="0"/>
                      </a:moveTo>
                      <a:lnTo>
                        <a:pt x="106153" y="1983"/>
                      </a:lnTo>
                      <a:lnTo>
                        <a:pt x="108461" y="31735"/>
                      </a:lnTo>
                      <a:lnTo>
                        <a:pt x="120000" y="58512"/>
                      </a:lnTo>
                      <a:lnTo>
                        <a:pt x="117692" y="69421"/>
                      </a:lnTo>
                      <a:lnTo>
                        <a:pt x="108461" y="78347"/>
                      </a:lnTo>
                      <a:lnTo>
                        <a:pt x="101538" y="88264"/>
                      </a:lnTo>
                      <a:lnTo>
                        <a:pt x="94615" y="102148"/>
                      </a:lnTo>
                      <a:lnTo>
                        <a:pt x="76153" y="114049"/>
                      </a:lnTo>
                      <a:lnTo>
                        <a:pt x="76153" y="120000"/>
                      </a:lnTo>
                      <a:lnTo>
                        <a:pt x="64615" y="113057"/>
                      </a:lnTo>
                      <a:lnTo>
                        <a:pt x="50769" y="112066"/>
                      </a:lnTo>
                      <a:lnTo>
                        <a:pt x="36923" y="108099"/>
                      </a:lnTo>
                      <a:lnTo>
                        <a:pt x="32307" y="102148"/>
                      </a:lnTo>
                      <a:lnTo>
                        <a:pt x="32307" y="94214"/>
                      </a:lnTo>
                      <a:lnTo>
                        <a:pt x="18461" y="92231"/>
                      </a:lnTo>
                      <a:lnTo>
                        <a:pt x="11538" y="86280"/>
                      </a:lnTo>
                      <a:lnTo>
                        <a:pt x="9230" y="64462"/>
                      </a:lnTo>
                      <a:lnTo>
                        <a:pt x="0" y="59504"/>
                      </a:lnTo>
                      <a:lnTo>
                        <a:pt x="0" y="43636"/>
                      </a:lnTo>
                      <a:lnTo>
                        <a:pt x="11538" y="29752"/>
                      </a:lnTo>
                      <a:lnTo>
                        <a:pt x="23076" y="31735"/>
                      </a:lnTo>
                      <a:lnTo>
                        <a:pt x="36923" y="28760"/>
                      </a:lnTo>
                      <a:lnTo>
                        <a:pt x="62307" y="21818"/>
                      </a:lnTo>
                      <a:lnTo>
                        <a:pt x="83076" y="17851"/>
                      </a:lnTo>
                      <a:lnTo>
                        <a:pt x="87692" y="13884"/>
                      </a:lnTo>
                      <a:lnTo>
                        <a:pt x="94615" y="0"/>
                      </a:lnTo>
                      <a:close/>
                    </a:path>
                  </a:pathLst>
                </a:custGeom>
                <a:solidFill>
                  <a:srgbClr val="4E5765"/>
                </a:solidFill>
                <a:ln w="9525" cap="flat" cmpd="sng">
                  <a:solidFill>
                    <a:srgbClr val="F6F8F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buClr>
                      <a:schemeClr val="dk1"/>
                    </a:buClr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" name="Shape 280"/>
                <p:cNvSpPr/>
                <p:nvPr/>
              </p:nvSpPr>
              <p:spPr>
                <a:xfrm>
                  <a:off x="2463" y="1836"/>
                  <a:ext cx="139" cy="14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70547" y="0"/>
                      </a:moveTo>
                      <a:lnTo>
                        <a:pt x="69682" y="685"/>
                      </a:lnTo>
                      <a:lnTo>
                        <a:pt x="65878" y="1200"/>
                      </a:lnTo>
                      <a:lnTo>
                        <a:pt x="61383" y="2914"/>
                      </a:lnTo>
                      <a:lnTo>
                        <a:pt x="60345" y="6171"/>
                      </a:lnTo>
                      <a:lnTo>
                        <a:pt x="59654" y="11314"/>
                      </a:lnTo>
                      <a:lnTo>
                        <a:pt x="60345" y="12000"/>
                      </a:lnTo>
                      <a:lnTo>
                        <a:pt x="60172" y="13028"/>
                      </a:lnTo>
                      <a:lnTo>
                        <a:pt x="58097" y="15428"/>
                      </a:lnTo>
                      <a:lnTo>
                        <a:pt x="55677" y="17142"/>
                      </a:lnTo>
                      <a:lnTo>
                        <a:pt x="50144" y="18685"/>
                      </a:lnTo>
                      <a:lnTo>
                        <a:pt x="47550" y="20400"/>
                      </a:lnTo>
                      <a:lnTo>
                        <a:pt x="46340" y="22628"/>
                      </a:lnTo>
                      <a:lnTo>
                        <a:pt x="46512" y="23657"/>
                      </a:lnTo>
                      <a:lnTo>
                        <a:pt x="49106" y="23657"/>
                      </a:lnTo>
                      <a:lnTo>
                        <a:pt x="49971" y="23828"/>
                      </a:lnTo>
                      <a:lnTo>
                        <a:pt x="49798" y="24514"/>
                      </a:lnTo>
                      <a:lnTo>
                        <a:pt x="46167" y="24857"/>
                      </a:lnTo>
                      <a:lnTo>
                        <a:pt x="44438" y="26057"/>
                      </a:lnTo>
                      <a:lnTo>
                        <a:pt x="42881" y="26399"/>
                      </a:lnTo>
                      <a:lnTo>
                        <a:pt x="40979" y="26399"/>
                      </a:lnTo>
                      <a:lnTo>
                        <a:pt x="38731" y="25714"/>
                      </a:lnTo>
                      <a:lnTo>
                        <a:pt x="35965" y="25371"/>
                      </a:lnTo>
                      <a:lnTo>
                        <a:pt x="35100" y="25542"/>
                      </a:lnTo>
                      <a:lnTo>
                        <a:pt x="33025" y="22800"/>
                      </a:lnTo>
                      <a:lnTo>
                        <a:pt x="33198" y="21257"/>
                      </a:lnTo>
                      <a:lnTo>
                        <a:pt x="32507" y="20914"/>
                      </a:lnTo>
                      <a:lnTo>
                        <a:pt x="28876" y="21085"/>
                      </a:lnTo>
                      <a:lnTo>
                        <a:pt x="27146" y="20571"/>
                      </a:lnTo>
                      <a:lnTo>
                        <a:pt x="27492" y="24000"/>
                      </a:lnTo>
                      <a:lnTo>
                        <a:pt x="28011" y="25542"/>
                      </a:lnTo>
                      <a:lnTo>
                        <a:pt x="29048" y="26399"/>
                      </a:lnTo>
                      <a:lnTo>
                        <a:pt x="30259" y="30342"/>
                      </a:lnTo>
                      <a:lnTo>
                        <a:pt x="30259" y="32399"/>
                      </a:lnTo>
                      <a:lnTo>
                        <a:pt x="30605" y="34628"/>
                      </a:lnTo>
                      <a:lnTo>
                        <a:pt x="31642" y="35314"/>
                      </a:lnTo>
                      <a:lnTo>
                        <a:pt x="30951" y="36000"/>
                      </a:lnTo>
                      <a:lnTo>
                        <a:pt x="29048" y="36171"/>
                      </a:lnTo>
                      <a:lnTo>
                        <a:pt x="28530" y="35657"/>
                      </a:lnTo>
                      <a:lnTo>
                        <a:pt x="27665" y="35142"/>
                      </a:lnTo>
                      <a:lnTo>
                        <a:pt x="26282" y="35657"/>
                      </a:lnTo>
                      <a:lnTo>
                        <a:pt x="25072" y="36000"/>
                      </a:lnTo>
                      <a:lnTo>
                        <a:pt x="23515" y="35828"/>
                      </a:lnTo>
                      <a:lnTo>
                        <a:pt x="20403" y="36857"/>
                      </a:lnTo>
                      <a:lnTo>
                        <a:pt x="16080" y="33257"/>
                      </a:lnTo>
                      <a:lnTo>
                        <a:pt x="13141" y="33428"/>
                      </a:lnTo>
                      <a:lnTo>
                        <a:pt x="12276" y="33085"/>
                      </a:lnTo>
                      <a:lnTo>
                        <a:pt x="11412" y="33771"/>
                      </a:lnTo>
                      <a:lnTo>
                        <a:pt x="11239" y="34628"/>
                      </a:lnTo>
                      <a:lnTo>
                        <a:pt x="8818" y="35314"/>
                      </a:lnTo>
                      <a:lnTo>
                        <a:pt x="7262" y="35314"/>
                      </a:lnTo>
                      <a:lnTo>
                        <a:pt x="4495" y="35828"/>
                      </a:lnTo>
                      <a:lnTo>
                        <a:pt x="691" y="37542"/>
                      </a:lnTo>
                      <a:lnTo>
                        <a:pt x="0" y="39257"/>
                      </a:lnTo>
                      <a:lnTo>
                        <a:pt x="0" y="40285"/>
                      </a:lnTo>
                      <a:lnTo>
                        <a:pt x="3458" y="39771"/>
                      </a:lnTo>
                      <a:lnTo>
                        <a:pt x="3285" y="40628"/>
                      </a:lnTo>
                      <a:lnTo>
                        <a:pt x="2420" y="40628"/>
                      </a:lnTo>
                      <a:lnTo>
                        <a:pt x="1556" y="41657"/>
                      </a:lnTo>
                      <a:lnTo>
                        <a:pt x="1902" y="42514"/>
                      </a:lnTo>
                      <a:lnTo>
                        <a:pt x="3285" y="42342"/>
                      </a:lnTo>
                      <a:lnTo>
                        <a:pt x="4841" y="42342"/>
                      </a:lnTo>
                      <a:lnTo>
                        <a:pt x="4495" y="43542"/>
                      </a:lnTo>
                      <a:lnTo>
                        <a:pt x="864" y="44228"/>
                      </a:lnTo>
                      <a:lnTo>
                        <a:pt x="1729" y="45085"/>
                      </a:lnTo>
                      <a:lnTo>
                        <a:pt x="3976" y="45942"/>
                      </a:lnTo>
                      <a:lnTo>
                        <a:pt x="3976" y="47828"/>
                      </a:lnTo>
                      <a:lnTo>
                        <a:pt x="6051" y="48000"/>
                      </a:lnTo>
                      <a:lnTo>
                        <a:pt x="6051" y="46971"/>
                      </a:lnTo>
                      <a:lnTo>
                        <a:pt x="7435" y="46800"/>
                      </a:lnTo>
                      <a:lnTo>
                        <a:pt x="12795" y="48685"/>
                      </a:lnTo>
                      <a:lnTo>
                        <a:pt x="14524" y="49885"/>
                      </a:lnTo>
                      <a:lnTo>
                        <a:pt x="14870" y="50742"/>
                      </a:lnTo>
                      <a:lnTo>
                        <a:pt x="15734" y="51257"/>
                      </a:lnTo>
                      <a:lnTo>
                        <a:pt x="17809" y="50400"/>
                      </a:lnTo>
                      <a:lnTo>
                        <a:pt x="19193" y="50742"/>
                      </a:lnTo>
                      <a:lnTo>
                        <a:pt x="18328" y="51428"/>
                      </a:lnTo>
                      <a:lnTo>
                        <a:pt x="20403" y="52285"/>
                      </a:lnTo>
                      <a:lnTo>
                        <a:pt x="21440" y="51428"/>
                      </a:lnTo>
                      <a:lnTo>
                        <a:pt x="22132" y="51771"/>
                      </a:lnTo>
                      <a:lnTo>
                        <a:pt x="21613" y="54514"/>
                      </a:lnTo>
                      <a:lnTo>
                        <a:pt x="24207" y="55199"/>
                      </a:lnTo>
                      <a:lnTo>
                        <a:pt x="26801" y="54514"/>
                      </a:lnTo>
                      <a:lnTo>
                        <a:pt x="28530" y="55371"/>
                      </a:lnTo>
                      <a:lnTo>
                        <a:pt x="25590" y="56228"/>
                      </a:lnTo>
                      <a:lnTo>
                        <a:pt x="25590" y="57257"/>
                      </a:lnTo>
                      <a:lnTo>
                        <a:pt x="26801" y="58628"/>
                      </a:lnTo>
                      <a:lnTo>
                        <a:pt x="25936" y="59828"/>
                      </a:lnTo>
                      <a:lnTo>
                        <a:pt x="24899" y="58971"/>
                      </a:lnTo>
                      <a:lnTo>
                        <a:pt x="24899" y="60171"/>
                      </a:lnTo>
                      <a:lnTo>
                        <a:pt x="26801" y="62399"/>
                      </a:lnTo>
                      <a:lnTo>
                        <a:pt x="27838" y="64114"/>
                      </a:lnTo>
                      <a:lnTo>
                        <a:pt x="28357" y="65314"/>
                      </a:lnTo>
                      <a:lnTo>
                        <a:pt x="30432" y="66685"/>
                      </a:lnTo>
                      <a:lnTo>
                        <a:pt x="32507" y="68057"/>
                      </a:lnTo>
                      <a:lnTo>
                        <a:pt x="35100" y="68742"/>
                      </a:lnTo>
                      <a:lnTo>
                        <a:pt x="34582" y="69942"/>
                      </a:lnTo>
                      <a:lnTo>
                        <a:pt x="35273" y="71485"/>
                      </a:lnTo>
                      <a:lnTo>
                        <a:pt x="35273" y="73542"/>
                      </a:lnTo>
                      <a:lnTo>
                        <a:pt x="34409" y="75428"/>
                      </a:lnTo>
                      <a:lnTo>
                        <a:pt x="35100" y="77142"/>
                      </a:lnTo>
                      <a:lnTo>
                        <a:pt x="36829" y="78342"/>
                      </a:lnTo>
                      <a:lnTo>
                        <a:pt x="38040" y="80057"/>
                      </a:lnTo>
                      <a:lnTo>
                        <a:pt x="38731" y="82285"/>
                      </a:lnTo>
                      <a:lnTo>
                        <a:pt x="38040" y="81428"/>
                      </a:lnTo>
                      <a:lnTo>
                        <a:pt x="35792" y="78857"/>
                      </a:lnTo>
                      <a:lnTo>
                        <a:pt x="35100" y="80057"/>
                      </a:lnTo>
                      <a:lnTo>
                        <a:pt x="35100" y="82971"/>
                      </a:lnTo>
                      <a:lnTo>
                        <a:pt x="34236" y="88628"/>
                      </a:lnTo>
                      <a:lnTo>
                        <a:pt x="34063" y="90342"/>
                      </a:lnTo>
                      <a:lnTo>
                        <a:pt x="35100" y="88800"/>
                      </a:lnTo>
                      <a:lnTo>
                        <a:pt x="35792" y="90171"/>
                      </a:lnTo>
                      <a:lnTo>
                        <a:pt x="35273" y="90857"/>
                      </a:lnTo>
                      <a:lnTo>
                        <a:pt x="34063" y="91542"/>
                      </a:lnTo>
                      <a:lnTo>
                        <a:pt x="34063" y="93771"/>
                      </a:lnTo>
                      <a:lnTo>
                        <a:pt x="32161" y="104057"/>
                      </a:lnTo>
                      <a:lnTo>
                        <a:pt x="31296" y="105942"/>
                      </a:lnTo>
                      <a:lnTo>
                        <a:pt x="29567" y="106971"/>
                      </a:lnTo>
                      <a:lnTo>
                        <a:pt x="27838" y="106971"/>
                      </a:lnTo>
                      <a:lnTo>
                        <a:pt x="28011" y="107657"/>
                      </a:lnTo>
                      <a:lnTo>
                        <a:pt x="31815" y="110742"/>
                      </a:lnTo>
                      <a:lnTo>
                        <a:pt x="33371" y="111428"/>
                      </a:lnTo>
                      <a:lnTo>
                        <a:pt x="35273" y="111771"/>
                      </a:lnTo>
                      <a:lnTo>
                        <a:pt x="37175" y="113142"/>
                      </a:lnTo>
                      <a:lnTo>
                        <a:pt x="38386" y="114171"/>
                      </a:lnTo>
                      <a:lnTo>
                        <a:pt x="46340" y="116228"/>
                      </a:lnTo>
                      <a:lnTo>
                        <a:pt x="49106" y="116399"/>
                      </a:lnTo>
                      <a:lnTo>
                        <a:pt x="50144" y="116228"/>
                      </a:lnTo>
                      <a:lnTo>
                        <a:pt x="51873" y="115028"/>
                      </a:lnTo>
                      <a:lnTo>
                        <a:pt x="53256" y="114857"/>
                      </a:lnTo>
                      <a:lnTo>
                        <a:pt x="54812" y="115199"/>
                      </a:lnTo>
                      <a:lnTo>
                        <a:pt x="57406" y="116914"/>
                      </a:lnTo>
                      <a:lnTo>
                        <a:pt x="59654" y="117085"/>
                      </a:lnTo>
                      <a:lnTo>
                        <a:pt x="60518" y="118114"/>
                      </a:lnTo>
                      <a:lnTo>
                        <a:pt x="62420" y="119657"/>
                      </a:lnTo>
                      <a:lnTo>
                        <a:pt x="63804" y="119999"/>
                      </a:lnTo>
                      <a:lnTo>
                        <a:pt x="68645" y="119657"/>
                      </a:lnTo>
                      <a:lnTo>
                        <a:pt x="70893" y="119142"/>
                      </a:lnTo>
                      <a:lnTo>
                        <a:pt x="73314" y="119142"/>
                      </a:lnTo>
                      <a:lnTo>
                        <a:pt x="74524" y="119485"/>
                      </a:lnTo>
                      <a:lnTo>
                        <a:pt x="74178" y="114342"/>
                      </a:lnTo>
                      <a:lnTo>
                        <a:pt x="73487" y="113657"/>
                      </a:lnTo>
                      <a:lnTo>
                        <a:pt x="74005" y="111257"/>
                      </a:lnTo>
                      <a:lnTo>
                        <a:pt x="75043" y="109371"/>
                      </a:lnTo>
                      <a:lnTo>
                        <a:pt x="78155" y="107828"/>
                      </a:lnTo>
                      <a:lnTo>
                        <a:pt x="80057" y="106628"/>
                      </a:lnTo>
                      <a:lnTo>
                        <a:pt x="81095" y="105771"/>
                      </a:lnTo>
                      <a:lnTo>
                        <a:pt x="82651" y="104914"/>
                      </a:lnTo>
                      <a:lnTo>
                        <a:pt x="83515" y="104914"/>
                      </a:lnTo>
                      <a:lnTo>
                        <a:pt x="84207" y="105428"/>
                      </a:lnTo>
                      <a:lnTo>
                        <a:pt x="86974" y="105942"/>
                      </a:lnTo>
                      <a:lnTo>
                        <a:pt x="87319" y="106114"/>
                      </a:lnTo>
                      <a:lnTo>
                        <a:pt x="87665" y="106799"/>
                      </a:lnTo>
                      <a:lnTo>
                        <a:pt x="88530" y="106971"/>
                      </a:lnTo>
                      <a:lnTo>
                        <a:pt x="90778" y="107142"/>
                      </a:lnTo>
                      <a:lnTo>
                        <a:pt x="90951" y="106628"/>
                      </a:lnTo>
                      <a:lnTo>
                        <a:pt x="92680" y="106799"/>
                      </a:lnTo>
                      <a:lnTo>
                        <a:pt x="93025" y="107142"/>
                      </a:lnTo>
                      <a:lnTo>
                        <a:pt x="94409" y="107142"/>
                      </a:lnTo>
                      <a:lnTo>
                        <a:pt x="95446" y="107657"/>
                      </a:lnTo>
                      <a:lnTo>
                        <a:pt x="95619" y="108514"/>
                      </a:lnTo>
                      <a:lnTo>
                        <a:pt x="96311" y="108685"/>
                      </a:lnTo>
                      <a:lnTo>
                        <a:pt x="98386" y="108857"/>
                      </a:lnTo>
                      <a:lnTo>
                        <a:pt x="99942" y="110399"/>
                      </a:lnTo>
                      <a:lnTo>
                        <a:pt x="102536" y="110571"/>
                      </a:lnTo>
                      <a:lnTo>
                        <a:pt x="106685" y="108685"/>
                      </a:lnTo>
                      <a:lnTo>
                        <a:pt x="107031" y="108171"/>
                      </a:lnTo>
                      <a:lnTo>
                        <a:pt x="107204" y="107142"/>
                      </a:lnTo>
                      <a:lnTo>
                        <a:pt x="108760" y="106114"/>
                      </a:lnTo>
                      <a:lnTo>
                        <a:pt x="110662" y="104228"/>
                      </a:lnTo>
                      <a:lnTo>
                        <a:pt x="111700" y="103542"/>
                      </a:lnTo>
                      <a:lnTo>
                        <a:pt x="112046" y="102857"/>
                      </a:lnTo>
                      <a:lnTo>
                        <a:pt x="115331" y="101142"/>
                      </a:lnTo>
                      <a:lnTo>
                        <a:pt x="115504" y="100800"/>
                      </a:lnTo>
                      <a:lnTo>
                        <a:pt x="115331" y="100285"/>
                      </a:lnTo>
                      <a:lnTo>
                        <a:pt x="115850" y="99257"/>
                      </a:lnTo>
                      <a:lnTo>
                        <a:pt x="115850" y="97714"/>
                      </a:lnTo>
                      <a:lnTo>
                        <a:pt x="115158" y="96171"/>
                      </a:lnTo>
                      <a:lnTo>
                        <a:pt x="110835" y="95828"/>
                      </a:lnTo>
                      <a:lnTo>
                        <a:pt x="109798" y="94285"/>
                      </a:lnTo>
                      <a:lnTo>
                        <a:pt x="109452" y="92400"/>
                      </a:lnTo>
                      <a:lnTo>
                        <a:pt x="109279" y="90514"/>
                      </a:lnTo>
                      <a:lnTo>
                        <a:pt x="109625" y="89142"/>
                      </a:lnTo>
                      <a:lnTo>
                        <a:pt x="109452" y="87600"/>
                      </a:lnTo>
                      <a:lnTo>
                        <a:pt x="107896" y="87257"/>
                      </a:lnTo>
                      <a:lnTo>
                        <a:pt x="107723" y="86400"/>
                      </a:lnTo>
                      <a:lnTo>
                        <a:pt x="107550" y="85542"/>
                      </a:lnTo>
                      <a:lnTo>
                        <a:pt x="107896" y="84000"/>
                      </a:lnTo>
                      <a:lnTo>
                        <a:pt x="108760" y="82971"/>
                      </a:lnTo>
                      <a:lnTo>
                        <a:pt x="110662" y="81771"/>
                      </a:lnTo>
                      <a:lnTo>
                        <a:pt x="110317" y="80057"/>
                      </a:lnTo>
                      <a:lnTo>
                        <a:pt x="108414" y="75600"/>
                      </a:lnTo>
                      <a:lnTo>
                        <a:pt x="108069" y="74742"/>
                      </a:lnTo>
                      <a:lnTo>
                        <a:pt x="108414" y="73885"/>
                      </a:lnTo>
                      <a:lnTo>
                        <a:pt x="109971" y="73714"/>
                      </a:lnTo>
                      <a:lnTo>
                        <a:pt x="109625" y="71828"/>
                      </a:lnTo>
                      <a:lnTo>
                        <a:pt x="108414" y="71657"/>
                      </a:lnTo>
                      <a:lnTo>
                        <a:pt x="107896" y="69771"/>
                      </a:lnTo>
                      <a:lnTo>
                        <a:pt x="107896" y="66685"/>
                      </a:lnTo>
                      <a:lnTo>
                        <a:pt x="107204" y="66514"/>
                      </a:lnTo>
                      <a:lnTo>
                        <a:pt x="104265" y="66514"/>
                      </a:lnTo>
                      <a:lnTo>
                        <a:pt x="102363" y="69257"/>
                      </a:lnTo>
                      <a:lnTo>
                        <a:pt x="101325" y="70114"/>
                      </a:lnTo>
                      <a:lnTo>
                        <a:pt x="100634" y="69771"/>
                      </a:lnTo>
                      <a:lnTo>
                        <a:pt x="100979" y="66000"/>
                      </a:lnTo>
                      <a:lnTo>
                        <a:pt x="101498" y="63771"/>
                      </a:lnTo>
                      <a:lnTo>
                        <a:pt x="102190" y="63257"/>
                      </a:lnTo>
                      <a:lnTo>
                        <a:pt x="102881" y="62057"/>
                      </a:lnTo>
                      <a:lnTo>
                        <a:pt x="104092" y="61371"/>
                      </a:lnTo>
                      <a:lnTo>
                        <a:pt x="104265" y="60857"/>
                      </a:lnTo>
                      <a:lnTo>
                        <a:pt x="104783" y="59142"/>
                      </a:lnTo>
                      <a:lnTo>
                        <a:pt x="105821" y="57771"/>
                      </a:lnTo>
                      <a:lnTo>
                        <a:pt x="109798" y="53314"/>
                      </a:lnTo>
                      <a:lnTo>
                        <a:pt x="109279" y="52457"/>
                      </a:lnTo>
                      <a:lnTo>
                        <a:pt x="109798" y="51257"/>
                      </a:lnTo>
                      <a:lnTo>
                        <a:pt x="112737" y="51428"/>
                      </a:lnTo>
                      <a:lnTo>
                        <a:pt x="114121" y="50914"/>
                      </a:lnTo>
                      <a:lnTo>
                        <a:pt x="115331" y="49885"/>
                      </a:lnTo>
                      <a:lnTo>
                        <a:pt x="114985" y="49542"/>
                      </a:lnTo>
                      <a:lnTo>
                        <a:pt x="114639" y="47828"/>
                      </a:lnTo>
                      <a:lnTo>
                        <a:pt x="114985" y="43028"/>
                      </a:lnTo>
                      <a:lnTo>
                        <a:pt x="116195" y="38742"/>
                      </a:lnTo>
                      <a:lnTo>
                        <a:pt x="116714" y="36685"/>
                      </a:lnTo>
                      <a:lnTo>
                        <a:pt x="119654" y="32742"/>
                      </a:lnTo>
                      <a:lnTo>
                        <a:pt x="120000" y="30685"/>
                      </a:lnTo>
                      <a:lnTo>
                        <a:pt x="117752" y="29657"/>
                      </a:lnTo>
                      <a:lnTo>
                        <a:pt x="110662" y="27599"/>
                      </a:lnTo>
                      <a:lnTo>
                        <a:pt x="107550" y="27428"/>
                      </a:lnTo>
                      <a:lnTo>
                        <a:pt x="106512" y="25542"/>
                      </a:lnTo>
                      <a:lnTo>
                        <a:pt x="105129" y="24514"/>
                      </a:lnTo>
                      <a:lnTo>
                        <a:pt x="103054" y="22628"/>
                      </a:lnTo>
                      <a:lnTo>
                        <a:pt x="100979" y="22800"/>
                      </a:lnTo>
                      <a:lnTo>
                        <a:pt x="97867" y="21942"/>
                      </a:lnTo>
                      <a:lnTo>
                        <a:pt x="96484" y="22114"/>
                      </a:lnTo>
                      <a:lnTo>
                        <a:pt x="94755" y="21771"/>
                      </a:lnTo>
                      <a:lnTo>
                        <a:pt x="93198" y="20400"/>
                      </a:lnTo>
                      <a:lnTo>
                        <a:pt x="91296" y="19542"/>
                      </a:lnTo>
                      <a:lnTo>
                        <a:pt x="91815" y="18514"/>
                      </a:lnTo>
                      <a:lnTo>
                        <a:pt x="90951" y="18171"/>
                      </a:lnTo>
                      <a:lnTo>
                        <a:pt x="90951" y="14057"/>
                      </a:lnTo>
                      <a:lnTo>
                        <a:pt x="89913" y="14057"/>
                      </a:lnTo>
                      <a:lnTo>
                        <a:pt x="88876" y="15428"/>
                      </a:lnTo>
                      <a:lnTo>
                        <a:pt x="88011" y="16628"/>
                      </a:lnTo>
                      <a:lnTo>
                        <a:pt x="86282" y="16628"/>
                      </a:lnTo>
                      <a:lnTo>
                        <a:pt x="84553" y="15942"/>
                      </a:lnTo>
                      <a:lnTo>
                        <a:pt x="84207" y="13371"/>
                      </a:lnTo>
                      <a:lnTo>
                        <a:pt x="83688" y="11828"/>
                      </a:lnTo>
                      <a:lnTo>
                        <a:pt x="82651" y="10971"/>
                      </a:lnTo>
                      <a:lnTo>
                        <a:pt x="80576" y="10285"/>
                      </a:lnTo>
                      <a:lnTo>
                        <a:pt x="78155" y="8914"/>
                      </a:lnTo>
                      <a:lnTo>
                        <a:pt x="76426" y="8228"/>
                      </a:lnTo>
                      <a:lnTo>
                        <a:pt x="74870" y="5142"/>
                      </a:lnTo>
                      <a:lnTo>
                        <a:pt x="72795" y="5314"/>
                      </a:lnTo>
                      <a:lnTo>
                        <a:pt x="70893" y="4457"/>
                      </a:lnTo>
                      <a:lnTo>
                        <a:pt x="70547" y="2742"/>
                      </a:lnTo>
                      <a:lnTo>
                        <a:pt x="70547" y="0"/>
                      </a:lnTo>
                      <a:close/>
                    </a:path>
                  </a:pathLst>
                </a:custGeom>
                <a:solidFill>
                  <a:srgbClr val="4E5765"/>
                </a:solidFill>
                <a:ln w="9525" cap="flat" cmpd="sng">
                  <a:solidFill>
                    <a:srgbClr val="F6F8F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buClr>
                      <a:schemeClr val="dk1"/>
                    </a:buClr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81" name="Shape 281"/>
              <p:cNvGrpSpPr/>
              <p:nvPr/>
            </p:nvGrpSpPr>
            <p:grpSpPr>
              <a:xfrm>
                <a:off x="4620419" y="2430809"/>
                <a:ext cx="173051" cy="258762"/>
                <a:chOff x="2428" y="1692"/>
                <a:chExt cx="107" cy="163"/>
              </a:xfrm>
            </p:grpSpPr>
            <p:sp>
              <p:nvSpPr>
                <p:cNvPr id="282" name="Shape 282"/>
                <p:cNvSpPr/>
                <p:nvPr/>
              </p:nvSpPr>
              <p:spPr>
                <a:xfrm>
                  <a:off x="2450" y="1692"/>
                  <a:ext cx="86" cy="16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5534" y="113071"/>
                      </a:moveTo>
                      <a:lnTo>
                        <a:pt x="55813" y="113218"/>
                      </a:lnTo>
                      <a:lnTo>
                        <a:pt x="56651" y="112334"/>
                      </a:lnTo>
                      <a:lnTo>
                        <a:pt x="59162" y="112039"/>
                      </a:lnTo>
                      <a:lnTo>
                        <a:pt x="61953" y="112628"/>
                      </a:lnTo>
                      <a:lnTo>
                        <a:pt x="63348" y="112186"/>
                      </a:lnTo>
                      <a:lnTo>
                        <a:pt x="62790" y="111154"/>
                      </a:lnTo>
                      <a:lnTo>
                        <a:pt x="70046" y="111154"/>
                      </a:lnTo>
                      <a:lnTo>
                        <a:pt x="70604" y="110565"/>
                      </a:lnTo>
                      <a:lnTo>
                        <a:pt x="72279" y="110270"/>
                      </a:lnTo>
                      <a:lnTo>
                        <a:pt x="72558" y="109533"/>
                      </a:lnTo>
                      <a:lnTo>
                        <a:pt x="72558" y="108648"/>
                      </a:lnTo>
                      <a:lnTo>
                        <a:pt x="74511" y="109238"/>
                      </a:lnTo>
                      <a:lnTo>
                        <a:pt x="76465" y="109680"/>
                      </a:lnTo>
                      <a:lnTo>
                        <a:pt x="78976" y="109238"/>
                      </a:lnTo>
                      <a:lnTo>
                        <a:pt x="79534" y="109828"/>
                      </a:lnTo>
                      <a:lnTo>
                        <a:pt x="80930" y="110565"/>
                      </a:lnTo>
                      <a:lnTo>
                        <a:pt x="91534" y="109680"/>
                      </a:lnTo>
                      <a:lnTo>
                        <a:pt x="94604" y="109975"/>
                      </a:lnTo>
                      <a:lnTo>
                        <a:pt x="108279" y="108058"/>
                      </a:lnTo>
                      <a:lnTo>
                        <a:pt x="108558" y="107469"/>
                      </a:lnTo>
                      <a:lnTo>
                        <a:pt x="114418" y="105110"/>
                      </a:lnTo>
                      <a:lnTo>
                        <a:pt x="115255" y="103488"/>
                      </a:lnTo>
                      <a:lnTo>
                        <a:pt x="114418" y="102899"/>
                      </a:lnTo>
                      <a:lnTo>
                        <a:pt x="107720" y="102899"/>
                      </a:lnTo>
                      <a:lnTo>
                        <a:pt x="104093" y="102751"/>
                      </a:lnTo>
                      <a:lnTo>
                        <a:pt x="104093" y="101572"/>
                      </a:lnTo>
                      <a:lnTo>
                        <a:pt x="102976" y="100540"/>
                      </a:lnTo>
                      <a:lnTo>
                        <a:pt x="105488" y="100098"/>
                      </a:lnTo>
                      <a:lnTo>
                        <a:pt x="106325" y="99361"/>
                      </a:lnTo>
                      <a:lnTo>
                        <a:pt x="107720" y="98476"/>
                      </a:lnTo>
                      <a:lnTo>
                        <a:pt x="106883" y="98034"/>
                      </a:lnTo>
                      <a:lnTo>
                        <a:pt x="105209" y="97739"/>
                      </a:lnTo>
                      <a:lnTo>
                        <a:pt x="106883" y="97002"/>
                      </a:lnTo>
                      <a:lnTo>
                        <a:pt x="109116" y="96560"/>
                      </a:lnTo>
                      <a:lnTo>
                        <a:pt x="109953" y="97149"/>
                      </a:lnTo>
                      <a:lnTo>
                        <a:pt x="112465" y="96855"/>
                      </a:lnTo>
                      <a:lnTo>
                        <a:pt x="112744" y="95970"/>
                      </a:lnTo>
                      <a:lnTo>
                        <a:pt x="112465" y="94643"/>
                      </a:lnTo>
                      <a:lnTo>
                        <a:pt x="113860" y="94643"/>
                      </a:lnTo>
                      <a:lnTo>
                        <a:pt x="115813" y="94054"/>
                      </a:lnTo>
                      <a:lnTo>
                        <a:pt x="118046" y="92579"/>
                      </a:lnTo>
                      <a:lnTo>
                        <a:pt x="119720" y="89631"/>
                      </a:lnTo>
                      <a:lnTo>
                        <a:pt x="120000" y="87420"/>
                      </a:lnTo>
                      <a:lnTo>
                        <a:pt x="118883" y="85061"/>
                      </a:lnTo>
                      <a:lnTo>
                        <a:pt x="116651" y="82997"/>
                      </a:lnTo>
                      <a:lnTo>
                        <a:pt x="113860" y="82113"/>
                      </a:lnTo>
                      <a:lnTo>
                        <a:pt x="111348" y="81670"/>
                      </a:lnTo>
                      <a:lnTo>
                        <a:pt x="108000" y="81670"/>
                      </a:lnTo>
                      <a:lnTo>
                        <a:pt x="101860" y="82113"/>
                      </a:lnTo>
                      <a:lnTo>
                        <a:pt x="99069" y="84324"/>
                      </a:lnTo>
                      <a:lnTo>
                        <a:pt x="97674" y="83587"/>
                      </a:lnTo>
                      <a:lnTo>
                        <a:pt x="94883" y="83439"/>
                      </a:lnTo>
                      <a:lnTo>
                        <a:pt x="94046" y="83292"/>
                      </a:lnTo>
                      <a:lnTo>
                        <a:pt x="94883" y="81818"/>
                      </a:lnTo>
                      <a:lnTo>
                        <a:pt x="98511" y="79606"/>
                      </a:lnTo>
                      <a:lnTo>
                        <a:pt x="99069" y="78722"/>
                      </a:lnTo>
                      <a:lnTo>
                        <a:pt x="99069" y="77395"/>
                      </a:lnTo>
                      <a:lnTo>
                        <a:pt x="96279" y="75479"/>
                      </a:lnTo>
                      <a:lnTo>
                        <a:pt x="94604" y="74742"/>
                      </a:lnTo>
                      <a:lnTo>
                        <a:pt x="93488" y="73857"/>
                      </a:lnTo>
                      <a:lnTo>
                        <a:pt x="92093" y="73415"/>
                      </a:lnTo>
                      <a:lnTo>
                        <a:pt x="88465" y="71498"/>
                      </a:lnTo>
                      <a:lnTo>
                        <a:pt x="89581" y="71056"/>
                      </a:lnTo>
                      <a:lnTo>
                        <a:pt x="92651" y="72530"/>
                      </a:lnTo>
                      <a:lnTo>
                        <a:pt x="96000" y="72972"/>
                      </a:lnTo>
                      <a:lnTo>
                        <a:pt x="96279" y="72678"/>
                      </a:lnTo>
                      <a:lnTo>
                        <a:pt x="95720" y="70319"/>
                      </a:lnTo>
                      <a:lnTo>
                        <a:pt x="93488" y="69434"/>
                      </a:lnTo>
                      <a:lnTo>
                        <a:pt x="90976" y="67665"/>
                      </a:lnTo>
                      <a:lnTo>
                        <a:pt x="90139" y="65454"/>
                      </a:lnTo>
                      <a:lnTo>
                        <a:pt x="88186" y="63832"/>
                      </a:lnTo>
                      <a:lnTo>
                        <a:pt x="86790" y="62358"/>
                      </a:lnTo>
                      <a:lnTo>
                        <a:pt x="84000" y="60442"/>
                      </a:lnTo>
                      <a:lnTo>
                        <a:pt x="80930" y="59705"/>
                      </a:lnTo>
                      <a:lnTo>
                        <a:pt x="77023" y="59262"/>
                      </a:lnTo>
                      <a:lnTo>
                        <a:pt x="76186" y="58820"/>
                      </a:lnTo>
                      <a:lnTo>
                        <a:pt x="74790" y="56756"/>
                      </a:lnTo>
                      <a:lnTo>
                        <a:pt x="72558" y="55135"/>
                      </a:lnTo>
                      <a:lnTo>
                        <a:pt x="70883" y="53218"/>
                      </a:lnTo>
                      <a:lnTo>
                        <a:pt x="70325" y="51597"/>
                      </a:lnTo>
                      <a:lnTo>
                        <a:pt x="69209" y="45995"/>
                      </a:lnTo>
                      <a:lnTo>
                        <a:pt x="66976" y="44963"/>
                      </a:lnTo>
                      <a:lnTo>
                        <a:pt x="63627" y="43194"/>
                      </a:lnTo>
                      <a:lnTo>
                        <a:pt x="61674" y="41572"/>
                      </a:lnTo>
                      <a:lnTo>
                        <a:pt x="53860" y="39213"/>
                      </a:lnTo>
                      <a:lnTo>
                        <a:pt x="52465" y="39066"/>
                      </a:lnTo>
                      <a:lnTo>
                        <a:pt x="47720" y="39950"/>
                      </a:lnTo>
                      <a:lnTo>
                        <a:pt x="43534" y="39361"/>
                      </a:lnTo>
                      <a:lnTo>
                        <a:pt x="43255" y="39066"/>
                      </a:lnTo>
                      <a:lnTo>
                        <a:pt x="43813" y="38034"/>
                      </a:lnTo>
                      <a:lnTo>
                        <a:pt x="45488" y="37002"/>
                      </a:lnTo>
                      <a:lnTo>
                        <a:pt x="48000" y="36707"/>
                      </a:lnTo>
                      <a:lnTo>
                        <a:pt x="50790" y="36707"/>
                      </a:lnTo>
                      <a:lnTo>
                        <a:pt x="53581" y="35970"/>
                      </a:lnTo>
                      <a:lnTo>
                        <a:pt x="50511" y="33759"/>
                      </a:lnTo>
                      <a:lnTo>
                        <a:pt x="49116" y="33611"/>
                      </a:lnTo>
                      <a:lnTo>
                        <a:pt x="48558" y="32727"/>
                      </a:lnTo>
                      <a:lnTo>
                        <a:pt x="51069" y="32874"/>
                      </a:lnTo>
                      <a:lnTo>
                        <a:pt x="52744" y="32137"/>
                      </a:lnTo>
                      <a:lnTo>
                        <a:pt x="54418" y="30958"/>
                      </a:lnTo>
                      <a:lnTo>
                        <a:pt x="55255" y="29778"/>
                      </a:lnTo>
                      <a:lnTo>
                        <a:pt x="58883" y="26977"/>
                      </a:lnTo>
                      <a:lnTo>
                        <a:pt x="59162" y="25503"/>
                      </a:lnTo>
                      <a:lnTo>
                        <a:pt x="60279" y="23587"/>
                      </a:lnTo>
                      <a:lnTo>
                        <a:pt x="61395" y="21375"/>
                      </a:lnTo>
                      <a:lnTo>
                        <a:pt x="65023" y="19017"/>
                      </a:lnTo>
                      <a:lnTo>
                        <a:pt x="65023" y="16068"/>
                      </a:lnTo>
                      <a:lnTo>
                        <a:pt x="64186" y="14742"/>
                      </a:lnTo>
                      <a:lnTo>
                        <a:pt x="59720" y="14594"/>
                      </a:lnTo>
                      <a:lnTo>
                        <a:pt x="55813" y="15036"/>
                      </a:lnTo>
                      <a:lnTo>
                        <a:pt x="49674" y="14447"/>
                      </a:lnTo>
                      <a:lnTo>
                        <a:pt x="46325" y="14742"/>
                      </a:lnTo>
                      <a:lnTo>
                        <a:pt x="42976" y="14299"/>
                      </a:lnTo>
                      <a:lnTo>
                        <a:pt x="32930" y="16068"/>
                      </a:lnTo>
                      <a:lnTo>
                        <a:pt x="30976" y="17100"/>
                      </a:lnTo>
                      <a:lnTo>
                        <a:pt x="29581" y="16658"/>
                      </a:lnTo>
                      <a:lnTo>
                        <a:pt x="30139" y="15479"/>
                      </a:lnTo>
                      <a:lnTo>
                        <a:pt x="30139" y="15036"/>
                      </a:lnTo>
                      <a:lnTo>
                        <a:pt x="27627" y="15331"/>
                      </a:lnTo>
                      <a:lnTo>
                        <a:pt x="27627" y="14594"/>
                      </a:lnTo>
                      <a:lnTo>
                        <a:pt x="31813" y="14004"/>
                      </a:lnTo>
                      <a:lnTo>
                        <a:pt x="34604" y="12678"/>
                      </a:lnTo>
                      <a:lnTo>
                        <a:pt x="29860" y="12383"/>
                      </a:lnTo>
                      <a:lnTo>
                        <a:pt x="30139" y="11351"/>
                      </a:lnTo>
                      <a:lnTo>
                        <a:pt x="30418" y="11498"/>
                      </a:lnTo>
                      <a:lnTo>
                        <a:pt x="33209" y="9729"/>
                      </a:lnTo>
                      <a:lnTo>
                        <a:pt x="38790" y="7960"/>
                      </a:lnTo>
                      <a:lnTo>
                        <a:pt x="41023" y="5749"/>
                      </a:lnTo>
                      <a:lnTo>
                        <a:pt x="44930" y="4422"/>
                      </a:lnTo>
                      <a:lnTo>
                        <a:pt x="45488" y="589"/>
                      </a:lnTo>
                      <a:lnTo>
                        <a:pt x="42139" y="0"/>
                      </a:lnTo>
                      <a:lnTo>
                        <a:pt x="38511" y="589"/>
                      </a:lnTo>
                      <a:lnTo>
                        <a:pt x="34604" y="1179"/>
                      </a:lnTo>
                      <a:lnTo>
                        <a:pt x="31255" y="1179"/>
                      </a:lnTo>
                      <a:lnTo>
                        <a:pt x="26790" y="1769"/>
                      </a:lnTo>
                      <a:lnTo>
                        <a:pt x="26511" y="1621"/>
                      </a:lnTo>
                      <a:lnTo>
                        <a:pt x="20930" y="884"/>
                      </a:lnTo>
                      <a:lnTo>
                        <a:pt x="17860" y="1326"/>
                      </a:lnTo>
                      <a:lnTo>
                        <a:pt x="15069" y="3980"/>
                      </a:lnTo>
                      <a:lnTo>
                        <a:pt x="15069" y="6044"/>
                      </a:lnTo>
                      <a:lnTo>
                        <a:pt x="11720" y="6339"/>
                      </a:lnTo>
                      <a:lnTo>
                        <a:pt x="12000" y="8402"/>
                      </a:lnTo>
                      <a:lnTo>
                        <a:pt x="10325" y="8845"/>
                      </a:lnTo>
                      <a:lnTo>
                        <a:pt x="10883" y="9582"/>
                      </a:lnTo>
                      <a:lnTo>
                        <a:pt x="13116" y="10761"/>
                      </a:lnTo>
                      <a:lnTo>
                        <a:pt x="5581" y="12972"/>
                      </a:lnTo>
                      <a:lnTo>
                        <a:pt x="5581" y="16068"/>
                      </a:lnTo>
                      <a:lnTo>
                        <a:pt x="7534" y="16658"/>
                      </a:lnTo>
                      <a:lnTo>
                        <a:pt x="6976" y="16953"/>
                      </a:lnTo>
                      <a:lnTo>
                        <a:pt x="5023" y="16805"/>
                      </a:lnTo>
                      <a:lnTo>
                        <a:pt x="4465" y="16953"/>
                      </a:lnTo>
                      <a:lnTo>
                        <a:pt x="4465" y="19164"/>
                      </a:lnTo>
                      <a:lnTo>
                        <a:pt x="6139" y="19312"/>
                      </a:lnTo>
                      <a:lnTo>
                        <a:pt x="9488" y="19017"/>
                      </a:lnTo>
                      <a:lnTo>
                        <a:pt x="9209" y="19606"/>
                      </a:lnTo>
                      <a:lnTo>
                        <a:pt x="7534" y="20049"/>
                      </a:lnTo>
                      <a:lnTo>
                        <a:pt x="9209" y="20343"/>
                      </a:lnTo>
                      <a:lnTo>
                        <a:pt x="7813" y="21670"/>
                      </a:lnTo>
                      <a:lnTo>
                        <a:pt x="7534" y="22260"/>
                      </a:lnTo>
                      <a:lnTo>
                        <a:pt x="7813" y="23144"/>
                      </a:lnTo>
                      <a:lnTo>
                        <a:pt x="7255" y="23292"/>
                      </a:lnTo>
                      <a:lnTo>
                        <a:pt x="6139" y="24029"/>
                      </a:lnTo>
                      <a:lnTo>
                        <a:pt x="6139" y="24619"/>
                      </a:lnTo>
                      <a:lnTo>
                        <a:pt x="5023" y="25061"/>
                      </a:lnTo>
                      <a:lnTo>
                        <a:pt x="4465" y="26240"/>
                      </a:lnTo>
                      <a:lnTo>
                        <a:pt x="4465" y="28304"/>
                      </a:lnTo>
                      <a:lnTo>
                        <a:pt x="1395" y="28746"/>
                      </a:lnTo>
                      <a:lnTo>
                        <a:pt x="0" y="29041"/>
                      </a:lnTo>
                      <a:lnTo>
                        <a:pt x="0" y="29631"/>
                      </a:lnTo>
                      <a:lnTo>
                        <a:pt x="2790" y="29778"/>
                      </a:lnTo>
                      <a:lnTo>
                        <a:pt x="3069" y="31105"/>
                      </a:lnTo>
                      <a:lnTo>
                        <a:pt x="6418" y="32727"/>
                      </a:lnTo>
                      <a:lnTo>
                        <a:pt x="9209" y="31695"/>
                      </a:lnTo>
                      <a:lnTo>
                        <a:pt x="12000" y="30368"/>
                      </a:lnTo>
                      <a:lnTo>
                        <a:pt x="12279" y="30221"/>
                      </a:lnTo>
                      <a:lnTo>
                        <a:pt x="12558" y="30368"/>
                      </a:lnTo>
                      <a:lnTo>
                        <a:pt x="12558" y="31253"/>
                      </a:lnTo>
                      <a:lnTo>
                        <a:pt x="9209" y="35823"/>
                      </a:lnTo>
                      <a:lnTo>
                        <a:pt x="8651" y="37444"/>
                      </a:lnTo>
                      <a:lnTo>
                        <a:pt x="8651" y="38181"/>
                      </a:lnTo>
                      <a:lnTo>
                        <a:pt x="7813" y="38918"/>
                      </a:lnTo>
                      <a:lnTo>
                        <a:pt x="7255" y="40540"/>
                      </a:lnTo>
                      <a:lnTo>
                        <a:pt x="7255" y="41719"/>
                      </a:lnTo>
                      <a:lnTo>
                        <a:pt x="8930" y="41572"/>
                      </a:lnTo>
                      <a:lnTo>
                        <a:pt x="9488" y="42162"/>
                      </a:lnTo>
                      <a:lnTo>
                        <a:pt x="9209" y="43046"/>
                      </a:lnTo>
                      <a:lnTo>
                        <a:pt x="6976" y="45257"/>
                      </a:lnTo>
                      <a:lnTo>
                        <a:pt x="5581" y="48796"/>
                      </a:lnTo>
                      <a:lnTo>
                        <a:pt x="5581" y="49238"/>
                      </a:lnTo>
                      <a:lnTo>
                        <a:pt x="7255" y="49238"/>
                      </a:lnTo>
                      <a:lnTo>
                        <a:pt x="7813" y="48648"/>
                      </a:lnTo>
                      <a:lnTo>
                        <a:pt x="8930" y="46879"/>
                      </a:lnTo>
                      <a:lnTo>
                        <a:pt x="12000" y="42899"/>
                      </a:lnTo>
                      <a:lnTo>
                        <a:pt x="11720" y="40835"/>
                      </a:lnTo>
                      <a:lnTo>
                        <a:pt x="10883" y="39803"/>
                      </a:lnTo>
                      <a:lnTo>
                        <a:pt x="10604" y="39213"/>
                      </a:lnTo>
                      <a:lnTo>
                        <a:pt x="15069" y="36560"/>
                      </a:lnTo>
                      <a:lnTo>
                        <a:pt x="15069" y="37444"/>
                      </a:lnTo>
                      <a:lnTo>
                        <a:pt x="13116" y="39950"/>
                      </a:lnTo>
                      <a:lnTo>
                        <a:pt x="13116" y="41572"/>
                      </a:lnTo>
                      <a:lnTo>
                        <a:pt x="13674" y="40982"/>
                      </a:lnTo>
                      <a:lnTo>
                        <a:pt x="14511" y="40835"/>
                      </a:lnTo>
                      <a:lnTo>
                        <a:pt x="14790" y="40245"/>
                      </a:lnTo>
                      <a:lnTo>
                        <a:pt x="15348" y="39950"/>
                      </a:lnTo>
                      <a:lnTo>
                        <a:pt x="17023" y="40687"/>
                      </a:lnTo>
                      <a:lnTo>
                        <a:pt x="17860" y="40540"/>
                      </a:lnTo>
                      <a:lnTo>
                        <a:pt x="17860" y="38476"/>
                      </a:lnTo>
                      <a:lnTo>
                        <a:pt x="20093" y="39213"/>
                      </a:lnTo>
                      <a:lnTo>
                        <a:pt x="22046" y="40098"/>
                      </a:lnTo>
                      <a:lnTo>
                        <a:pt x="20651" y="40245"/>
                      </a:lnTo>
                      <a:lnTo>
                        <a:pt x="19813" y="40982"/>
                      </a:lnTo>
                      <a:lnTo>
                        <a:pt x="19255" y="41719"/>
                      </a:lnTo>
                      <a:lnTo>
                        <a:pt x="18976" y="43931"/>
                      </a:lnTo>
                      <a:lnTo>
                        <a:pt x="19813" y="44668"/>
                      </a:lnTo>
                      <a:lnTo>
                        <a:pt x="21488" y="45405"/>
                      </a:lnTo>
                      <a:lnTo>
                        <a:pt x="22046" y="47027"/>
                      </a:lnTo>
                      <a:lnTo>
                        <a:pt x="20651" y="48353"/>
                      </a:lnTo>
                      <a:lnTo>
                        <a:pt x="19255" y="50270"/>
                      </a:lnTo>
                      <a:lnTo>
                        <a:pt x="17023" y="52334"/>
                      </a:lnTo>
                      <a:lnTo>
                        <a:pt x="16465" y="53513"/>
                      </a:lnTo>
                      <a:lnTo>
                        <a:pt x="16744" y="54840"/>
                      </a:lnTo>
                      <a:lnTo>
                        <a:pt x="15069" y="54103"/>
                      </a:lnTo>
                      <a:lnTo>
                        <a:pt x="14511" y="54840"/>
                      </a:lnTo>
                      <a:lnTo>
                        <a:pt x="16465" y="58230"/>
                      </a:lnTo>
                      <a:lnTo>
                        <a:pt x="17860" y="58820"/>
                      </a:lnTo>
                      <a:lnTo>
                        <a:pt x="18418" y="58673"/>
                      </a:lnTo>
                      <a:lnTo>
                        <a:pt x="18139" y="56609"/>
                      </a:lnTo>
                      <a:lnTo>
                        <a:pt x="18418" y="56019"/>
                      </a:lnTo>
                      <a:lnTo>
                        <a:pt x="19534" y="55872"/>
                      </a:lnTo>
                      <a:lnTo>
                        <a:pt x="24279" y="57641"/>
                      </a:lnTo>
                      <a:lnTo>
                        <a:pt x="25674" y="58083"/>
                      </a:lnTo>
                      <a:lnTo>
                        <a:pt x="26511" y="57199"/>
                      </a:lnTo>
                      <a:lnTo>
                        <a:pt x="26511" y="56019"/>
                      </a:lnTo>
                      <a:lnTo>
                        <a:pt x="33209" y="56461"/>
                      </a:lnTo>
                      <a:lnTo>
                        <a:pt x="37674" y="55135"/>
                      </a:lnTo>
                      <a:lnTo>
                        <a:pt x="37953" y="54840"/>
                      </a:lnTo>
                      <a:lnTo>
                        <a:pt x="40186" y="54250"/>
                      </a:lnTo>
                      <a:lnTo>
                        <a:pt x="46046" y="54692"/>
                      </a:lnTo>
                      <a:lnTo>
                        <a:pt x="45209" y="54987"/>
                      </a:lnTo>
                      <a:lnTo>
                        <a:pt x="44093" y="54987"/>
                      </a:lnTo>
                      <a:lnTo>
                        <a:pt x="41860" y="56019"/>
                      </a:lnTo>
                      <a:lnTo>
                        <a:pt x="38511" y="59852"/>
                      </a:lnTo>
                      <a:lnTo>
                        <a:pt x="37674" y="60884"/>
                      </a:lnTo>
                      <a:lnTo>
                        <a:pt x="38511" y="62063"/>
                      </a:lnTo>
                      <a:lnTo>
                        <a:pt x="40465" y="63538"/>
                      </a:lnTo>
                      <a:lnTo>
                        <a:pt x="41581" y="64570"/>
                      </a:lnTo>
                      <a:lnTo>
                        <a:pt x="41860" y="64717"/>
                      </a:lnTo>
                      <a:lnTo>
                        <a:pt x="42139" y="64422"/>
                      </a:lnTo>
                      <a:lnTo>
                        <a:pt x="44093" y="66191"/>
                      </a:lnTo>
                      <a:lnTo>
                        <a:pt x="48000" y="65454"/>
                      </a:lnTo>
                      <a:lnTo>
                        <a:pt x="50511" y="64422"/>
                      </a:lnTo>
                      <a:lnTo>
                        <a:pt x="51348" y="64570"/>
                      </a:lnTo>
                      <a:lnTo>
                        <a:pt x="50511" y="65454"/>
                      </a:lnTo>
                      <a:lnTo>
                        <a:pt x="49953" y="67960"/>
                      </a:lnTo>
                      <a:lnTo>
                        <a:pt x="48558" y="68992"/>
                      </a:lnTo>
                      <a:lnTo>
                        <a:pt x="47162" y="70614"/>
                      </a:lnTo>
                      <a:lnTo>
                        <a:pt x="49953" y="70909"/>
                      </a:lnTo>
                      <a:lnTo>
                        <a:pt x="48558" y="72235"/>
                      </a:lnTo>
                      <a:lnTo>
                        <a:pt x="46883" y="74594"/>
                      </a:lnTo>
                      <a:lnTo>
                        <a:pt x="48000" y="75036"/>
                      </a:lnTo>
                      <a:lnTo>
                        <a:pt x="49395" y="75626"/>
                      </a:lnTo>
                      <a:lnTo>
                        <a:pt x="48279" y="75773"/>
                      </a:lnTo>
                      <a:lnTo>
                        <a:pt x="46883" y="77100"/>
                      </a:lnTo>
                      <a:lnTo>
                        <a:pt x="35720" y="76953"/>
                      </a:lnTo>
                      <a:lnTo>
                        <a:pt x="32093" y="77985"/>
                      </a:lnTo>
                      <a:lnTo>
                        <a:pt x="28465" y="79606"/>
                      </a:lnTo>
                      <a:lnTo>
                        <a:pt x="22046" y="83292"/>
                      </a:lnTo>
                      <a:lnTo>
                        <a:pt x="23441" y="83734"/>
                      </a:lnTo>
                      <a:lnTo>
                        <a:pt x="27348" y="82260"/>
                      </a:lnTo>
                      <a:lnTo>
                        <a:pt x="30418" y="81965"/>
                      </a:lnTo>
                      <a:lnTo>
                        <a:pt x="30976" y="83292"/>
                      </a:lnTo>
                      <a:lnTo>
                        <a:pt x="31255" y="86240"/>
                      </a:lnTo>
                      <a:lnTo>
                        <a:pt x="31534" y="86830"/>
                      </a:lnTo>
                      <a:lnTo>
                        <a:pt x="33209" y="87420"/>
                      </a:lnTo>
                      <a:lnTo>
                        <a:pt x="30139" y="90663"/>
                      </a:lnTo>
                      <a:lnTo>
                        <a:pt x="22046" y="93759"/>
                      </a:lnTo>
                      <a:lnTo>
                        <a:pt x="13395" y="96117"/>
                      </a:lnTo>
                      <a:lnTo>
                        <a:pt x="13953" y="96412"/>
                      </a:lnTo>
                      <a:lnTo>
                        <a:pt x="14511" y="97297"/>
                      </a:lnTo>
                      <a:lnTo>
                        <a:pt x="15627" y="98918"/>
                      </a:lnTo>
                      <a:lnTo>
                        <a:pt x="16465" y="99361"/>
                      </a:lnTo>
                      <a:lnTo>
                        <a:pt x="18139" y="99508"/>
                      </a:lnTo>
                      <a:lnTo>
                        <a:pt x="20093" y="98918"/>
                      </a:lnTo>
                      <a:lnTo>
                        <a:pt x="22883" y="97739"/>
                      </a:lnTo>
                      <a:lnTo>
                        <a:pt x="25395" y="97149"/>
                      </a:lnTo>
                      <a:lnTo>
                        <a:pt x="26511" y="97297"/>
                      </a:lnTo>
                      <a:lnTo>
                        <a:pt x="27069" y="99361"/>
                      </a:lnTo>
                      <a:lnTo>
                        <a:pt x="28186" y="99950"/>
                      </a:lnTo>
                      <a:lnTo>
                        <a:pt x="31534" y="99950"/>
                      </a:lnTo>
                      <a:lnTo>
                        <a:pt x="33488" y="98918"/>
                      </a:lnTo>
                      <a:lnTo>
                        <a:pt x="34325" y="98771"/>
                      </a:lnTo>
                      <a:lnTo>
                        <a:pt x="35441" y="99213"/>
                      </a:lnTo>
                      <a:lnTo>
                        <a:pt x="39348" y="102014"/>
                      </a:lnTo>
                      <a:lnTo>
                        <a:pt x="41023" y="102309"/>
                      </a:lnTo>
                      <a:lnTo>
                        <a:pt x="43534" y="102309"/>
                      </a:lnTo>
                      <a:lnTo>
                        <a:pt x="45209" y="101572"/>
                      </a:lnTo>
                      <a:lnTo>
                        <a:pt x="46325" y="100540"/>
                      </a:lnTo>
                      <a:lnTo>
                        <a:pt x="49953" y="99508"/>
                      </a:lnTo>
                      <a:lnTo>
                        <a:pt x="54139" y="97739"/>
                      </a:lnTo>
                      <a:lnTo>
                        <a:pt x="54418" y="98771"/>
                      </a:lnTo>
                      <a:lnTo>
                        <a:pt x="53023" y="99950"/>
                      </a:lnTo>
                      <a:lnTo>
                        <a:pt x="48558" y="102751"/>
                      </a:lnTo>
                      <a:lnTo>
                        <a:pt x="48000" y="103931"/>
                      </a:lnTo>
                      <a:lnTo>
                        <a:pt x="46883" y="104373"/>
                      </a:lnTo>
                      <a:lnTo>
                        <a:pt x="43534" y="104815"/>
                      </a:lnTo>
                      <a:lnTo>
                        <a:pt x="34604" y="104815"/>
                      </a:lnTo>
                      <a:lnTo>
                        <a:pt x="30418" y="105110"/>
                      </a:lnTo>
                      <a:lnTo>
                        <a:pt x="29023" y="106732"/>
                      </a:lnTo>
                      <a:lnTo>
                        <a:pt x="26511" y="107616"/>
                      </a:lnTo>
                      <a:lnTo>
                        <a:pt x="24558" y="109828"/>
                      </a:lnTo>
                      <a:lnTo>
                        <a:pt x="13116" y="116609"/>
                      </a:lnTo>
                      <a:lnTo>
                        <a:pt x="8651" y="117936"/>
                      </a:lnTo>
                      <a:lnTo>
                        <a:pt x="7813" y="119262"/>
                      </a:lnTo>
                      <a:lnTo>
                        <a:pt x="7813" y="119852"/>
                      </a:lnTo>
                      <a:lnTo>
                        <a:pt x="8651" y="118968"/>
                      </a:lnTo>
                      <a:lnTo>
                        <a:pt x="9488" y="118525"/>
                      </a:lnTo>
                      <a:lnTo>
                        <a:pt x="12558" y="119410"/>
                      </a:lnTo>
                      <a:lnTo>
                        <a:pt x="13953" y="119262"/>
                      </a:lnTo>
                      <a:lnTo>
                        <a:pt x="15069" y="120000"/>
                      </a:lnTo>
                      <a:lnTo>
                        <a:pt x="16186" y="119262"/>
                      </a:lnTo>
                      <a:lnTo>
                        <a:pt x="16744" y="117936"/>
                      </a:lnTo>
                      <a:lnTo>
                        <a:pt x="19813" y="117346"/>
                      </a:lnTo>
                      <a:lnTo>
                        <a:pt x="21488" y="115577"/>
                      </a:lnTo>
                      <a:lnTo>
                        <a:pt x="29860" y="115429"/>
                      </a:lnTo>
                      <a:lnTo>
                        <a:pt x="35441" y="116609"/>
                      </a:lnTo>
                      <a:lnTo>
                        <a:pt x="37395" y="116609"/>
                      </a:lnTo>
                      <a:lnTo>
                        <a:pt x="39348" y="115282"/>
                      </a:lnTo>
                      <a:lnTo>
                        <a:pt x="40465" y="112039"/>
                      </a:lnTo>
                      <a:lnTo>
                        <a:pt x="41581" y="111891"/>
                      </a:lnTo>
                      <a:lnTo>
                        <a:pt x="43534" y="111891"/>
                      </a:lnTo>
                      <a:lnTo>
                        <a:pt x="46325" y="111154"/>
                      </a:lnTo>
                      <a:lnTo>
                        <a:pt x="50790" y="110565"/>
                      </a:lnTo>
                      <a:lnTo>
                        <a:pt x="55534" y="113071"/>
                      </a:lnTo>
                      <a:close/>
                    </a:path>
                  </a:pathLst>
                </a:custGeom>
                <a:solidFill>
                  <a:srgbClr val="4E5765"/>
                </a:solidFill>
                <a:ln w="9525" cap="flat" cmpd="sng">
                  <a:solidFill>
                    <a:srgbClr val="F6F8F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buClr>
                      <a:schemeClr val="dk1"/>
                    </a:buClr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3" name="Shape 283"/>
                <p:cNvSpPr/>
                <p:nvPr/>
              </p:nvSpPr>
              <p:spPr>
                <a:xfrm>
                  <a:off x="2428" y="1759"/>
                  <a:ext cx="28" cy="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24000" y="34285"/>
                      </a:moveTo>
                      <a:lnTo>
                        <a:pt x="23142" y="45714"/>
                      </a:lnTo>
                      <a:lnTo>
                        <a:pt x="18000" y="55238"/>
                      </a:lnTo>
                      <a:lnTo>
                        <a:pt x="9428" y="56190"/>
                      </a:lnTo>
                      <a:lnTo>
                        <a:pt x="9428" y="68571"/>
                      </a:lnTo>
                      <a:lnTo>
                        <a:pt x="0" y="76190"/>
                      </a:lnTo>
                      <a:lnTo>
                        <a:pt x="13714" y="86666"/>
                      </a:lnTo>
                      <a:lnTo>
                        <a:pt x="19714" y="104761"/>
                      </a:lnTo>
                      <a:lnTo>
                        <a:pt x="29142" y="109523"/>
                      </a:lnTo>
                      <a:lnTo>
                        <a:pt x="40285" y="99047"/>
                      </a:lnTo>
                      <a:lnTo>
                        <a:pt x="45428" y="88571"/>
                      </a:lnTo>
                      <a:lnTo>
                        <a:pt x="70285" y="80952"/>
                      </a:lnTo>
                      <a:lnTo>
                        <a:pt x="83142" y="94285"/>
                      </a:lnTo>
                      <a:lnTo>
                        <a:pt x="84000" y="100952"/>
                      </a:lnTo>
                      <a:lnTo>
                        <a:pt x="84000" y="115238"/>
                      </a:lnTo>
                      <a:lnTo>
                        <a:pt x="86571" y="120000"/>
                      </a:lnTo>
                      <a:lnTo>
                        <a:pt x="88285" y="120000"/>
                      </a:lnTo>
                      <a:lnTo>
                        <a:pt x="100285" y="111428"/>
                      </a:lnTo>
                      <a:lnTo>
                        <a:pt x="102000" y="101904"/>
                      </a:lnTo>
                      <a:lnTo>
                        <a:pt x="113142" y="100000"/>
                      </a:lnTo>
                      <a:lnTo>
                        <a:pt x="118285" y="92380"/>
                      </a:lnTo>
                      <a:lnTo>
                        <a:pt x="113142" y="80952"/>
                      </a:lnTo>
                      <a:lnTo>
                        <a:pt x="111428" y="74285"/>
                      </a:lnTo>
                      <a:lnTo>
                        <a:pt x="118285" y="85714"/>
                      </a:lnTo>
                      <a:lnTo>
                        <a:pt x="120000" y="75238"/>
                      </a:lnTo>
                      <a:lnTo>
                        <a:pt x="115714" y="64761"/>
                      </a:lnTo>
                      <a:lnTo>
                        <a:pt x="111428" y="62857"/>
                      </a:lnTo>
                      <a:lnTo>
                        <a:pt x="99428" y="64761"/>
                      </a:lnTo>
                      <a:lnTo>
                        <a:pt x="104571" y="54285"/>
                      </a:lnTo>
                      <a:lnTo>
                        <a:pt x="102857" y="37142"/>
                      </a:lnTo>
                      <a:lnTo>
                        <a:pt x="96000" y="25714"/>
                      </a:lnTo>
                      <a:lnTo>
                        <a:pt x="90857" y="15238"/>
                      </a:lnTo>
                      <a:lnTo>
                        <a:pt x="76285" y="9523"/>
                      </a:lnTo>
                      <a:lnTo>
                        <a:pt x="54857" y="17142"/>
                      </a:lnTo>
                      <a:lnTo>
                        <a:pt x="49714" y="22857"/>
                      </a:lnTo>
                      <a:lnTo>
                        <a:pt x="42857" y="25714"/>
                      </a:lnTo>
                      <a:lnTo>
                        <a:pt x="41142" y="22857"/>
                      </a:lnTo>
                      <a:lnTo>
                        <a:pt x="50571" y="9523"/>
                      </a:lnTo>
                      <a:lnTo>
                        <a:pt x="48857" y="6666"/>
                      </a:lnTo>
                      <a:lnTo>
                        <a:pt x="41142" y="1904"/>
                      </a:lnTo>
                      <a:lnTo>
                        <a:pt x="33428" y="0"/>
                      </a:lnTo>
                      <a:lnTo>
                        <a:pt x="32571" y="4761"/>
                      </a:lnTo>
                      <a:lnTo>
                        <a:pt x="30857" y="7619"/>
                      </a:lnTo>
                      <a:lnTo>
                        <a:pt x="28285" y="13333"/>
                      </a:lnTo>
                      <a:lnTo>
                        <a:pt x="29142" y="19047"/>
                      </a:lnTo>
                      <a:lnTo>
                        <a:pt x="29142" y="25714"/>
                      </a:lnTo>
                      <a:lnTo>
                        <a:pt x="28285" y="32380"/>
                      </a:lnTo>
                      <a:lnTo>
                        <a:pt x="24000" y="34285"/>
                      </a:lnTo>
                      <a:close/>
                    </a:path>
                  </a:pathLst>
                </a:custGeom>
                <a:solidFill>
                  <a:srgbClr val="4E5765"/>
                </a:solidFill>
                <a:ln w="9525" cap="flat" cmpd="sng">
                  <a:solidFill>
                    <a:srgbClr val="F6F8F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buClr>
                      <a:schemeClr val="dk1"/>
                    </a:buClr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84" name="Shape 284"/>
              <p:cNvSpPr/>
              <p:nvPr/>
            </p:nvSpPr>
            <p:spPr>
              <a:xfrm>
                <a:off x="4580730" y="2540347"/>
                <a:ext cx="74611" cy="1095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394" y="40695"/>
                    </a:moveTo>
                    <a:lnTo>
                      <a:pt x="114849" y="38956"/>
                    </a:lnTo>
                    <a:lnTo>
                      <a:pt x="114849" y="33739"/>
                    </a:lnTo>
                    <a:lnTo>
                      <a:pt x="114334" y="31304"/>
                    </a:lnTo>
                    <a:lnTo>
                      <a:pt x="106609" y="26434"/>
                    </a:lnTo>
                    <a:lnTo>
                      <a:pt x="91673" y="29217"/>
                    </a:lnTo>
                    <a:lnTo>
                      <a:pt x="88583" y="33043"/>
                    </a:lnTo>
                    <a:lnTo>
                      <a:pt x="81888" y="36869"/>
                    </a:lnTo>
                    <a:lnTo>
                      <a:pt x="76223" y="34782"/>
                    </a:lnTo>
                    <a:lnTo>
                      <a:pt x="72618" y="28521"/>
                    </a:lnTo>
                    <a:lnTo>
                      <a:pt x="64377" y="24695"/>
                    </a:lnTo>
                    <a:lnTo>
                      <a:pt x="70042" y="21913"/>
                    </a:lnTo>
                    <a:lnTo>
                      <a:pt x="70042" y="17391"/>
                    </a:lnTo>
                    <a:lnTo>
                      <a:pt x="75193" y="17043"/>
                    </a:lnTo>
                    <a:lnTo>
                      <a:pt x="78283" y="13565"/>
                    </a:lnTo>
                    <a:lnTo>
                      <a:pt x="78798" y="9391"/>
                    </a:lnTo>
                    <a:lnTo>
                      <a:pt x="79828" y="7652"/>
                    </a:lnTo>
                    <a:lnTo>
                      <a:pt x="78283" y="695"/>
                    </a:lnTo>
                    <a:lnTo>
                      <a:pt x="77768" y="0"/>
                    </a:lnTo>
                    <a:lnTo>
                      <a:pt x="74678" y="347"/>
                    </a:lnTo>
                    <a:lnTo>
                      <a:pt x="69527" y="2086"/>
                    </a:lnTo>
                    <a:lnTo>
                      <a:pt x="67467" y="1391"/>
                    </a:lnTo>
                    <a:lnTo>
                      <a:pt x="62317" y="3826"/>
                    </a:lnTo>
                    <a:lnTo>
                      <a:pt x="58197" y="6260"/>
                    </a:lnTo>
                    <a:lnTo>
                      <a:pt x="55622" y="6956"/>
                    </a:lnTo>
                    <a:lnTo>
                      <a:pt x="54077" y="10434"/>
                    </a:lnTo>
                    <a:lnTo>
                      <a:pt x="55622" y="11826"/>
                    </a:lnTo>
                    <a:lnTo>
                      <a:pt x="55107" y="12869"/>
                    </a:lnTo>
                    <a:lnTo>
                      <a:pt x="50987" y="15652"/>
                    </a:lnTo>
                    <a:lnTo>
                      <a:pt x="45321" y="18434"/>
                    </a:lnTo>
                    <a:lnTo>
                      <a:pt x="46866" y="20521"/>
                    </a:lnTo>
                    <a:lnTo>
                      <a:pt x="50987" y="20521"/>
                    </a:lnTo>
                    <a:lnTo>
                      <a:pt x="53562" y="20869"/>
                    </a:lnTo>
                    <a:lnTo>
                      <a:pt x="56652" y="20521"/>
                    </a:lnTo>
                    <a:lnTo>
                      <a:pt x="61287" y="20521"/>
                    </a:lnTo>
                    <a:lnTo>
                      <a:pt x="61802" y="21913"/>
                    </a:lnTo>
                    <a:lnTo>
                      <a:pt x="60257" y="24695"/>
                    </a:lnTo>
                    <a:lnTo>
                      <a:pt x="50472" y="29217"/>
                    </a:lnTo>
                    <a:lnTo>
                      <a:pt x="50987" y="30260"/>
                    </a:lnTo>
                    <a:lnTo>
                      <a:pt x="50472" y="33043"/>
                    </a:lnTo>
                    <a:lnTo>
                      <a:pt x="42746" y="32347"/>
                    </a:lnTo>
                    <a:lnTo>
                      <a:pt x="33476" y="33739"/>
                    </a:lnTo>
                    <a:lnTo>
                      <a:pt x="31416" y="31304"/>
                    </a:lnTo>
                    <a:lnTo>
                      <a:pt x="19055" y="30260"/>
                    </a:lnTo>
                    <a:lnTo>
                      <a:pt x="15965" y="33391"/>
                    </a:lnTo>
                    <a:lnTo>
                      <a:pt x="13390" y="36173"/>
                    </a:lnTo>
                    <a:lnTo>
                      <a:pt x="14935" y="41739"/>
                    </a:lnTo>
                    <a:lnTo>
                      <a:pt x="11845" y="41043"/>
                    </a:lnTo>
                    <a:lnTo>
                      <a:pt x="7725" y="41391"/>
                    </a:lnTo>
                    <a:lnTo>
                      <a:pt x="10815" y="44521"/>
                    </a:lnTo>
                    <a:lnTo>
                      <a:pt x="22145" y="45217"/>
                    </a:lnTo>
                    <a:lnTo>
                      <a:pt x="22660" y="47304"/>
                    </a:lnTo>
                    <a:lnTo>
                      <a:pt x="14420" y="50782"/>
                    </a:lnTo>
                    <a:lnTo>
                      <a:pt x="12360" y="53565"/>
                    </a:lnTo>
                    <a:lnTo>
                      <a:pt x="8755" y="54956"/>
                    </a:lnTo>
                    <a:lnTo>
                      <a:pt x="8755" y="57739"/>
                    </a:lnTo>
                    <a:lnTo>
                      <a:pt x="11845" y="60173"/>
                    </a:lnTo>
                    <a:lnTo>
                      <a:pt x="14420" y="60521"/>
                    </a:lnTo>
                    <a:lnTo>
                      <a:pt x="14420" y="62260"/>
                    </a:lnTo>
                    <a:lnTo>
                      <a:pt x="20600" y="62260"/>
                    </a:lnTo>
                    <a:lnTo>
                      <a:pt x="22145" y="64695"/>
                    </a:lnTo>
                    <a:lnTo>
                      <a:pt x="38626" y="65043"/>
                    </a:lnTo>
                    <a:lnTo>
                      <a:pt x="40171" y="66782"/>
                    </a:lnTo>
                    <a:lnTo>
                      <a:pt x="38111" y="68521"/>
                    </a:lnTo>
                    <a:lnTo>
                      <a:pt x="31416" y="69913"/>
                    </a:lnTo>
                    <a:lnTo>
                      <a:pt x="27811" y="72695"/>
                    </a:lnTo>
                    <a:lnTo>
                      <a:pt x="27296" y="77913"/>
                    </a:lnTo>
                    <a:lnTo>
                      <a:pt x="24721" y="81043"/>
                    </a:lnTo>
                    <a:lnTo>
                      <a:pt x="16480" y="86260"/>
                    </a:lnTo>
                    <a:lnTo>
                      <a:pt x="33476" y="84521"/>
                    </a:lnTo>
                    <a:lnTo>
                      <a:pt x="41716" y="78956"/>
                    </a:lnTo>
                    <a:lnTo>
                      <a:pt x="41716" y="82782"/>
                    </a:lnTo>
                    <a:lnTo>
                      <a:pt x="45836" y="83478"/>
                    </a:lnTo>
                    <a:lnTo>
                      <a:pt x="46866" y="83826"/>
                    </a:lnTo>
                    <a:lnTo>
                      <a:pt x="28841" y="86608"/>
                    </a:lnTo>
                    <a:lnTo>
                      <a:pt x="21630" y="87304"/>
                    </a:lnTo>
                    <a:lnTo>
                      <a:pt x="15965" y="93217"/>
                    </a:lnTo>
                    <a:lnTo>
                      <a:pt x="14935" y="95304"/>
                    </a:lnTo>
                    <a:lnTo>
                      <a:pt x="13905" y="96695"/>
                    </a:lnTo>
                    <a:lnTo>
                      <a:pt x="10815" y="96000"/>
                    </a:lnTo>
                    <a:lnTo>
                      <a:pt x="7725" y="97043"/>
                    </a:lnTo>
                    <a:lnTo>
                      <a:pt x="4120" y="96695"/>
                    </a:lnTo>
                    <a:lnTo>
                      <a:pt x="1030" y="98434"/>
                    </a:lnTo>
                    <a:lnTo>
                      <a:pt x="0" y="101217"/>
                    </a:lnTo>
                    <a:lnTo>
                      <a:pt x="12360" y="100521"/>
                    </a:lnTo>
                    <a:lnTo>
                      <a:pt x="13390" y="102260"/>
                    </a:lnTo>
                    <a:lnTo>
                      <a:pt x="6695" y="104000"/>
                    </a:lnTo>
                    <a:lnTo>
                      <a:pt x="2575" y="107130"/>
                    </a:lnTo>
                    <a:lnTo>
                      <a:pt x="1545" y="109217"/>
                    </a:lnTo>
                    <a:lnTo>
                      <a:pt x="5665" y="109217"/>
                    </a:lnTo>
                    <a:lnTo>
                      <a:pt x="6695" y="110956"/>
                    </a:lnTo>
                    <a:lnTo>
                      <a:pt x="8240" y="110956"/>
                    </a:lnTo>
                    <a:lnTo>
                      <a:pt x="19570" y="108521"/>
                    </a:lnTo>
                    <a:lnTo>
                      <a:pt x="19570" y="110608"/>
                    </a:lnTo>
                    <a:lnTo>
                      <a:pt x="14935" y="112347"/>
                    </a:lnTo>
                    <a:lnTo>
                      <a:pt x="8240" y="116173"/>
                    </a:lnTo>
                    <a:lnTo>
                      <a:pt x="9785" y="116173"/>
                    </a:lnTo>
                    <a:lnTo>
                      <a:pt x="23175" y="113391"/>
                    </a:lnTo>
                    <a:lnTo>
                      <a:pt x="24721" y="114086"/>
                    </a:lnTo>
                    <a:lnTo>
                      <a:pt x="23175" y="116173"/>
                    </a:lnTo>
                    <a:lnTo>
                      <a:pt x="20085" y="116173"/>
                    </a:lnTo>
                    <a:lnTo>
                      <a:pt x="16995" y="117565"/>
                    </a:lnTo>
                    <a:lnTo>
                      <a:pt x="17510" y="118260"/>
                    </a:lnTo>
                    <a:lnTo>
                      <a:pt x="17510" y="120000"/>
                    </a:lnTo>
                    <a:lnTo>
                      <a:pt x="22660" y="118260"/>
                    </a:lnTo>
                    <a:lnTo>
                      <a:pt x="26266" y="117913"/>
                    </a:lnTo>
                    <a:lnTo>
                      <a:pt x="28326" y="118608"/>
                    </a:lnTo>
                    <a:lnTo>
                      <a:pt x="30901" y="119304"/>
                    </a:lnTo>
                    <a:lnTo>
                      <a:pt x="34506" y="117565"/>
                    </a:lnTo>
                    <a:lnTo>
                      <a:pt x="38111" y="117565"/>
                    </a:lnTo>
                    <a:lnTo>
                      <a:pt x="52532" y="114434"/>
                    </a:lnTo>
                    <a:lnTo>
                      <a:pt x="56137" y="112347"/>
                    </a:lnTo>
                    <a:lnTo>
                      <a:pt x="56652" y="109913"/>
                    </a:lnTo>
                    <a:lnTo>
                      <a:pt x="56137" y="107130"/>
                    </a:lnTo>
                    <a:lnTo>
                      <a:pt x="58197" y="107826"/>
                    </a:lnTo>
                    <a:lnTo>
                      <a:pt x="59227" y="109913"/>
                    </a:lnTo>
                    <a:lnTo>
                      <a:pt x="61287" y="110260"/>
                    </a:lnTo>
                    <a:lnTo>
                      <a:pt x="67467" y="108173"/>
                    </a:lnTo>
                    <a:lnTo>
                      <a:pt x="69527" y="106086"/>
                    </a:lnTo>
                    <a:lnTo>
                      <a:pt x="74678" y="106434"/>
                    </a:lnTo>
                    <a:lnTo>
                      <a:pt x="76223" y="104695"/>
                    </a:lnTo>
                    <a:lnTo>
                      <a:pt x="77768" y="102608"/>
                    </a:lnTo>
                    <a:lnTo>
                      <a:pt x="78798" y="101217"/>
                    </a:lnTo>
                    <a:lnTo>
                      <a:pt x="91158" y="99478"/>
                    </a:lnTo>
                    <a:lnTo>
                      <a:pt x="97339" y="97739"/>
                    </a:lnTo>
                    <a:lnTo>
                      <a:pt x="103519" y="97739"/>
                    </a:lnTo>
                    <a:lnTo>
                      <a:pt x="107639" y="99130"/>
                    </a:lnTo>
                    <a:lnTo>
                      <a:pt x="111244" y="99130"/>
                    </a:lnTo>
                    <a:lnTo>
                      <a:pt x="112274" y="96695"/>
                    </a:lnTo>
                    <a:lnTo>
                      <a:pt x="110729" y="93565"/>
                    </a:lnTo>
                    <a:lnTo>
                      <a:pt x="114334" y="87304"/>
                    </a:lnTo>
                    <a:lnTo>
                      <a:pt x="115879" y="82086"/>
                    </a:lnTo>
                    <a:lnTo>
                      <a:pt x="118969" y="78260"/>
                    </a:lnTo>
                    <a:lnTo>
                      <a:pt x="120000" y="75130"/>
                    </a:lnTo>
                    <a:lnTo>
                      <a:pt x="118969" y="68521"/>
                    </a:lnTo>
                    <a:lnTo>
                      <a:pt x="116909" y="61913"/>
                    </a:lnTo>
                    <a:lnTo>
                      <a:pt x="118969" y="61217"/>
                    </a:lnTo>
                    <a:lnTo>
                      <a:pt x="120000" y="55652"/>
                    </a:lnTo>
                    <a:lnTo>
                      <a:pt x="113304" y="44521"/>
                    </a:lnTo>
                    <a:lnTo>
                      <a:pt x="113304" y="41391"/>
                    </a:lnTo>
                    <a:lnTo>
                      <a:pt x="116394" y="40695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" name="Shape 285"/>
              <p:cNvSpPr/>
              <p:nvPr/>
            </p:nvSpPr>
            <p:spPr>
              <a:xfrm>
                <a:off x="5144294" y="2622897"/>
                <a:ext cx="315912" cy="20954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9909" y="64376"/>
                    </a:moveTo>
                    <a:lnTo>
                      <a:pt x="29185" y="64194"/>
                    </a:lnTo>
                    <a:lnTo>
                      <a:pt x="25085" y="68024"/>
                    </a:lnTo>
                    <a:lnTo>
                      <a:pt x="22793" y="68206"/>
                    </a:lnTo>
                    <a:lnTo>
                      <a:pt x="20864" y="68936"/>
                    </a:lnTo>
                    <a:lnTo>
                      <a:pt x="18934" y="70942"/>
                    </a:lnTo>
                    <a:lnTo>
                      <a:pt x="17849" y="70030"/>
                    </a:lnTo>
                    <a:lnTo>
                      <a:pt x="16522" y="68206"/>
                    </a:lnTo>
                    <a:lnTo>
                      <a:pt x="14592" y="68571"/>
                    </a:lnTo>
                    <a:lnTo>
                      <a:pt x="12783" y="69118"/>
                    </a:lnTo>
                    <a:lnTo>
                      <a:pt x="10010" y="68753"/>
                    </a:lnTo>
                    <a:lnTo>
                      <a:pt x="7718" y="68206"/>
                    </a:lnTo>
                    <a:lnTo>
                      <a:pt x="5668" y="68206"/>
                    </a:lnTo>
                    <a:lnTo>
                      <a:pt x="4824" y="68753"/>
                    </a:lnTo>
                    <a:lnTo>
                      <a:pt x="4341" y="66930"/>
                    </a:lnTo>
                    <a:lnTo>
                      <a:pt x="3256" y="65288"/>
                    </a:lnTo>
                    <a:lnTo>
                      <a:pt x="1809" y="63465"/>
                    </a:lnTo>
                    <a:lnTo>
                      <a:pt x="0" y="62188"/>
                    </a:lnTo>
                    <a:lnTo>
                      <a:pt x="723" y="57993"/>
                    </a:lnTo>
                    <a:lnTo>
                      <a:pt x="2050" y="52522"/>
                    </a:lnTo>
                    <a:lnTo>
                      <a:pt x="2291" y="51428"/>
                    </a:lnTo>
                    <a:lnTo>
                      <a:pt x="2894" y="51610"/>
                    </a:lnTo>
                    <a:lnTo>
                      <a:pt x="3979" y="51246"/>
                    </a:lnTo>
                    <a:lnTo>
                      <a:pt x="3738" y="49057"/>
                    </a:lnTo>
                    <a:lnTo>
                      <a:pt x="3979" y="46322"/>
                    </a:lnTo>
                    <a:lnTo>
                      <a:pt x="6150" y="39392"/>
                    </a:lnTo>
                    <a:lnTo>
                      <a:pt x="7839" y="35927"/>
                    </a:lnTo>
                    <a:lnTo>
                      <a:pt x="10251" y="33556"/>
                    </a:lnTo>
                    <a:lnTo>
                      <a:pt x="12422" y="30820"/>
                    </a:lnTo>
                    <a:lnTo>
                      <a:pt x="13025" y="28449"/>
                    </a:lnTo>
                    <a:lnTo>
                      <a:pt x="12301" y="25531"/>
                    </a:lnTo>
                    <a:lnTo>
                      <a:pt x="12422" y="23525"/>
                    </a:lnTo>
                    <a:lnTo>
                      <a:pt x="11095" y="21519"/>
                    </a:lnTo>
                    <a:lnTo>
                      <a:pt x="10974" y="20790"/>
                    </a:lnTo>
                    <a:lnTo>
                      <a:pt x="10130" y="17325"/>
                    </a:lnTo>
                    <a:lnTo>
                      <a:pt x="10010" y="15136"/>
                    </a:lnTo>
                    <a:lnTo>
                      <a:pt x="9165" y="12948"/>
                    </a:lnTo>
                    <a:lnTo>
                      <a:pt x="10010" y="11854"/>
                    </a:lnTo>
                    <a:lnTo>
                      <a:pt x="10974" y="11671"/>
                    </a:lnTo>
                    <a:lnTo>
                      <a:pt x="12060" y="11854"/>
                    </a:lnTo>
                    <a:lnTo>
                      <a:pt x="13748" y="10395"/>
                    </a:lnTo>
                    <a:lnTo>
                      <a:pt x="14592" y="9300"/>
                    </a:lnTo>
                    <a:lnTo>
                      <a:pt x="14834" y="8024"/>
                    </a:lnTo>
                    <a:lnTo>
                      <a:pt x="15678" y="7294"/>
                    </a:lnTo>
                    <a:lnTo>
                      <a:pt x="20743" y="6200"/>
                    </a:lnTo>
                    <a:lnTo>
                      <a:pt x="21708" y="6747"/>
                    </a:lnTo>
                    <a:lnTo>
                      <a:pt x="23758" y="6930"/>
                    </a:lnTo>
                    <a:lnTo>
                      <a:pt x="24723" y="6382"/>
                    </a:lnTo>
                    <a:lnTo>
                      <a:pt x="26412" y="8024"/>
                    </a:lnTo>
                    <a:lnTo>
                      <a:pt x="28341" y="8936"/>
                    </a:lnTo>
                    <a:lnTo>
                      <a:pt x="29306" y="9118"/>
                    </a:lnTo>
                    <a:lnTo>
                      <a:pt x="30391" y="8936"/>
                    </a:lnTo>
                    <a:lnTo>
                      <a:pt x="31115" y="9483"/>
                    </a:lnTo>
                    <a:lnTo>
                      <a:pt x="32201" y="10030"/>
                    </a:lnTo>
                    <a:lnTo>
                      <a:pt x="33045" y="10759"/>
                    </a:lnTo>
                    <a:lnTo>
                      <a:pt x="33165" y="12218"/>
                    </a:lnTo>
                    <a:lnTo>
                      <a:pt x="34010" y="13130"/>
                    </a:lnTo>
                    <a:lnTo>
                      <a:pt x="35819" y="12948"/>
                    </a:lnTo>
                    <a:lnTo>
                      <a:pt x="36060" y="14407"/>
                    </a:lnTo>
                    <a:lnTo>
                      <a:pt x="36904" y="15683"/>
                    </a:lnTo>
                    <a:lnTo>
                      <a:pt x="37628" y="14407"/>
                    </a:lnTo>
                    <a:lnTo>
                      <a:pt x="38592" y="14042"/>
                    </a:lnTo>
                    <a:lnTo>
                      <a:pt x="39557" y="14042"/>
                    </a:lnTo>
                    <a:lnTo>
                      <a:pt x="40281" y="12948"/>
                    </a:lnTo>
                    <a:lnTo>
                      <a:pt x="41005" y="13860"/>
                    </a:lnTo>
                    <a:lnTo>
                      <a:pt x="42090" y="14224"/>
                    </a:lnTo>
                    <a:lnTo>
                      <a:pt x="42934" y="13860"/>
                    </a:lnTo>
                    <a:lnTo>
                      <a:pt x="43537" y="15136"/>
                    </a:lnTo>
                    <a:lnTo>
                      <a:pt x="44502" y="16048"/>
                    </a:lnTo>
                    <a:lnTo>
                      <a:pt x="46552" y="12765"/>
                    </a:lnTo>
                    <a:lnTo>
                      <a:pt x="48000" y="14407"/>
                    </a:lnTo>
                    <a:lnTo>
                      <a:pt x="48482" y="15866"/>
                    </a:lnTo>
                    <a:lnTo>
                      <a:pt x="49206" y="16960"/>
                    </a:lnTo>
                    <a:lnTo>
                      <a:pt x="50050" y="16048"/>
                    </a:lnTo>
                    <a:lnTo>
                      <a:pt x="51135" y="16048"/>
                    </a:lnTo>
                    <a:lnTo>
                      <a:pt x="53065" y="15683"/>
                    </a:lnTo>
                    <a:lnTo>
                      <a:pt x="54150" y="15683"/>
                    </a:lnTo>
                    <a:lnTo>
                      <a:pt x="54994" y="16231"/>
                    </a:lnTo>
                    <a:lnTo>
                      <a:pt x="55597" y="17325"/>
                    </a:lnTo>
                    <a:lnTo>
                      <a:pt x="56562" y="16960"/>
                    </a:lnTo>
                    <a:lnTo>
                      <a:pt x="57045" y="15683"/>
                    </a:lnTo>
                    <a:lnTo>
                      <a:pt x="56804" y="12765"/>
                    </a:lnTo>
                    <a:lnTo>
                      <a:pt x="57045" y="11124"/>
                    </a:lnTo>
                    <a:lnTo>
                      <a:pt x="57045" y="9483"/>
                    </a:lnTo>
                    <a:lnTo>
                      <a:pt x="57407" y="8024"/>
                    </a:lnTo>
                    <a:lnTo>
                      <a:pt x="59577" y="4924"/>
                    </a:lnTo>
                    <a:lnTo>
                      <a:pt x="60422" y="4194"/>
                    </a:lnTo>
                    <a:lnTo>
                      <a:pt x="61507" y="4194"/>
                    </a:lnTo>
                    <a:lnTo>
                      <a:pt x="62351" y="3282"/>
                    </a:lnTo>
                    <a:lnTo>
                      <a:pt x="64763" y="3282"/>
                    </a:lnTo>
                    <a:lnTo>
                      <a:pt x="64763" y="3282"/>
                    </a:lnTo>
                    <a:lnTo>
                      <a:pt x="65487" y="4194"/>
                    </a:lnTo>
                    <a:lnTo>
                      <a:pt x="66452" y="4559"/>
                    </a:lnTo>
                    <a:lnTo>
                      <a:pt x="67296" y="4012"/>
                    </a:lnTo>
                    <a:lnTo>
                      <a:pt x="67899" y="2917"/>
                    </a:lnTo>
                    <a:lnTo>
                      <a:pt x="68140" y="1276"/>
                    </a:lnTo>
                    <a:lnTo>
                      <a:pt x="69105" y="364"/>
                    </a:lnTo>
                    <a:lnTo>
                      <a:pt x="71035" y="1094"/>
                    </a:lnTo>
                    <a:lnTo>
                      <a:pt x="72000" y="1094"/>
                    </a:lnTo>
                    <a:lnTo>
                      <a:pt x="73929" y="182"/>
                    </a:lnTo>
                    <a:lnTo>
                      <a:pt x="75859" y="547"/>
                    </a:lnTo>
                    <a:lnTo>
                      <a:pt x="77788" y="0"/>
                    </a:lnTo>
                    <a:lnTo>
                      <a:pt x="79236" y="1641"/>
                    </a:lnTo>
                    <a:lnTo>
                      <a:pt x="79839" y="3100"/>
                    </a:lnTo>
                    <a:lnTo>
                      <a:pt x="79839" y="4559"/>
                    </a:lnTo>
                    <a:lnTo>
                      <a:pt x="81407" y="6747"/>
                    </a:lnTo>
                    <a:lnTo>
                      <a:pt x="82010" y="7841"/>
                    </a:lnTo>
                    <a:lnTo>
                      <a:pt x="82010" y="9483"/>
                    </a:lnTo>
                    <a:lnTo>
                      <a:pt x="80924" y="10212"/>
                    </a:lnTo>
                    <a:lnTo>
                      <a:pt x="80080" y="10395"/>
                    </a:lnTo>
                    <a:lnTo>
                      <a:pt x="80442" y="11854"/>
                    </a:lnTo>
                    <a:lnTo>
                      <a:pt x="80442" y="13130"/>
                    </a:lnTo>
                    <a:lnTo>
                      <a:pt x="80924" y="16048"/>
                    </a:lnTo>
                    <a:lnTo>
                      <a:pt x="81768" y="16960"/>
                    </a:lnTo>
                    <a:lnTo>
                      <a:pt x="82733" y="17689"/>
                    </a:lnTo>
                    <a:lnTo>
                      <a:pt x="84663" y="18237"/>
                    </a:lnTo>
                    <a:lnTo>
                      <a:pt x="85507" y="17689"/>
                    </a:lnTo>
                    <a:lnTo>
                      <a:pt x="86592" y="17689"/>
                    </a:lnTo>
                    <a:lnTo>
                      <a:pt x="86834" y="19148"/>
                    </a:lnTo>
                    <a:lnTo>
                      <a:pt x="88160" y="21155"/>
                    </a:lnTo>
                    <a:lnTo>
                      <a:pt x="89005" y="26443"/>
                    </a:lnTo>
                    <a:lnTo>
                      <a:pt x="88763" y="27720"/>
                    </a:lnTo>
                    <a:lnTo>
                      <a:pt x="89005" y="28996"/>
                    </a:lnTo>
                    <a:lnTo>
                      <a:pt x="89849" y="30091"/>
                    </a:lnTo>
                    <a:lnTo>
                      <a:pt x="90693" y="30820"/>
                    </a:lnTo>
                    <a:lnTo>
                      <a:pt x="91537" y="30091"/>
                    </a:lnTo>
                    <a:lnTo>
                      <a:pt x="92502" y="29908"/>
                    </a:lnTo>
                    <a:lnTo>
                      <a:pt x="93467" y="30091"/>
                    </a:lnTo>
                    <a:lnTo>
                      <a:pt x="94793" y="32279"/>
                    </a:lnTo>
                    <a:lnTo>
                      <a:pt x="95879" y="31732"/>
                    </a:lnTo>
                    <a:lnTo>
                      <a:pt x="96603" y="32462"/>
                    </a:lnTo>
                    <a:lnTo>
                      <a:pt x="99738" y="31003"/>
                    </a:lnTo>
                    <a:lnTo>
                      <a:pt x="101547" y="29726"/>
                    </a:lnTo>
                    <a:lnTo>
                      <a:pt x="102391" y="30091"/>
                    </a:lnTo>
                    <a:lnTo>
                      <a:pt x="102994" y="31550"/>
                    </a:lnTo>
                    <a:lnTo>
                      <a:pt x="104321" y="35562"/>
                    </a:lnTo>
                    <a:lnTo>
                      <a:pt x="105648" y="37568"/>
                    </a:lnTo>
                    <a:lnTo>
                      <a:pt x="106492" y="37568"/>
                    </a:lnTo>
                    <a:lnTo>
                      <a:pt x="106974" y="36291"/>
                    </a:lnTo>
                    <a:lnTo>
                      <a:pt x="108060" y="36291"/>
                    </a:lnTo>
                    <a:lnTo>
                      <a:pt x="108663" y="37386"/>
                    </a:lnTo>
                    <a:lnTo>
                      <a:pt x="109507" y="37568"/>
                    </a:lnTo>
                    <a:lnTo>
                      <a:pt x="110351" y="38297"/>
                    </a:lnTo>
                    <a:lnTo>
                      <a:pt x="111195" y="39392"/>
                    </a:lnTo>
                    <a:lnTo>
                      <a:pt x="113125" y="39209"/>
                    </a:lnTo>
                    <a:lnTo>
                      <a:pt x="114693" y="40851"/>
                    </a:lnTo>
                    <a:lnTo>
                      <a:pt x="115537" y="40668"/>
                    </a:lnTo>
                    <a:lnTo>
                      <a:pt x="117105" y="42674"/>
                    </a:lnTo>
                    <a:lnTo>
                      <a:pt x="118070" y="42857"/>
                    </a:lnTo>
                    <a:lnTo>
                      <a:pt x="119155" y="42857"/>
                    </a:lnTo>
                    <a:lnTo>
                      <a:pt x="119879" y="43768"/>
                    </a:lnTo>
                    <a:lnTo>
                      <a:pt x="119035" y="44498"/>
                    </a:lnTo>
                    <a:lnTo>
                      <a:pt x="120000" y="48693"/>
                    </a:lnTo>
                    <a:lnTo>
                      <a:pt x="119035" y="51428"/>
                    </a:lnTo>
                    <a:lnTo>
                      <a:pt x="117105" y="52158"/>
                    </a:lnTo>
                    <a:lnTo>
                      <a:pt x="117708" y="53252"/>
                    </a:lnTo>
                    <a:lnTo>
                      <a:pt x="118673" y="53617"/>
                    </a:lnTo>
                    <a:lnTo>
                      <a:pt x="119155" y="54893"/>
                    </a:lnTo>
                    <a:lnTo>
                      <a:pt x="117226" y="55805"/>
                    </a:lnTo>
                    <a:lnTo>
                      <a:pt x="116864" y="57082"/>
                    </a:lnTo>
                    <a:lnTo>
                      <a:pt x="116743" y="58358"/>
                    </a:lnTo>
                    <a:lnTo>
                      <a:pt x="117346" y="59452"/>
                    </a:lnTo>
                    <a:lnTo>
                      <a:pt x="117708" y="61094"/>
                    </a:lnTo>
                    <a:lnTo>
                      <a:pt x="117467" y="62370"/>
                    </a:lnTo>
                    <a:lnTo>
                      <a:pt x="118190" y="63100"/>
                    </a:lnTo>
                    <a:lnTo>
                      <a:pt x="117949" y="66018"/>
                    </a:lnTo>
                    <a:lnTo>
                      <a:pt x="117105" y="70212"/>
                    </a:lnTo>
                    <a:lnTo>
                      <a:pt x="116140" y="70942"/>
                    </a:lnTo>
                    <a:lnTo>
                      <a:pt x="114211" y="70212"/>
                    </a:lnTo>
                    <a:lnTo>
                      <a:pt x="113366" y="70577"/>
                    </a:lnTo>
                    <a:lnTo>
                      <a:pt x="111557" y="69118"/>
                    </a:lnTo>
                    <a:lnTo>
                      <a:pt x="110834" y="70030"/>
                    </a:lnTo>
                    <a:lnTo>
                      <a:pt x="109748" y="72583"/>
                    </a:lnTo>
                    <a:lnTo>
                      <a:pt x="108060" y="73677"/>
                    </a:lnTo>
                    <a:lnTo>
                      <a:pt x="107095" y="76413"/>
                    </a:lnTo>
                    <a:lnTo>
                      <a:pt x="107336" y="77872"/>
                    </a:lnTo>
                    <a:lnTo>
                      <a:pt x="107336" y="80607"/>
                    </a:lnTo>
                    <a:lnTo>
                      <a:pt x="104442" y="81337"/>
                    </a:lnTo>
                    <a:lnTo>
                      <a:pt x="102874" y="81702"/>
                    </a:lnTo>
                    <a:lnTo>
                      <a:pt x="101668" y="83708"/>
                    </a:lnTo>
                    <a:lnTo>
                      <a:pt x="100824" y="83525"/>
                    </a:lnTo>
                    <a:lnTo>
                      <a:pt x="98532" y="84802"/>
                    </a:lnTo>
                    <a:lnTo>
                      <a:pt x="98050" y="86990"/>
                    </a:lnTo>
                    <a:lnTo>
                      <a:pt x="96603" y="85714"/>
                    </a:lnTo>
                    <a:lnTo>
                      <a:pt x="93949" y="87720"/>
                    </a:lnTo>
                    <a:lnTo>
                      <a:pt x="93708" y="88632"/>
                    </a:lnTo>
                    <a:lnTo>
                      <a:pt x="93467" y="87720"/>
                    </a:lnTo>
                    <a:lnTo>
                      <a:pt x="92140" y="88449"/>
                    </a:lnTo>
                    <a:lnTo>
                      <a:pt x="91296" y="88449"/>
                    </a:lnTo>
                    <a:lnTo>
                      <a:pt x="89366" y="91185"/>
                    </a:lnTo>
                    <a:lnTo>
                      <a:pt x="88884" y="91367"/>
                    </a:lnTo>
                    <a:lnTo>
                      <a:pt x="88160" y="93191"/>
                    </a:lnTo>
                    <a:lnTo>
                      <a:pt x="87316" y="95197"/>
                    </a:lnTo>
                    <a:lnTo>
                      <a:pt x="86351" y="95744"/>
                    </a:lnTo>
                    <a:lnTo>
                      <a:pt x="86713" y="94832"/>
                    </a:lnTo>
                    <a:lnTo>
                      <a:pt x="87437" y="94285"/>
                    </a:lnTo>
                    <a:lnTo>
                      <a:pt x="88040" y="93373"/>
                    </a:lnTo>
                    <a:lnTo>
                      <a:pt x="87437" y="90638"/>
                    </a:lnTo>
                    <a:lnTo>
                      <a:pt x="86954" y="90638"/>
                    </a:lnTo>
                    <a:lnTo>
                      <a:pt x="86351" y="93373"/>
                    </a:lnTo>
                    <a:lnTo>
                      <a:pt x="85266" y="95197"/>
                    </a:lnTo>
                    <a:lnTo>
                      <a:pt x="85507" y="97750"/>
                    </a:lnTo>
                    <a:lnTo>
                      <a:pt x="85507" y="99392"/>
                    </a:lnTo>
                    <a:lnTo>
                      <a:pt x="84904" y="99392"/>
                    </a:lnTo>
                    <a:lnTo>
                      <a:pt x="84904" y="98662"/>
                    </a:lnTo>
                    <a:lnTo>
                      <a:pt x="84180" y="96656"/>
                    </a:lnTo>
                    <a:lnTo>
                      <a:pt x="84301" y="96109"/>
                    </a:lnTo>
                    <a:lnTo>
                      <a:pt x="84060" y="95379"/>
                    </a:lnTo>
                    <a:lnTo>
                      <a:pt x="83336" y="96291"/>
                    </a:lnTo>
                    <a:lnTo>
                      <a:pt x="82854" y="97386"/>
                    </a:lnTo>
                    <a:lnTo>
                      <a:pt x="82492" y="97203"/>
                    </a:lnTo>
                    <a:lnTo>
                      <a:pt x="82854" y="95744"/>
                    </a:lnTo>
                    <a:lnTo>
                      <a:pt x="82492" y="95379"/>
                    </a:lnTo>
                    <a:lnTo>
                      <a:pt x="80924" y="95379"/>
                    </a:lnTo>
                    <a:lnTo>
                      <a:pt x="80804" y="94832"/>
                    </a:lnTo>
                    <a:lnTo>
                      <a:pt x="80804" y="93373"/>
                    </a:lnTo>
                    <a:lnTo>
                      <a:pt x="80321" y="92462"/>
                    </a:lnTo>
                    <a:lnTo>
                      <a:pt x="80080" y="94832"/>
                    </a:lnTo>
                    <a:lnTo>
                      <a:pt x="79718" y="95197"/>
                    </a:lnTo>
                    <a:lnTo>
                      <a:pt x="77668" y="94285"/>
                    </a:lnTo>
                    <a:lnTo>
                      <a:pt x="78271" y="94832"/>
                    </a:lnTo>
                    <a:lnTo>
                      <a:pt x="78753" y="95744"/>
                    </a:lnTo>
                    <a:lnTo>
                      <a:pt x="79236" y="95744"/>
                    </a:lnTo>
                    <a:lnTo>
                      <a:pt x="79597" y="96109"/>
                    </a:lnTo>
                    <a:lnTo>
                      <a:pt x="79839" y="97203"/>
                    </a:lnTo>
                    <a:lnTo>
                      <a:pt x="80080" y="98115"/>
                    </a:lnTo>
                    <a:lnTo>
                      <a:pt x="80442" y="99027"/>
                    </a:lnTo>
                    <a:lnTo>
                      <a:pt x="80804" y="98480"/>
                    </a:lnTo>
                    <a:lnTo>
                      <a:pt x="80804" y="97203"/>
                    </a:lnTo>
                    <a:lnTo>
                      <a:pt x="82010" y="97568"/>
                    </a:lnTo>
                    <a:lnTo>
                      <a:pt x="82492" y="98297"/>
                    </a:lnTo>
                    <a:lnTo>
                      <a:pt x="83095" y="98297"/>
                    </a:lnTo>
                    <a:lnTo>
                      <a:pt x="82733" y="100486"/>
                    </a:lnTo>
                    <a:lnTo>
                      <a:pt x="82974" y="100668"/>
                    </a:lnTo>
                    <a:lnTo>
                      <a:pt x="83698" y="100303"/>
                    </a:lnTo>
                    <a:lnTo>
                      <a:pt x="84060" y="100486"/>
                    </a:lnTo>
                    <a:lnTo>
                      <a:pt x="83698" y="102127"/>
                    </a:lnTo>
                    <a:lnTo>
                      <a:pt x="85386" y="101945"/>
                    </a:lnTo>
                    <a:lnTo>
                      <a:pt x="86110" y="103404"/>
                    </a:lnTo>
                    <a:lnTo>
                      <a:pt x="86110" y="105410"/>
                    </a:lnTo>
                    <a:lnTo>
                      <a:pt x="86351" y="107234"/>
                    </a:lnTo>
                    <a:lnTo>
                      <a:pt x="86834" y="106322"/>
                    </a:lnTo>
                    <a:lnTo>
                      <a:pt x="88884" y="107234"/>
                    </a:lnTo>
                    <a:lnTo>
                      <a:pt x="89005" y="106139"/>
                    </a:lnTo>
                    <a:lnTo>
                      <a:pt x="90452" y="107598"/>
                    </a:lnTo>
                    <a:lnTo>
                      <a:pt x="91899" y="105227"/>
                    </a:lnTo>
                    <a:lnTo>
                      <a:pt x="92381" y="105227"/>
                    </a:lnTo>
                    <a:lnTo>
                      <a:pt x="92623" y="106139"/>
                    </a:lnTo>
                    <a:lnTo>
                      <a:pt x="93467" y="105410"/>
                    </a:lnTo>
                    <a:lnTo>
                      <a:pt x="95155" y="104863"/>
                    </a:lnTo>
                    <a:lnTo>
                      <a:pt x="96482" y="105045"/>
                    </a:lnTo>
                    <a:lnTo>
                      <a:pt x="96361" y="106504"/>
                    </a:lnTo>
                    <a:lnTo>
                      <a:pt x="95879" y="107234"/>
                    </a:lnTo>
                    <a:lnTo>
                      <a:pt x="95758" y="108875"/>
                    </a:lnTo>
                    <a:lnTo>
                      <a:pt x="95758" y="110881"/>
                    </a:lnTo>
                    <a:lnTo>
                      <a:pt x="93467" y="110881"/>
                    </a:lnTo>
                    <a:lnTo>
                      <a:pt x="93105" y="111428"/>
                    </a:lnTo>
                    <a:lnTo>
                      <a:pt x="89246" y="109787"/>
                    </a:lnTo>
                    <a:lnTo>
                      <a:pt x="87195" y="112887"/>
                    </a:lnTo>
                    <a:lnTo>
                      <a:pt x="86110" y="114711"/>
                    </a:lnTo>
                    <a:lnTo>
                      <a:pt x="84663" y="114164"/>
                    </a:lnTo>
                    <a:lnTo>
                      <a:pt x="82854" y="114893"/>
                    </a:lnTo>
                    <a:lnTo>
                      <a:pt x="83457" y="115440"/>
                    </a:lnTo>
                    <a:lnTo>
                      <a:pt x="82733" y="115805"/>
                    </a:lnTo>
                    <a:lnTo>
                      <a:pt x="82130" y="116899"/>
                    </a:lnTo>
                    <a:lnTo>
                      <a:pt x="82010" y="117811"/>
                    </a:lnTo>
                    <a:lnTo>
                      <a:pt x="81648" y="118358"/>
                    </a:lnTo>
                    <a:lnTo>
                      <a:pt x="80804" y="118723"/>
                    </a:lnTo>
                    <a:lnTo>
                      <a:pt x="79477" y="120000"/>
                    </a:lnTo>
                    <a:lnTo>
                      <a:pt x="77547" y="119817"/>
                    </a:lnTo>
                    <a:lnTo>
                      <a:pt x="77065" y="119635"/>
                    </a:lnTo>
                    <a:lnTo>
                      <a:pt x="75738" y="117811"/>
                    </a:lnTo>
                    <a:lnTo>
                      <a:pt x="76221" y="116352"/>
                    </a:lnTo>
                    <a:lnTo>
                      <a:pt x="76221" y="114711"/>
                    </a:lnTo>
                    <a:lnTo>
                      <a:pt x="76462" y="113069"/>
                    </a:lnTo>
                    <a:lnTo>
                      <a:pt x="76341" y="111246"/>
                    </a:lnTo>
                    <a:lnTo>
                      <a:pt x="75738" y="109240"/>
                    </a:lnTo>
                    <a:lnTo>
                      <a:pt x="74894" y="109057"/>
                    </a:lnTo>
                    <a:lnTo>
                      <a:pt x="74050" y="109057"/>
                    </a:lnTo>
                    <a:lnTo>
                      <a:pt x="73206" y="107598"/>
                    </a:lnTo>
                    <a:lnTo>
                      <a:pt x="71758" y="106322"/>
                    </a:lnTo>
                    <a:lnTo>
                      <a:pt x="69829" y="106322"/>
                    </a:lnTo>
                    <a:lnTo>
                      <a:pt x="69829" y="105957"/>
                    </a:lnTo>
                    <a:lnTo>
                      <a:pt x="70070" y="104863"/>
                    </a:lnTo>
                    <a:lnTo>
                      <a:pt x="71276" y="103951"/>
                    </a:lnTo>
                    <a:lnTo>
                      <a:pt x="72964" y="101398"/>
                    </a:lnTo>
                    <a:lnTo>
                      <a:pt x="73929" y="100303"/>
                    </a:lnTo>
                    <a:lnTo>
                      <a:pt x="77306" y="98662"/>
                    </a:lnTo>
                    <a:lnTo>
                      <a:pt x="77788" y="98297"/>
                    </a:lnTo>
                    <a:lnTo>
                      <a:pt x="77306" y="97750"/>
                    </a:lnTo>
                    <a:lnTo>
                      <a:pt x="77185" y="96474"/>
                    </a:lnTo>
                    <a:lnTo>
                      <a:pt x="76462" y="95379"/>
                    </a:lnTo>
                    <a:lnTo>
                      <a:pt x="75738" y="96474"/>
                    </a:lnTo>
                    <a:lnTo>
                      <a:pt x="74532" y="95562"/>
                    </a:lnTo>
                    <a:lnTo>
                      <a:pt x="74532" y="94650"/>
                    </a:lnTo>
                    <a:lnTo>
                      <a:pt x="73567" y="95197"/>
                    </a:lnTo>
                    <a:lnTo>
                      <a:pt x="73326" y="95744"/>
                    </a:lnTo>
                    <a:lnTo>
                      <a:pt x="72482" y="95744"/>
                    </a:lnTo>
                    <a:lnTo>
                      <a:pt x="69829" y="96656"/>
                    </a:lnTo>
                    <a:lnTo>
                      <a:pt x="67899" y="95562"/>
                    </a:lnTo>
                    <a:lnTo>
                      <a:pt x="67175" y="94468"/>
                    </a:lnTo>
                    <a:lnTo>
                      <a:pt x="66452" y="94103"/>
                    </a:lnTo>
                    <a:lnTo>
                      <a:pt x="65005" y="94285"/>
                    </a:lnTo>
                    <a:lnTo>
                      <a:pt x="64884" y="93556"/>
                    </a:lnTo>
                    <a:lnTo>
                      <a:pt x="66452" y="91732"/>
                    </a:lnTo>
                    <a:lnTo>
                      <a:pt x="66211" y="91367"/>
                    </a:lnTo>
                    <a:lnTo>
                      <a:pt x="64281" y="90820"/>
                    </a:lnTo>
                    <a:lnTo>
                      <a:pt x="63678" y="90455"/>
                    </a:lnTo>
                    <a:lnTo>
                      <a:pt x="64643" y="89726"/>
                    </a:lnTo>
                    <a:lnTo>
                      <a:pt x="67537" y="90455"/>
                    </a:lnTo>
                    <a:lnTo>
                      <a:pt x="67899" y="90273"/>
                    </a:lnTo>
                    <a:lnTo>
                      <a:pt x="67537" y="89544"/>
                    </a:lnTo>
                    <a:lnTo>
                      <a:pt x="66814" y="89361"/>
                    </a:lnTo>
                    <a:lnTo>
                      <a:pt x="66090" y="87720"/>
                    </a:lnTo>
                    <a:lnTo>
                      <a:pt x="65487" y="85896"/>
                    </a:lnTo>
                    <a:lnTo>
                      <a:pt x="65246" y="87355"/>
                    </a:lnTo>
                    <a:lnTo>
                      <a:pt x="64281" y="87902"/>
                    </a:lnTo>
                    <a:lnTo>
                      <a:pt x="63195" y="88449"/>
                    </a:lnTo>
                    <a:lnTo>
                      <a:pt x="63437" y="86626"/>
                    </a:lnTo>
                    <a:lnTo>
                      <a:pt x="62713" y="87537"/>
                    </a:lnTo>
                    <a:lnTo>
                      <a:pt x="61266" y="88632"/>
                    </a:lnTo>
                    <a:lnTo>
                      <a:pt x="59336" y="89179"/>
                    </a:lnTo>
                    <a:lnTo>
                      <a:pt x="58492" y="89726"/>
                    </a:lnTo>
                    <a:lnTo>
                      <a:pt x="57648" y="90273"/>
                    </a:lnTo>
                    <a:lnTo>
                      <a:pt x="57527" y="91550"/>
                    </a:lnTo>
                    <a:lnTo>
                      <a:pt x="56201" y="94832"/>
                    </a:lnTo>
                    <a:lnTo>
                      <a:pt x="55597" y="94650"/>
                    </a:lnTo>
                    <a:lnTo>
                      <a:pt x="55115" y="93191"/>
                    </a:lnTo>
                    <a:lnTo>
                      <a:pt x="54271" y="92826"/>
                    </a:lnTo>
                    <a:lnTo>
                      <a:pt x="53788" y="91914"/>
                    </a:lnTo>
                    <a:lnTo>
                      <a:pt x="54150" y="93373"/>
                    </a:lnTo>
                    <a:lnTo>
                      <a:pt x="55115" y="94650"/>
                    </a:lnTo>
                    <a:lnTo>
                      <a:pt x="55236" y="96656"/>
                    </a:lnTo>
                    <a:lnTo>
                      <a:pt x="54633" y="98662"/>
                    </a:lnTo>
                    <a:lnTo>
                      <a:pt x="54150" y="99574"/>
                    </a:lnTo>
                    <a:lnTo>
                      <a:pt x="52341" y="99756"/>
                    </a:lnTo>
                    <a:lnTo>
                      <a:pt x="51979" y="100668"/>
                    </a:lnTo>
                    <a:lnTo>
                      <a:pt x="51376" y="101215"/>
                    </a:lnTo>
                    <a:lnTo>
                      <a:pt x="51256" y="102492"/>
                    </a:lnTo>
                    <a:lnTo>
                      <a:pt x="50653" y="102127"/>
                    </a:lnTo>
                    <a:lnTo>
                      <a:pt x="50532" y="100303"/>
                    </a:lnTo>
                    <a:lnTo>
                      <a:pt x="50412" y="99574"/>
                    </a:lnTo>
                    <a:lnTo>
                      <a:pt x="50412" y="103221"/>
                    </a:lnTo>
                    <a:lnTo>
                      <a:pt x="50532" y="105957"/>
                    </a:lnTo>
                    <a:lnTo>
                      <a:pt x="50291" y="106139"/>
                    </a:lnTo>
                    <a:lnTo>
                      <a:pt x="49567" y="105410"/>
                    </a:lnTo>
                    <a:lnTo>
                      <a:pt x="48482" y="105410"/>
                    </a:lnTo>
                    <a:lnTo>
                      <a:pt x="47396" y="106139"/>
                    </a:lnTo>
                    <a:lnTo>
                      <a:pt x="45708" y="106504"/>
                    </a:lnTo>
                    <a:lnTo>
                      <a:pt x="44381" y="107963"/>
                    </a:lnTo>
                    <a:lnTo>
                      <a:pt x="42934" y="108145"/>
                    </a:lnTo>
                    <a:lnTo>
                      <a:pt x="41487" y="105045"/>
                    </a:lnTo>
                    <a:lnTo>
                      <a:pt x="40522" y="105227"/>
                    </a:lnTo>
                    <a:lnTo>
                      <a:pt x="40522" y="104498"/>
                    </a:lnTo>
                    <a:lnTo>
                      <a:pt x="41608" y="104498"/>
                    </a:lnTo>
                    <a:lnTo>
                      <a:pt x="42211" y="103404"/>
                    </a:lnTo>
                    <a:lnTo>
                      <a:pt x="42452" y="102127"/>
                    </a:lnTo>
                    <a:lnTo>
                      <a:pt x="42693" y="100668"/>
                    </a:lnTo>
                    <a:lnTo>
                      <a:pt x="43778" y="99756"/>
                    </a:lnTo>
                    <a:lnTo>
                      <a:pt x="43899" y="98297"/>
                    </a:lnTo>
                    <a:lnTo>
                      <a:pt x="44502" y="97386"/>
                    </a:lnTo>
                    <a:lnTo>
                      <a:pt x="45346" y="96656"/>
                    </a:lnTo>
                    <a:lnTo>
                      <a:pt x="45708" y="92279"/>
                    </a:lnTo>
                    <a:lnTo>
                      <a:pt x="46070" y="90820"/>
                    </a:lnTo>
                    <a:lnTo>
                      <a:pt x="47155" y="90273"/>
                    </a:lnTo>
                    <a:lnTo>
                      <a:pt x="47638" y="91367"/>
                    </a:lnTo>
                    <a:lnTo>
                      <a:pt x="48482" y="90638"/>
                    </a:lnTo>
                    <a:lnTo>
                      <a:pt x="51256" y="91732"/>
                    </a:lnTo>
                    <a:lnTo>
                      <a:pt x="51979" y="90820"/>
                    </a:lnTo>
                    <a:lnTo>
                      <a:pt x="52462" y="89544"/>
                    </a:lnTo>
                    <a:lnTo>
                      <a:pt x="51979" y="88267"/>
                    </a:lnTo>
                    <a:lnTo>
                      <a:pt x="52341" y="86808"/>
                    </a:lnTo>
                    <a:lnTo>
                      <a:pt x="52221" y="85349"/>
                    </a:lnTo>
                    <a:lnTo>
                      <a:pt x="51618" y="83890"/>
                    </a:lnTo>
                    <a:lnTo>
                      <a:pt x="49809" y="82613"/>
                    </a:lnTo>
                    <a:lnTo>
                      <a:pt x="49085" y="80060"/>
                    </a:lnTo>
                    <a:lnTo>
                      <a:pt x="49206" y="78601"/>
                    </a:lnTo>
                    <a:lnTo>
                      <a:pt x="48964" y="77142"/>
                    </a:lnTo>
                    <a:lnTo>
                      <a:pt x="48000" y="76960"/>
                    </a:lnTo>
                    <a:lnTo>
                      <a:pt x="47638" y="75683"/>
                    </a:lnTo>
                    <a:lnTo>
                      <a:pt x="46673" y="74589"/>
                    </a:lnTo>
                    <a:lnTo>
                      <a:pt x="47155" y="71671"/>
                    </a:lnTo>
                    <a:lnTo>
                      <a:pt x="47155" y="70212"/>
                    </a:lnTo>
                    <a:lnTo>
                      <a:pt x="47155" y="68753"/>
                    </a:lnTo>
                    <a:lnTo>
                      <a:pt x="46673" y="67294"/>
                    </a:lnTo>
                    <a:lnTo>
                      <a:pt x="45708" y="67841"/>
                    </a:lnTo>
                    <a:lnTo>
                      <a:pt x="44381" y="65653"/>
                    </a:lnTo>
                    <a:lnTo>
                      <a:pt x="43296" y="65288"/>
                    </a:lnTo>
                    <a:lnTo>
                      <a:pt x="41366" y="65835"/>
                    </a:lnTo>
                    <a:lnTo>
                      <a:pt x="40522" y="65288"/>
                    </a:lnTo>
                    <a:lnTo>
                      <a:pt x="38231" y="62370"/>
                    </a:lnTo>
                    <a:lnTo>
                      <a:pt x="37386" y="61823"/>
                    </a:lnTo>
                    <a:lnTo>
                      <a:pt x="35457" y="60911"/>
                    </a:lnTo>
                    <a:lnTo>
                      <a:pt x="33527" y="61823"/>
                    </a:lnTo>
                    <a:lnTo>
                      <a:pt x="32442" y="62006"/>
                    </a:lnTo>
                    <a:lnTo>
                      <a:pt x="31477" y="61823"/>
                    </a:lnTo>
                    <a:lnTo>
                      <a:pt x="30633" y="62370"/>
                    </a:lnTo>
                    <a:lnTo>
                      <a:pt x="29909" y="64376"/>
                    </a:lnTo>
                    <a:close/>
                  </a:path>
                </a:pathLst>
              </a:custGeom>
              <a:solidFill>
                <a:srgbClr val="FFD966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" name="Shape 286"/>
              <p:cNvSpPr/>
              <p:nvPr/>
            </p:nvSpPr>
            <p:spPr>
              <a:xfrm>
                <a:off x="5222080" y="2729258"/>
                <a:ext cx="60323" cy="761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6470" y="120000"/>
                    </a:moveTo>
                    <a:lnTo>
                      <a:pt x="56470" y="112970"/>
                    </a:lnTo>
                    <a:lnTo>
                      <a:pt x="55187" y="106443"/>
                    </a:lnTo>
                    <a:lnTo>
                      <a:pt x="53903" y="100418"/>
                    </a:lnTo>
                    <a:lnTo>
                      <a:pt x="55187" y="92384"/>
                    </a:lnTo>
                    <a:lnTo>
                      <a:pt x="55187" y="82343"/>
                    </a:lnTo>
                    <a:lnTo>
                      <a:pt x="51978" y="67782"/>
                    </a:lnTo>
                    <a:lnTo>
                      <a:pt x="44919" y="57740"/>
                    </a:lnTo>
                    <a:lnTo>
                      <a:pt x="36577" y="47196"/>
                    </a:lnTo>
                    <a:lnTo>
                      <a:pt x="28877" y="36652"/>
                    </a:lnTo>
                    <a:lnTo>
                      <a:pt x="26951" y="28117"/>
                    </a:lnTo>
                    <a:lnTo>
                      <a:pt x="21818" y="21589"/>
                    </a:lnTo>
                    <a:lnTo>
                      <a:pt x="12834" y="14560"/>
                    </a:lnTo>
                    <a:lnTo>
                      <a:pt x="5133" y="9539"/>
                    </a:lnTo>
                    <a:lnTo>
                      <a:pt x="0" y="9539"/>
                    </a:lnTo>
                    <a:lnTo>
                      <a:pt x="3850" y="4016"/>
                    </a:lnTo>
                    <a:lnTo>
                      <a:pt x="8342" y="1506"/>
                    </a:lnTo>
                    <a:lnTo>
                      <a:pt x="13475" y="3012"/>
                    </a:lnTo>
                    <a:lnTo>
                      <a:pt x="19251" y="2510"/>
                    </a:lnTo>
                    <a:lnTo>
                      <a:pt x="29518" y="0"/>
                    </a:lnTo>
                    <a:lnTo>
                      <a:pt x="39786" y="2510"/>
                    </a:lnTo>
                    <a:lnTo>
                      <a:pt x="44278" y="4016"/>
                    </a:lnTo>
                    <a:lnTo>
                      <a:pt x="56470" y="12050"/>
                    </a:lnTo>
                    <a:lnTo>
                      <a:pt x="60962" y="13556"/>
                    </a:lnTo>
                    <a:lnTo>
                      <a:pt x="71229" y="12050"/>
                    </a:lnTo>
                    <a:lnTo>
                      <a:pt x="77005" y="13054"/>
                    </a:lnTo>
                    <a:lnTo>
                      <a:pt x="84064" y="19079"/>
                    </a:lnTo>
                    <a:lnTo>
                      <a:pt x="89197" y="17573"/>
                    </a:lnTo>
                    <a:lnTo>
                      <a:pt x="91764" y="21589"/>
                    </a:lnTo>
                    <a:lnTo>
                      <a:pt x="91764" y="25606"/>
                    </a:lnTo>
                    <a:lnTo>
                      <a:pt x="91764" y="29623"/>
                    </a:lnTo>
                    <a:lnTo>
                      <a:pt x="89197" y="37656"/>
                    </a:lnTo>
                    <a:lnTo>
                      <a:pt x="94331" y="40669"/>
                    </a:lnTo>
                    <a:lnTo>
                      <a:pt x="96256" y="43682"/>
                    </a:lnTo>
                    <a:lnTo>
                      <a:pt x="101390" y="44686"/>
                    </a:lnTo>
                    <a:lnTo>
                      <a:pt x="102673" y="48702"/>
                    </a:lnTo>
                    <a:lnTo>
                      <a:pt x="102032" y="52217"/>
                    </a:lnTo>
                    <a:lnTo>
                      <a:pt x="105882" y="59748"/>
                    </a:lnTo>
                    <a:lnTo>
                      <a:pt x="115508" y="63263"/>
                    </a:lnTo>
                    <a:lnTo>
                      <a:pt x="118716" y="67280"/>
                    </a:lnTo>
                    <a:lnTo>
                      <a:pt x="119358" y="70794"/>
                    </a:lnTo>
                    <a:lnTo>
                      <a:pt x="117433" y="75313"/>
                    </a:lnTo>
                    <a:lnTo>
                      <a:pt x="120000" y="78828"/>
                    </a:lnTo>
                    <a:lnTo>
                      <a:pt x="117433" y="82343"/>
                    </a:lnTo>
                    <a:lnTo>
                      <a:pt x="113582" y="84853"/>
                    </a:lnTo>
                    <a:lnTo>
                      <a:pt x="98823" y="81841"/>
                    </a:lnTo>
                    <a:lnTo>
                      <a:pt x="94331" y="83849"/>
                    </a:lnTo>
                    <a:lnTo>
                      <a:pt x="91764" y="80836"/>
                    </a:lnTo>
                    <a:lnTo>
                      <a:pt x="85989" y="82343"/>
                    </a:lnTo>
                    <a:lnTo>
                      <a:pt x="84064" y="86359"/>
                    </a:lnTo>
                    <a:lnTo>
                      <a:pt x="82139" y="98410"/>
                    </a:lnTo>
                    <a:lnTo>
                      <a:pt x="77647" y="100418"/>
                    </a:lnTo>
                    <a:lnTo>
                      <a:pt x="74438" y="102928"/>
                    </a:lnTo>
                    <a:lnTo>
                      <a:pt x="73796" y="106945"/>
                    </a:lnTo>
                    <a:lnTo>
                      <a:pt x="68663" y="109456"/>
                    </a:lnTo>
                    <a:lnTo>
                      <a:pt x="66737" y="113472"/>
                    </a:lnTo>
                    <a:lnTo>
                      <a:pt x="66737" y="116987"/>
                    </a:lnTo>
                    <a:lnTo>
                      <a:pt x="62245" y="120000"/>
                    </a:lnTo>
                    <a:lnTo>
                      <a:pt x="56470" y="120000"/>
                    </a:lnTo>
                    <a:close/>
                  </a:path>
                </a:pathLst>
              </a:custGeom>
              <a:solidFill>
                <a:srgbClr val="FFD966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" name="Shape 287"/>
              <p:cNvSpPr/>
              <p:nvPr/>
            </p:nvSpPr>
            <p:spPr>
              <a:xfrm>
                <a:off x="5161755" y="2510183"/>
                <a:ext cx="169863" cy="14287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834" y="113628"/>
                    </a:moveTo>
                    <a:lnTo>
                      <a:pt x="4736" y="102743"/>
                    </a:lnTo>
                    <a:lnTo>
                      <a:pt x="1353" y="99292"/>
                    </a:lnTo>
                    <a:lnTo>
                      <a:pt x="0" y="96371"/>
                    </a:lnTo>
                    <a:lnTo>
                      <a:pt x="2481" y="93185"/>
                    </a:lnTo>
                    <a:lnTo>
                      <a:pt x="5864" y="90796"/>
                    </a:lnTo>
                    <a:lnTo>
                      <a:pt x="8345" y="86283"/>
                    </a:lnTo>
                    <a:lnTo>
                      <a:pt x="8571" y="81769"/>
                    </a:lnTo>
                    <a:lnTo>
                      <a:pt x="8571" y="77522"/>
                    </a:lnTo>
                    <a:lnTo>
                      <a:pt x="4511" y="58407"/>
                    </a:lnTo>
                    <a:lnTo>
                      <a:pt x="4285" y="55752"/>
                    </a:lnTo>
                    <a:lnTo>
                      <a:pt x="7443" y="56814"/>
                    </a:lnTo>
                    <a:lnTo>
                      <a:pt x="11052" y="55752"/>
                    </a:lnTo>
                    <a:lnTo>
                      <a:pt x="14661" y="56548"/>
                    </a:lnTo>
                    <a:lnTo>
                      <a:pt x="16466" y="55752"/>
                    </a:lnTo>
                    <a:lnTo>
                      <a:pt x="17819" y="54159"/>
                    </a:lnTo>
                    <a:lnTo>
                      <a:pt x="19398" y="55221"/>
                    </a:lnTo>
                    <a:lnTo>
                      <a:pt x="21203" y="54955"/>
                    </a:lnTo>
                    <a:lnTo>
                      <a:pt x="20526" y="51238"/>
                    </a:lnTo>
                    <a:lnTo>
                      <a:pt x="21879" y="50442"/>
                    </a:lnTo>
                    <a:lnTo>
                      <a:pt x="23909" y="50442"/>
                    </a:lnTo>
                    <a:lnTo>
                      <a:pt x="25037" y="48584"/>
                    </a:lnTo>
                    <a:lnTo>
                      <a:pt x="26616" y="47522"/>
                    </a:lnTo>
                    <a:lnTo>
                      <a:pt x="28195" y="48318"/>
                    </a:lnTo>
                    <a:lnTo>
                      <a:pt x="29323" y="49911"/>
                    </a:lnTo>
                    <a:lnTo>
                      <a:pt x="31127" y="50973"/>
                    </a:lnTo>
                    <a:lnTo>
                      <a:pt x="32706" y="50442"/>
                    </a:lnTo>
                    <a:lnTo>
                      <a:pt x="32481" y="48053"/>
                    </a:lnTo>
                    <a:lnTo>
                      <a:pt x="31353" y="46460"/>
                    </a:lnTo>
                    <a:lnTo>
                      <a:pt x="30451" y="44336"/>
                    </a:lnTo>
                    <a:lnTo>
                      <a:pt x="30902" y="42477"/>
                    </a:lnTo>
                    <a:lnTo>
                      <a:pt x="32706" y="39026"/>
                    </a:lnTo>
                    <a:lnTo>
                      <a:pt x="32706" y="36637"/>
                    </a:lnTo>
                    <a:lnTo>
                      <a:pt x="33383" y="34247"/>
                    </a:lnTo>
                    <a:lnTo>
                      <a:pt x="33383" y="32389"/>
                    </a:lnTo>
                    <a:lnTo>
                      <a:pt x="33609" y="30000"/>
                    </a:lnTo>
                    <a:lnTo>
                      <a:pt x="35187" y="29203"/>
                    </a:lnTo>
                    <a:lnTo>
                      <a:pt x="37218" y="28407"/>
                    </a:lnTo>
                    <a:lnTo>
                      <a:pt x="38345" y="27079"/>
                    </a:lnTo>
                    <a:lnTo>
                      <a:pt x="39924" y="26283"/>
                    </a:lnTo>
                    <a:lnTo>
                      <a:pt x="43082" y="26283"/>
                    </a:lnTo>
                    <a:lnTo>
                      <a:pt x="44887" y="21238"/>
                    </a:lnTo>
                    <a:lnTo>
                      <a:pt x="43308" y="20442"/>
                    </a:lnTo>
                    <a:lnTo>
                      <a:pt x="41278" y="20442"/>
                    </a:lnTo>
                    <a:lnTo>
                      <a:pt x="41278" y="18318"/>
                    </a:lnTo>
                    <a:lnTo>
                      <a:pt x="41278" y="16194"/>
                    </a:lnTo>
                    <a:lnTo>
                      <a:pt x="43082" y="15132"/>
                    </a:lnTo>
                    <a:lnTo>
                      <a:pt x="44436" y="13539"/>
                    </a:lnTo>
                    <a:lnTo>
                      <a:pt x="43984" y="13274"/>
                    </a:lnTo>
                    <a:lnTo>
                      <a:pt x="43984" y="12743"/>
                    </a:lnTo>
                    <a:lnTo>
                      <a:pt x="46015" y="13274"/>
                    </a:lnTo>
                    <a:lnTo>
                      <a:pt x="47368" y="12212"/>
                    </a:lnTo>
                    <a:lnTo>
                      <a:pt x="48045" y="9823"/>
                    </a:lnTo>
                    <a:lnTo>
                      <a:pt x="49398" y="8495"/>
                    </a:lnTo>
                    <a:lnTo>
                      <a:pt x="53007" y="10353"/>
                    </a:lnTo>
                    <a:lnTo>
                      <a:pt x="54586" y="9823"/>
                    </a:lnTo>
                    <a:lnTo>
                      <a:pt x="57067" y="6637"/>
                    </a:lnTo>
                    <a:lnTo>
                      <a:pt x="57293" y="4247"/>
                    </a:lnTo>
                    <a:lnTo>
                      <a:pt x="60225" y="1327"/>
                    </a:lnTo>
                    <a:lnTo>
                      <a:pt x="61578" y="0"/>
                    </a:lnTo>
                    <a:lnTo>
                      <a:pt x="64060" y="0"/>
                    </a:lnTo>
                    <a:lnTo>
                      <a:pt x="64511" y="2123"/>
                    </a:lnTo>
                    <a:lnTo>
                      <a:pt x="68120" y="1327"/>
                    </a:lnTo>
                    <a:lnTo>
                      <a:pt x="69924" y="2123"/>
                    </a:lnTo>
                    <a:lnTo>
                      <a:pt x="70601" y="3982"/>
                    </a:lnTo>
                    <a:lnTo>
                      <a:pt x="74210" y="3451"/>
                    </a:lnTo>
                    <a:lnTo>
                      <a:pt x="76240" y="3716"/>
                    </a:lnTo>
                    <a:lnTo>
                      <a:pt x="78947" y="6371"/>
                    </a:lnTo>
                    <a:lnTo>
                      <a:pt x="78496" y="11415"/>
                    </a:lnTo>
                    <a:lnTo>
                      <a:pt x="81879" y="9292"/>
                    </a:lnTo>
                    <a:lnTo>
                      <a:pt x="83458" y="9026"/>
                    </a:lnTo>
                    <a:lnTo>
                      <a:pt x="84812" y="7699"/>
                    </a:lnTo>
                    <a:lnTo>
                      <a:pt x="88421" y="7168"/>
                    </a:lnTo>
                    <a:lnTo>
                      <a:pt x="90000" y="7699"/>
                    </a:lnTo>
                    <a:lnTo>
                      <a:pt x="91804" y="9026"/>
                    </a:lnTo>
                    <a:lnTo>
                      <a:pt x="93157" y="10353"/>
                    </a:lnTo>
                    <a:lnTo>
                      <a:pt x="95187" y="13805"/>
                    </a:lnTo>
                    <a:lnTo>
                      <a:pt x="96992" y="14070"/>
                    </a:lnTo>
                    <a:lnTo>
                      <a:pt x="97218" y="16991"/>
                    </a:lnTo>
                    <a:lnTo>
                      <a:pt x="96766" y="19380"/>
                    </a:lnTo>
                    <a:lnTo>
                      <a:pt x="96766" y="21238"/>
                    </a:lnTo>
                    <a:lnTo>
                      <a:pt x="97894" y="23362"/>
                    </a:lnTo>
                    <a:lnTo>
                      <a:pt x="98345" y="25221"/>
                    </a:lnTo>
                    <a:lnTo>
                      <a:pt x="98120" y="27079"/>
                    </a:lnTo>
                    <a:lnTo>
                      <a:pt x="97669" y="29203"/>
                    </a:lnTo>
                    <a:lnTo>
                      <a:pt x="96090" y="30796"/>
                    </a:lnTo>
                    <a:lnTo>
                      <a:pt x="95639" y="32654"/>
                    </a:lnTo>
                    <a:lnTo>
                      <a:pt x="96090" y="34778"/>
                    </a:lnTo>
                    <a:lnTo>
                      <a:pt x="98571" y="37964"/>
                    </a:lnTo>
                    <a:lnTo>
                      <a:pt x="99699" y="41946"/>
                    </a:lnTo>
                    <a:lnTo>
                      <a:pt x="102180" y="47787"/>
                    </a:lnTo>
                    <a:lnTo>
                      <a:pt x="103308" y="49380"/>
                    </a:lnTo>
                    <a:lnTo>
                      <a:pt x="106691" y="51769"/>
                    </a:lnTo>
                    <a:lnTo>
                      <a:pt x="107819" y="53362"/>
                    </a:lnTo>
                    <a:lnTo>
                      <a:pt x="108045" y="55486"/>
                    </a:lnTo>
                    <a:lnTo>
                      <a:pt x="107819" y="57610"/>
                    </a:lnTo>
                    <a:lnTo>
                      <a:pt x="108721" y="59469"/>
                    </a:lnTo>
                    <a:lnTo>
                      <a:pt x="113909" y="58938"/>
                    </a:lnTo>
                    <a:lnTo>
                      <a:pt x="115263" y="60000"/>
                    </a:lnTo>
                    <a:lnTo>
                      <a:pt x="117067" y="60796"/>
                    </a:lnTo>
                    <a:lnTo>
                      <a:pt x="116390" y="62654"/>
                    </a:lnTo>
                    <a:lnTo>
                      <a:pt x="117518" y="64247"/>
                    </a:lnTo>
                    <a:lnTo>
                      <a:pt x="119774" y="64778"/>
                    </a:lnTo>
                    <a:lnTo>
                      <a:pt x="120000" y="68230"/>
                    </a:lnTo>
                    <a:lnTo>
                      <a:pt x="118421" y="69823"/>
                    </a:lnTo>
                    <a:lnTo>
                      <a:pt x="117518" y="71415"/>
                    </a:lnTo>
                    <a:lnTo>
                      <a:pt x="114812" y="74070"/>
                    </a:lnTo>
                    <a:lnTo>
                      <a:pt x="113007" y="75398"/>
                    </a:lnTo>
                    <a:lnTo>
                      <a:pt x="109172" y="74867"/>
                    </a:lnTo>
                    <a:lnTo>
                      <a:pt x="106466" y="72212"/>
                    </a:lnTo>
                    <a:lnTo>
                      <a:pt x="104887" y="71946"/>
                    </a:lnTo>
                    <a:lnTo>
                      <a:pt x="103082" y="72743"/>
                    </a:lnTo>
                    <a:lnTo>
                      <a:pt x="102857" y="74867"/>
                    </a:lnTo>
                    <a:lnTo>
                      <a:pt x="101278" y="75663"/>
                    </a:lnTo>
                    <a:lnTo>
                      <a:pt x="101503" y="78053"/>
                    </a:lnTo>
                    <a:lnTo>
                      <a:pt x="103984" y="80707"/>
                    </a:lnTo>
                    <a:lnTo>
                      <a:pt x="104436" y="82566"/>
                    </a:lnTo>
                    <a:lnTo>
                      <a:pt x="103984" y="84955"/>
                    </a:lnTo>
                    <a:lnTo>
                      <a:pt x="105112" y="86283"/>
                    </a:lnTo>
                    <a:lnTo>
                      <a:pt x="104887" y="88407"/>
                    </a:lnTo>
                    <a:lnTo>
                      <a:pt x="106466" y="89469"/>
                    </a:lnTo>
                    <a:lnTo>
                      <a:pt x="106917" y="91327"/>
                    </a:lnTo>
                    <a:lnTo>
                      <a:pt x="106691" y="93716"/>
                    </a:lnTo>
                    <a:lnTo>
                      <a:pt x="107819" y="99557"/>
                    </a:lnTo>
                    <a:lnTo>
                      <a:pt x="103308" y="99557"/>
                    </a:lnTo>
                    <a:lnTo>
                      <a:pt x="101729" y="100884"/>
                    </a:lnTo>
                    <a:lnTo>
                      <a:pt x="99699" y="100884"/>
                    </a:lnTo>
                    <a:lnTo>
                      <a:pt x="98120" y="101946"/>
                    </a:lnTo>
                    <a:lnTo>
                      <a:pt x="94060" y="106460"/>
                    </a:lnTo>
                    <a:lnTo>
                      <a:pt x="93383" y="108584"/>
                    </a:lnTo>
                    <a:lnTo>
                      <a:pt x="93383" y="110973"/>
                    </a:lnTo>
                    <a:lnTo>
                      <a:pt x="92932" y="113362"/>
                    </a:lnTo>
                    <a:lnTo>
                      <a:pt x="93383" y="117610"/>
                    </a:lnTo>
                    <a:lnTo>
                      <a:pt x="92481" y="119469"/>
                    </a:lnTo>
                    <a:lnTo>
                      <a:pt x="90676" y="120000"/>
                    </a:lnTo>
                    <a:lnTo>
                      <a:pt x="89548" y="118407"/>
                    </a:lnTo>
                    <a:lnTo>
                      <a:pt x="87969" y="117610"/>
                    </a:lnTo>
                    <a:lnTo>
                      <a:pt x="85939" y="117610"/>
                    </a:lnTo>
                    <a:lnTo>
                      <a:pt x="82330" y="118141"/>
                    </a:lnTo>
                    <a:lnTo>
                      <a:pt x="80300" y="118141"/>
                    </a:lnTo>
                    <a:lnTo>
                      <a:pt x="78721" y="119469"/>
                    </a:lnTo>
                    <a:lnTo>
                      <a:pt x="77368" y="117876"/>
                    </a:lnTo>
                    <a:lnTo>
                      <a:pt x="76466" y="115752"/>
                    </a:lnTo>
                    <a:lnTo>
                      <a:pt x="73759" y="113362"/>
                    </a:lnTo>
                    <a:lnTo>
                      <a:pt x="69924" y="118141"/>
                    </a:lnTo>
                    <a:lnTo>
                      <a:pt x="68120" y="116814"/>
                    </a:lnTo>
                    <a:lnTo>
                      <a:pt x="66992" y="114955"/>
                    </a:lnTo>
                    <a:lnTo>
                      <a:pt x="65413" y="115486"/>
                    </a:lnTo>
                    <a:lnTo>
                      <a:pt x="63383" y="114955"/>
                    </a:lnTo>
                    <a:lnTo>
                      <a:pt x="62030" y="113628"/>
                    </a:lnTo>
                    <a:lnTo>
                      <a:pt x="60676" y="115221"/>
                    </a:lnTo>
                    <a:lnTo>
                      <a:pt x="58872" y="115221"/>
                    </a:lnTo>
                    <a:lnTo>
                      <a:pt x="57067" y="115752"/>
                    </a:lnTo>
                    <a:lnTo>
                      <a:pt x="55714" y="117610"/>
                    </a:lnTo>
                    <a:lnTo>
                      <a:pt x="54135" y="115752"/>
                    </a:lnTo>
                    <a:lnTo>
                      <a:pt x="53684" y="113628"/>
                    </a:lnTo>
                    <a:lnTo>
                      <a:pt x="50300" y="113893"/>
                    </a:lnTo>
                    <a:lnTo>
                      <a:pt x="48721" y="112566"/>
                    </a:lnTo>
                    <a:lnTo>
                      <a:pt x="48496" y="110442"/>
                    </a:lnTo>
                    <a:lnTo>
                      <a:pt x="46917" y="109380"/>
                    </a:lnTo>
                    <a:lnTo>
                      <a:pt x="44887" y="108584"/>
                    </a:lnTo>
                    <a:lnTo>
                      <a:pt x="43533" y="107787"/>
                    </a:lnTo>
                    <a:lnTo>
                      <a:pt x="41503" y="108053"/>
                    </a:lnTo>
                    <a:lnTo>
                      <a:pt x="39699" y="107787"/>
                    </a:lnTo>
                    <a:lnTo>
                      <a:pt x="36090" y="106460"/>
                    </a:lnTo>
                    <a:lnTo>
                      <a:pt x="32932" y="104070"/>
                    </a:lnTo>
                    <a:lnTo>
                      <a:pt x="31127" y="104867"/>
                    </a:lnTo>
                    <a:lnTo>
                      <a:pt x="27293" y="104601"/>
                    </a:lnTo>
                    <a:lnTo>
                      <a:pt x="25488" y="103805"/>
                    </a:lnTo>
                    <a:lnTo>
                      <a:pt x="16015" y="105398"/>
                    </a:lnTo>
                    <a:lnTo>
                      <a:pt x="14436" y="106460"/>
                    </a:lnTo>
                    <a:lnTo>
                      <a:pt x="13984" y="108318"/>
                    </a:lnTo>
                    <a:lnTo>
                      <a:pt x="12406" y="109911"/>
                    </a:lnTo>
                    <a:lnTo>
                      <a:pt x="9248" y="112035"/>
                    </a:lnTo>
                    <a:lnTo>
                      <a:pt x="7218" y="111769"/>
                    </a:lnTo>
                    <a:lnTo>
                      <a:pt x="5413" y="112035"/>
                    </a:lnTo>
                    <a:lnTo>
                      <a:pt x="3834" y="113628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88" name="Shape 288"/>
              <p:cNvGrpSpPr/>
              <p:nvPr/>
            </p:nvGrpSpPr>
            <p:grpSpPr>
              <a:xfrm>
                <a:off x="5033168" y="2808634"/>
                <a:ext cx="68263" cy="68263"/>
                <a:chOff x="2687" y="1929"/>
                <a:chExt cx="43" cy="43"/>
              </a:xfrm>
            </p:grpSpPr>
            <p:sp>
              <p:nvSpPr>
                <p:cNvPr id="289" name="Shape 289"/>
                <p:cNvSpPr/>
                <p:nvPr/>
              </p:nvSpPr>
              <p:spPr>
                <a:xfrm>
                  <a:off x="2687" y="1929"/>
                  <a:ext cx="43" cy="4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3162" y="120000"/>
                      </a:moveTo>
                      <a:lnTo>
                        <a:pt x="83162" y="115555"/>
                      </a:lnTo>
                      <a:lnTo>
                        <a:pt x="80930" y="115555"/>
                      </a:lnTo>
                      <a:lnTo>
                        <a:pt x="81488" y="112777"/>
                      </a:lnTo>
                      <a:lnTo>
                        <a:pt x="76465" y="112222"/>
                      </a:lnTo>
                      <a:lnTo>
                        <a:pt x="72000" y="106666"/>
                      </a:lnTo>
                      <a:lnTo>
                        <a:pt x="68093" y="106111"/>
                      </a:lnTo>
                      <a:lnTo>
                        <a:pt x="63627" y="102777"/>
                      </a:lnTo>
                      <a:lnTo>
                        <a:pt x="63627" y="100000"/>
                      </a:lnTo>
                      <a:lnTo>
                        <a:pt x="59162" y="99444"/>
                      </a:lnTo>
                      <a:lnTo>
                        <a:pt x="55255" y="102222"/>
                      </a:lnTo>
                      <a:lnTo>
                        <a:pt x="54697" y="99444"/>
                      </a:lnTo>
                      <a:lnTo>
                        <a:pt x="58604" y="97222"/>
                      </a:lnTo>
                      <a:lnTo>
                        <a:pt x="46325" y="83888"/>
                      </a:lnTo>
                      <a:lnTo>
                        <a:pt x="45767" y="77777"/>
                      </a:lnTo>
                      <a:lnTo>
                        <a:pt x="42976" y="75555"/>
                      </a:lnTo>
                      <a:lnTo>
                        <a:pt x="40186" y="73888"/>
                      </a:lnTo>
                      <a:lnTo>
                        <a:pt x="29023" y="63333"/>
                      </a:lnTo>
                      <a:lnTo>
                        <a:pt x="28465" y="60555"/>
                      </a:lnTo>
                      <a:lnTo>
                        <a:pt x="22883" y="52777"/>
                      </a:lnTo>
                      <a:lnTo>
                        <a:pt x="19534" y="51666"/>
                      </a:lnTo>
                      <a:lnTo>
                        <a:pt x="15069" y="45000"/>
                      </a:lnTo>
                      <a:lnTo>
                        <a:pt x="12279" y="43888"/>
                      </a:lnTo>
                      <a:lnTo>
                        <a:pt x="12837" y="40555"/>
                      </a:lnTo>
                      <a:lnTo>
                        <a:pt x="13953" y="39444"/>
                      </a:lnTo>
                      <a:lnTo>
                        <a:pt x="12279" y="36111"/>
                      </a:lnTo>
                      <a:lnTo>
                        <a:pt x="12279" y="33333"/>
                      </a:lnTo>
                      <a:lnTo>
                        <a:pt x="8930" y="30000"/>
                      </a:lnTo>
                      <a:lnTo>
                        <a:pt x="6697" y="22777"/>
                      </a:lnTo>
                      <a:lnTo>
                        <a:pt x="3906" y="22222"/>
                      </a:lnTo>
                      <a:lnTo>
                        <a:pt x="0" y="18888"/>
                      </a:lnTo>
                      <a:lnTo>
                        <a:pt x="0" y="17222"/>
                      </a:lnTo>
                      <a:lnTo>
                        <a:pt x="1674" y="16111"/>
                      </a:lnTo>
                      <a:lnTo>
                        <a:pt x="1116" y="13888"/>
                      </a:lnTo>
                      <a:lnTo>
                        <a:pt x="1116" y="3333"/>
                      </a:lnTo>
                      <a:lnTo>
                        <a:pt x="4465" y="0"/>
                      </a:lnTo>
                      <a:lnTo>
                        <a:pt x="9488" y="1111"/>
                      </a:lnTo>
                      <a:lnTo>
                        <a:pt x="9488" y="2222"/>
                      </a:lnTo>
                      <a:lnTo>
                        <a:pt x="16744" y="10555"/>
                      </a:lnTo>
                      <a:lnTo>
                        <a:pt x="18976" y="10555"/>
                      </a:lnTo>
                      <a:lnTo>
                        <a:pt x="24000" y="1111"/>
                      </a:lnTo>
                      <a:lnTo>
                        <a:pt x="34046" y="2222"/>
                      </a:lnTo>
                      <a:lnTo>
                        <a:pt x="36279" y="0"/>
                      </a:lnTo>
                      <a:lnTo>
                        <a:pt x="37395" y="0"/>
                      </a:lnTo>
                      <a:lnTo>
                        <a:pt x="44093" y="4444"/>
                      </a:lnTo>
                      <a:lnTo>
                        <a:pt x="46325" y="4444"/>
                      </a:lnTo>
                      <a:lnTo>
                        <a:pt x="48000" y="3333"/>
                      </a:lnTo>
                      <a:lnTo>
                        <a:pt x="49674" y="5000"/>
                      </a:lnTo>
                      <a:lnTo>
                        <a:pt x="58046" y="6666"/>
                      </a:lnTo>
                      <a:lnTo>
                        <a:pt x="58604" y="5000"/>
                      </a:lnTo>
                      <a:lnTo>
                        <a:pt x="60279" y="5000"/>
                      </a:lnTo>
                      <a:lnTo>
                        <a:pt x="64744" y="9444"/>
                      </a:lnTo>
                      <a:lnTo>
                        <a:pt x="66418" y="9444"/>
                      </a:lnTo>
                      <a:lnTo>
                        <a:pt x="69767" y="5000"/>
                      </a:lnTo>
                      <a:lnTo>
                        <a:pt x="72000" y="5000"/>
                      </a:lnTo>
                      <a:lnTo>
                        <a:pt x="73674" y="7777"/>
                      </a:lnTo>
                      <a:lnTo>
                        <a:pt x="75348" y="8888"/>
                      </a:lnTo>
                      <a:lnTo>
                        <a:pt x="76465" y="6111"/>
                      </a:lnTo>
                      <a:lnTo>
                        <a:pt x="82604" y="6666"/>
                      </a:lnTo>
                      <a:lnTo>
                        <a:pt x="84837" y="10000"/>
                      </a:lnTo>
                      <a:lnTo>
                        <a:pt x="85953" y="9444"/>
                      </a:lnTo>
                      <a:lnTo>
                        <a:pt x="85953" y="7777"/>
                      </a:lnTo>
                      <a:lnTo>
                        <a:pt x="90418" y="7777"/>
                      </a:lnTo>
                      <a:lnTo>
                        <a:pt x="93767" y="12222"/>
                      </a:lnTo>
                      <a:lnTo>
                        <a:pt x="93209" y="15000"/>
                      </a:lnTo>
                      <a:lnTo>
                        <a:pt x="93209" y="15555"/>
                      </a:lnTo>
                      <a:lnTo>
                        <a:pt x="96558" y="18333"/>
                      </a:lnTo>
                      <a:lnTo>
                        <a:pt x="100465" y="18333"/>
                      </a:lnTo>
                      <a:lnTo>
                        <a:pt x="103813" y="15555"/>
                      </a:lnTo>
                      <a:lnTo>
                        <a:pt x="111069" y="15555"/>
                      </a:lnTo>
                      <a:lnTo>
                        <a:pt x="112186" y="17222"/>
                      </a:lnTo>
                      <a:lnTo>
                        <a:pt x="111627" y="19444"/>
                      </a:lnTo>
                      <a:lnTo>
                        <a:pt x="111627" y="21666"/>
                      </a:lnTo>
                      <a:lnTo>
                        <a:pt x="108837" y="25555"/>
                      </a:lnTo>
                      <a:lnTo>
                        <a:pt x="106046" y="31666"/>
                      </a:lnTo>
                      <a:lnTo>
                        <a:pt x="104930" y="32777"/>
                      </a:lnTo>
                      <a:lnTo>
                        <a:pt x="104930" y="33888"/>
                      </a:lnTo>
                      <a:lnTo>
                        <a:pt x="105488" y="35000"/>
                      </a:lnTo>
                      <a:lnTo>
                        <a:pt x="103255" y="37777"/>
                      </a:lnTo>
                      <a:lnTo>
                        <a:pt x="104930" y="42222"/>
                      </a:lnTo>
                      <a:lnTo>
                        <a:pt x="106604" y="42222"/>
                      </a:lnTo>
                      <a:lnTo>
                        <a:pt x="108279" y="43333"/>
                      </a:lnTo>
                      <a:lnTo>
                        <a:pt x="109953" y="42777"/>
                      </a:lnTo>
                      <a:lnTo>
                        <a:pt x="111069" y="43888"/>
                      </a:lnTo>
                      <a:lnTo>
                        <a:pt x="111627" y="46111"/>
                      </a:lnTo>
                      <a:lnTo>
                        <a:pt x="113302" y="48333"/>
                      </a:lnTo>
                      <a:lnTo>
                        <a:pt x="115534" y="48333"/>
                      </a:lnTo>
                      <a:lnTo>
                        <a:pt x="115534" y="48888"/>
                      </a:lnTo>
                      <a:lnTo>
                        <a:pt x="115534" y="50000"/>
                      </a:lnTo>
                      <a:lnTo>
                        <a:pt x="118325" y="51666"/>
                      </a:lnTo>
                      <a:lnTo>
                        <a:pt x="120000" y="52222"/>
                      </a:lnTo>
                      <a:lnTo>
                        <a:pt x="120000" y="53888"/>
                      </a:lnTo>
                      <a:lnTo>
                        <a:pt x="117767" y="56666"/>
                      </a:lnTo>
                      <a:lnTo>
                        <a:pt x="112744" y="56666"/>
                      </a:lnTo>
                      <a:lnTo>
                        <a:pt x="109953" y="54444"/>
                      </a:lnTo>
                      <a:lnTo>
                        <a:pt x="108837" y="54444"/>
                      </a:lnTo>
                      <a:lnTo>
                        <a:pt x="108279" y="55555"/>
                      </a:lnTo>
                      <a:lnTo>
                        <a:pt x="108837" y="56666"/>
                      </a:lnTo>
                      <a:lnTo>
                        <a:pt x="112186" y="60555"/>
                      </a:lnTo>
                      <a:lnTo>
                        <a:pt x="115534" y="65000"/>
                      </a:lnTo>
                      <a:lnTo>
                        <a:pt x="117209" y="66111"/>
                      </a:lnTo>
                      <a:lnTo>
                        <a:pt x="116093" y="70000"/>
                      </a:lnTo>
                      <a:lnTo>
                        <a:pt x="115534" y="71666"/>
                      </a:lnTo>
                      <a:lnTo>
                        <a:pt x="114418" y="72222"/>
                      </a:lnTo>
                      <a:lnTo>
                        <a:pt x="112744" y="71666"/>
                      </a:lnTo>
                      <a:lnTo>
                        <a:pt x="111627" y="71666"/>
                      </a:lnTo>
                      <a:lnTo>
                        <a:pt x="109953" y="73333"/>
                      </a:lnTo>
                      <a:lnTo>
                        <a:pt x="107162" y="75000"/>
                      </a:lnTo>
                      <a:lnTo>
                        <a:pt x="105488" y="75000"/>
                      </a:lnTo>
                      <a:lnTo>
                        <a:pt x="103813" y="75555"/>
                      </a:lnTo>
                      <a:lnTo>
                        <a:pt x="102697" y="75555"/>
                      </a:lnTo>
                      <a:lnTo>
                        <a:pt x="102139" y="73888"/>
                      </a:lnTo>
                      <a:lnTo>
                        <a:pt x="100465" y="73888"/>
                      </a:lnTo>
                      <a:lnTo>
                        <a:pt x="98232" y="76111"/>
                      </a:lnTo>
                      <a:lnTo>
                        <a:pt x="99348" y="77777"/>
                      </a:lnTo>
                      <a:lnTo>
                        <a:pt x="101023" y="78333"/>
                      </a:lnTo>
                      <a:lnTo>
                        <a:pt x="102139" y="81111"/>
                      </a:lnTo>
                      <a:lnTo>
                        <a:pt x="102697" y="82777"/>
                      </a:lnTo>
                      <a:lnTo>
                        <a:pt x="102697" y="85555"/>
                      </a:lnTo>
                      <a:lnTo>
                        <a:pt x="102139" y="87222"/>
                      </a:lnTo>
                      <a:lnTo>
                        <a:pt x="100465" y="87222"/>
                      </a:lnTo>
                      <a:lnTo>
                        <a:pt x="99906" y="85555"/>
                      </a:lnTo>
                      <a:lnTo>
                        <a:pt x="99348" y="82777"/>
                      </a:lnTo>
                      <a:lnTo>
                        <a:pt x="97674" y="82222"/>
                      </a:lnTo>
                      <a:lnTo>
                        <a:pt x="96000" y="82222"/>
                      </a:lnTo>
                      <a:lnTo>
                        <a:pt x="90976" y="86666"/>
                      </a:lnTo>
                      <a:lnTo>
                        <a:pt x="90418" y="88888"/>
                      </a:lnTo>
                      <a:lnTo>
                        <a:pt x="89302" y="90555"/>
                      </a:lnTo>
                      <a:lnTo>
                        <a:pt x="89302" y="94444"/>
                      </a:lnTo>
                      <a:lnTo>
                        <a:pt x="88186" y="96111"/>
                      </a:lnTo>
                      <a:lnTo>
                        <a:pt x="85395" y="96111"/>
                      </a:lnTo>
                      <a:lnTo>
                        <a:pt x="84279" y="97222"/>
                      </a:lnTo>
                      <a:lnTo>
                        <a:pt x="84279" y="102222"/>
                      </a:lnTo>
                      <a:lnTo>
                        <a:pt x="83162" y="102777"/>
                      </a:lnTo>
                      <a:lnTo>
                        <a:pt x="83162" y="105000"/>
                      </a:lnTo>
                      <a:lnTo>
                        <a:pt x="84837" y="107777"/>
                      </a:lnTo>
                      <a:lnTo>
                        <a:pt x="85953" y="108888"/>
                      </a:lnTo>
                      <a:lnTo>
                        <a:pt x="85953" y="111666"/>
                      </a:lnTo>
                      <a:lnTo>
                        <a:pt x="83162" y="115555"/>
                      </a:lnTo>
                      <a:lnTo>
                        <a:pt x="83162" y="120000"/>
                      </a:lnTo>
                      <a:close/>
                    </a:path>
                  </a:pathLst>
                </a:custGeom>
                <a:solidFill>
                  <a:srgbClr val="4E5765"/>
                </a:solidFill>
                <a:ln w="9525" cap="flat" cmpd="sng">
                  <a:solidFill>
                    <a:srgbClr val="F6F8F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buClr>
                      <a:schemeClr val="dk1"/>
                    </a:buClr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0" name="Shape 290"/>
                <p:cNvSpPr/>
                <p:nvPr/>
              </p:nvSpPr>
              <p:spPr>
                <a:xfrm>
                  <a:off x="2703" y="1963"/>
                  <a:ext cx="14" cy="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72000" y="57142"/>
                      </a:lnTo>
                      <a:lnTo>
                        <a:pt x="46400" y="48571"/>
                      </a:lnTo>
                      <a:lnTo>
                        <a:pt x="20800" y="20000"/>
                      </a:lnTo>
                      <a:lnTo>
                        <a:pt x="0" y="14285"/>
                      </a:lnTo>
                      <a:lnTo>
                        <a:pt x="6400" y="0"/>
                      </a:lnTo>
                      <a:lnTo>
                        <a:pt x="24000" y="5714"/>
                      </a:lnTo>
                      <a:lnTo>
                        <a:pt x="32000" y="28571"/>
                      </a:lnTo>
                      <a:lnTo>
                        <a:pt x="40000" y="28571"/>
                      </a:lnTo>
                      <a:lnTo>
                        <a:pt x="51200" y="14285"/>
                      </a:lnTo>
                      <a:lnTo>
                        <a:pt x="64000" y="17142"/>
                      </a:lnTo>
                      <a:lnTo>
                        <a:pt x="64000" y="31428"/>
                      </a:lnTo>
                      <a:lnTo>
                        <a:pt x="76800" y="48571"/>
                      </a:lnTo>
                      <a:lnTo>
                        <a:pt x="88000" y="51428"/>
                      </a:lnTo>
                      <a:lnTo>
                        <a:pt x="100800" y="80000"/>
                      </a:lnTo>
                      <a:lnTo>
                        <a:pt x="115200" y="82857"/>
                      </a:lnTo>
                      <a:lnTo>
                        <a:pt x="113600" y="97142"/>
                      </a:lnTo>
                      <a:lnTo>
                        <a:pt x="120000" y="97142"/>
                      </a:lnTo>
                      <a:lnTo>
                        <a:pt x="120000" y="120000"/>
                      </a:lnTo>
                      <a:close/>
                    </a:path>
                  </a:pathLst>
                </a:custGeom>
                <a:solidFill>
                  <a:srgbClr val="4E5765"/>
                </a:solidFill>
                <a:ln w="9525" cap="flat" cmpd="sng">
                  <a:solidFill>
                    <a:srgbClr val="F6F8F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buClr>
                      <a:schemeClr val="dk1"/>
                    </a:buClr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91" name="Shape 291"/>
              <p:cNvSpPr/>
              <p:nvPr/>
            </p:nvSpPr>
            <p:spPr>
              <a:xfrm>
                <a:off x="5128419" y="2973733"/>
                <a:ext cx="39688" cy="4127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5937" y="0"/>
                    </a:moveTo>
                    <a:lnTo>
                      <a:pt x="32812" y="1832"/>
                    </a:lnTo>
                    <a:lnTo>
                      <a:pt x="19687" y="10992"/>
                    </a:lnTo>
                    <a:lnTo>
                      <a:pt x="12187" y="7328"/>
                    </a:lnTo>
                    <a:lnTo>
                      <a:pt x="1875" y="25648"/>
                    </a:lnTo>
                    <a:lnTo>
                      <a:pt x="0" y="33893"/>
                    </a:lnTo>
                    <a:lnTo>
                      <a:pt x="5625" y="45801"/>
                    </a:lnTo>
                    <a:lnTo>
                      <a:pt x="19687" y="53129"/>
                    </a:lnTo>
                    <a:lnTo>
                      <a:pt x="26250" y="64122"/>
                    </a:lnTo>
                    <a:lnTo>
                      <a:pt x="21562" y="78778"/>
                    </a:lnTo>
                    <a:lnTo>
                      <a:pt x="24375" y="90687"/>
                    </a:lnTo>
                    <a:lnTo>
                      <a:pt x="30000" y="97099"/>
                    </a:lnTo>
                    <a:lnTo>
                      <a:pt x="36562" y="98931"/>
                    </a:lnTo>
                    <a:lnTo>
                      <a:pt x="39375" y="89770"/>
                    </a:lnTo>
                    <a:lnTo>
                      <a:pt x="45937" y="82442"/>
                    </a:lnTo>
                    <a:lnTo>
                      <a:pt x="49687" y="87938"/>
                    </a:lnTo>
                    <a:lnTo>
                      <a:pt x="56250" y="94351"/>
                    </a:lnTo>
                    <a:lnTo>
                      <a:pt x="60937" y="109007"/>
                    </a:lnTo>
                    <a:lnTo>
                      <a:pt x="61875" y="119083"/>
                    </a:lnTo>
                    <a:lnTo>
                      <a:pt x="66562" y="120000"/>
                    </a:lnTo>
                    <a:lnTo>
                      <a:pt x="71250" y="100763"/>
                    </a:lnTo>
                    <a:lnTo>
                      <a:pt x="79687" y="98015"/>
                    </a:lnTo>
                    <a:lnTo>
                      <a:pt x="85312" y="107175"/>
                    </a:lnTo>
                    <a:lnTo>
                      <a:pt x="91875" y="113587"/>
                    </a:lnTo>
                    <a:lnTo>
                      <a:pt x="100312" y="118167"/>
                    </a:lnTo>
                    <a:lnTo>
                      <a:pt x="98437" y="98015"/>
                    </a:lnTo>
                    <a:lnTo>
                      <a:pt x="91875" y="70534"/>
                    </a:lnTo>
                    <a:lnTo>
                      <a:pt x="85312" y="60458"/>
                    </a:lnTo>
                    <a:lnTo>
                      <a:pt x="82500" y="49465"/>
                    </a:lnTo>
                    <a:lnTo>
                      <a:pt x="98437" y="60458"/>
                    </a:lnTo>
                    <a:lnTo>
                      <a:pt x="101250" y="65038"/>
                    </a:lnTo>
                    <a:lnTo>
                      <a:pt x="105937" y="65038"/>
                    </a:lnTo>
                    <a:lnTo>
                      <a:pt x="111562" y="59541"/>
                    </a:lnTo>
                    <a:lnTo>
                      <a:pt x="120000" y="58625"/>
                    </a:lnTo>
                    <a:lnTo>
                      <a:pt x="118125" y="51297"/>
                    </a:lnTo>
                    <a:lnTo>
                      <a:pt x="106875" y="43969"/>
                    </a:lnTo>
                    <a:lnTo>
                      <a:pt x="100312" y="30229"/>
                    </a:lnTo>
                    <a:lnTo>
                      <a:pt x="100312" y="23816"/>
                    </a:lnTo>
                    <a:lnTo>
                      <a:pt x="91875" y="19236"/>
                    </a:lnTo>
                    <a:lnTo>
                      <a:pt x="69375" y="10992"/>
                    </a:lnTo>
                    <a:lnTo>
                      <a:pt x="57187" y="7328"/>
                    </a:lnTo>
                    <a:lnTo>
                      <a:pt x="51562" y="7328"/>
                    </a:lnTo>
                    <a:lnTo>
                      <a:pt x="45937" y="0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Shape 292"/>
              <p:cNvSpPr/>
              <p:nvPr/>
            </p:nvSpPr>
            <p:spPr>
              <a:xfrm>
                <a:off x="5110955" y="2894358"/>
                <a:ext cx="111125" cy="9366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0454" y="31945"/>
                    </a:moveTo>
                    <a:lnTo>
                      <a:pt x="107045" y="28668"/>
                    </a:lnTo>
                    <a:lnTo>
                      <a:pt x="91363" y="23344"/>
                    </a:lnTo>
                    <a:lnTo>
                      <a:pt x="87954" y="26621"/>
                    </a:lnTo>
                    <a:lnTo>
                      <a:pt x="86250" y="27030"/>
                    </a:lnTo>
                    <a:lnTo>
                      <a:pt x="83522" y="27030"/>
                    </a:lnTo>
                    <a:lnTo>
                      <a:pt x="79772" y="25392"/>
                    </a:lnTo>
                    <a:lnTo>
                      <a:pt x="76022" y="29897"/>
                    </a:lnTo>
                    <a:lnTo>
                      <a:pt x="70568" y="31126"/>
                    </a:lnTo>
                    <a:lnTo>
                      <a:pt x="65795" y="35221"/>
                    </a:lnTo>
                    <a:lnTo>
                      <a:pt x="68522" y="38498"/>
                    </a:lnTo>
                    <a:lnTo>
                      <a:pt x="73636" y="40955"/>
                    </a:lnTo>
                    <a:lnTo>
                      <a:pt x="76704" y="45051"/>
                    </a:lnTo>
                    <a:lnTo>
                      <a:pt x="77386" y="47508"/>
                    </a:lnTo>
                    <a:lnTo>
                      <a:pt x="73977" y="43412"/>
                    </a:lnTo>
                    <a:lnTo>
                      <a:pt x="68522" y="42184"/>
                    </a:lnTo>
                    <a:lnTo>
                      <a:pt x="66818" y="46279"/>
                    </a:lnTo>
                    <a:lnTo>
                      <a:pt x="70568" y="49146"/>
                    </a:lnTo>
                    <a:lnTo>
                      <a:pt x="71250" y="54470"/>
                    </a:lnTo>
                    <a:lnTo>
                      <a:pt x="68522" y="51194"/>
                    </a:lnTo>
                    <a:lnTo>
                      <a:pt x="66477" y="47098"/>
                    </a:lnTo>
                    <a:lnTo>
                      <a:pt x="63068" y="45460"/>
                    </a:lnTo>
                    <a:lnTo>
                      <a:pt x="62045" y="46279"/>
                    </a:lnTo>
                    <a:lnTo>
                      <a:pt x="62727" y="50784"/>
                    </a:lnTo>
                    <a:lnTo>
                      <a:pt x="65795" y="53651"/>
                    </a:lnTo>
                    <a:lnTo>
                      <a:pt x="64090" y="55290"/>
                    </a:lnTo>
                    <a:lnTo>
                      <a:pt x="60340" y="51194"/>
                    </a:lnTo>
                    <a:lnTo>
                      <a:pt x="58636" y="45460"/>
                    </a:lnTo>
                    <a:lnTo>
                      <a:pt x="50454" y="39726"/>
                    </a:lnTo>
                    <a:lnTo>
                      <a:pt x="50454" y="38088"/>
                    </a:lnTo>
                    <a:lnTo>
                      <a:pt x="51477" y="35221"/>
                    </a:lnTo>
                    <a:lnTo>
                      <a:pt x="46704" y="36860"/>
                    </a:lnTo>
                    <a:lnTo>
                      <a:pt x="46022" y="43003"/>
                    </a:lnTo>
                    <a:lnTo>
                      <a:pt x="46022" y="49146"/>
                    </a:lnTo>
                    <a:lnTo>
                      <a:pt x="46363" y="54061"/>
                    </a:lnTo>
                    <a:lnTo>
                      <a:pt x="49090" y="57337"/>
                    </a:lnTo>
                    <a:lnTo>
                      <a:pt x="50113" y="63071"/>
                    </a:lnTo>
                    <a:lnTo>
                      <a:pt x="55909" y="70443"/>
                    </a:lnTo>
                    <a:lnTo>
                      <a:pt x="57613" y="74129"/>
                    </a:lnTo>
                    <a:lnTo>
                      <a:pt x="58636" y="77815"/>
                    </a:lnTo>
                    <a:lnTo>
                      <a:pt x="56931" y="78634"/>
                    </a:lnTo>
                    <a:lnTo>
                      <a:pt x="55568" y="78225"/>
                    </a:lnTo>
                    <a:lnTo>
                      <a:pt x="55909" y="75767"/>
                    </a:lnTo>
                    <a:lnTo>
                      <a:pt x="54886" y="73310"/>
                    </a:lnTo>
                    <a:lnTo>
                      <a:pt x="51477" y="72901"/>
                    </a:lnTo>
                    <a:lnTo>
                      <a:pt x="51136" y="76177"/>
                    </a:lnTo>
                    <a:lnTo>
                      <a:pt x="52840" y="81911"/>
                    </a:lnTo>
                    <a:lnTo>
                      <a:pt x="51477" y="83139"/>
                    </a:lnTo>
                    <a:lnTo>
                      <a:pt x="50113" y="83139"/>
                    </a:lnTo>
                    <a:lnTo>
                      <a:pt x="48068" y="83139"/>
                    </a:lnTo>
                    <a:lnTo>
                      <a:pt x="44659" y="84368"/>
                    </a:lnTo>
                    <a:lnTo>
                      <a:pt x="46022" y="86825"/>
                    </a:lnTo>
                    <a:lnTo>
                      <a:pt x="50113" y="88873"/>
                    </a:lnTo>
                    <a:lnTo>
                      <a:pt x="53181" y="89692"/>
                    </a:lnTo>
                    <a:lnTo>
                      <a:pt x="55568" y="91740"/>
                    </a:lnTo>
                    <a:lnTo>
                      <a:pt x="58636" y="91740"/>
                    </a:lnTo>
                    <a:lnTo>
                      <a:pt x="60340" y="97064"/>
                    </a:lnTo>
                    <a:lnTo>
                      <a:pt x="62727" y="97064"/>
                    </a:lnTo>
                    <a:lnTo>
                      <a:pt x="64772" y="99931"/>
                    </a:lnTo>
                    <a:lnTo>
                      <a:pt x="67840" y="102389"/>
                    </a:lnTo>
                    <a:lnTo>
                      <a:pt x="69545" y="102389"/>
                    </a:lnTo>
                    <a:lnTo>
                      <a:pt x="71931" y="104436"/>
                    </a:lnTo>
                    <a:lnTo>
                      <a:pt x="72272" y="120000"/>
                    </a:lnTo>
                    <a:lnTo>
                      <a:pt x="67840" y="116723"/>
                    </a:lnTo>
                    <a:lnTo>
                      <a:pt x="64431" y="111399"/>
                    </a:lnTo>
                    <a:lnTo>
                      <a:pt x="59659" y="112627"/>
                    </a:lnTo>
                    <a:lnTo>
                      <a:pt x="54886" y="112627"/>
                    </a:lnTo>
                    <a:lnTo>
                      <a:pt x="51818" y="110580"/>
                    </a:lnTo>
                    <a:lnTo>
                      <a:pt x="55227" y="108941"/>
                    </a:lnTo>
                    <a:lnTo>
                      <a:pt x="55909" y="106075"/>
                    </a:lnTo>
                    <a:lnTo>
                      <a:pt x="51818" y="104846"/>
                    </a:lnTo>
                    <a:lnTo>
                      <a:pt x="47386" y="99522"/>
                    </a:lnTo>
                    <a:lnTo>
                      <a:pt x="45000" y="101979"/>
                    </a:lnTo>
                    <a:lnTo>
                      <a:pt x="41931" y="100341"/>
                    </a:lnTo>
                    <a:lnTo>
                      <a:pt x="37500" y="101569"/>
                    </a:lnTo>
                    <a:lnTo>
                      <a:pt x="33409" y="100341"/>
                    </a:lnTo>
                    <a:lnTo>
                      <a:pt x="27613" y="101569"/>
                    </a:lnTo>
                    <a:lnTo>
                      <a:pt x="22840" y="99112"/>
                    </a:lnTo>
                    <a:lnTo>
                      <a:pt x="21818" y="99112"/>
                    </a:lnTo>
                    <a:lnTo>
                      <a:pt x="20795" y="100341"/>
                    </a:lnTo>
                    <a:lnTo>
                      <a:pt x="18750" y="101569"/>
                    </a:lnTo>
                    <a:lnTo>
                      <a:pt x="17386" y="98293"/>
                    </a:lnTo>
                    <a:lnTo>
                      <a:pt x="15340" y="93378"/>
                    </a:lnTo>
                    <a:lnTo>
                      <a:pt x="11250" y="85187"/>
                    </a:lnTo>
                    <a:lnTo>
                      <a:pt x="14659" y="86006"/>
                    </a:lnTo>
                    <a:lnTo>
                      <a:pt x="18068" y="85187"/>
                    </a:lnTo>
                    <a:lnTo>
                      <a:pt x="16704" y="81911"/>
                    </a:lnTo>
                    <a:lnTo>
                      <a:pt x="11931" y="79453"/>
                    </a:lnTo>
                    <a:lnTo>
                      <a:pt x="11250" y="83139"/>
                    </a:lnTo>
                    <a:lnTo>
                      <a:pt x="5795" y="72901"/>
                    </a:lnTo>
                    <a:lnTo>
                      <a:pt x="2386" y="69624"/>
                    </a:lnTo>
                    <a:lnTo>
                      <a:pt x="1022" y="63071"/>
                    </a:lnTo>
                    <a:lnTo>
                      <a:pt x="340" y="62252"/>
                    </a:lnTo>
                    <a:lnTo>
                      <a:pt x="0" y="62252"/>
                    </a:lnTo>
                    <a:lnTo>
                      <a:pt x="340" y="62252"/>
                    </a:lnTo>
                    <a:lnTo>
                      <a:pt x="3409" y="59795"/>
                    </a:lnTo>
                    <a:lnTo>
                      <a:pt x="5113" y="57337"/>
                    </a:lnTo>
                    <a:lnTo>
                      <a:pt x="5795" y="52013"/>
                    </a:lnTo>
                    <a:lnTo>
                      <a:pt x="9204" y="49146"/>
                    </a:lnTo>
                    <a:lnTo>
                      <a:pt x="11931" y="42184"/>
                    </a:lnTo>
                    <a:lnTo>
                      <a:pt x="16704" y="37679"/>
                    </a:lnTo>
                    <a:lnTo>
                      <a:pt x="16704" y="31535"/>
                    </a:lnTo>
                    <a:lnTo>
                      <a:pt x="15681" y="27440"/>
                    </a:lnTo>
                    <a:lnTo>
                      <a:pt x="27954" y="25392"/>
                    </a:lnTo>
                    <a:lnTo>
                      <a:pt x="31704" y="21296"/>
                    </a:lnTo>
                    <a:lnTo>
                      <a:pt x="38181" y="18430"/>
                    </a:lnTo>
                    <a:lnTo>
                      <a:pt x="45000" y="18430"/>
                    </a:lnTo>
                    <a:lnTo>
                      <a:pt x="50113" y="12696"/>
                    </a:lnTo>
                    <a:lnTo>
                      <a:pt x="52159" y="11877"/>
                    </a:lnTo>
                    <a:lnTo>
                      <a:pt x="56590" y="11877"/>
                    </a:lnTo>
                    <a:lnTo>
                      <a:pt x="62386" y="10238"/>
                    </a:lnTo>
                    <a:lnTo>
                      <a:pt x="69886" y="10238"/>
                    </a:lnTo>
                    <a:lnTo>
                      <a:pt x="80454" y="6552"/>
                    </a:lnTo>
                    <a:lnTo>
                      <a:pt x="84545" y="6552"/>
                    </a:lnTo>
                    <a:lnTo>
                      <a:pt x="87954" y="9829"/>
                    </a:lnTo>
                    <a:lnTo>
                      <a:pt x="99886" y="14744"/>
                    </a:lnTo>
                    <a:lnTo>
                      <a:pt x="106704" y="13515"/>
                    </a:lnTo>
                    <a:lnTo>
                      <a:pt x="111477" y="8191"/>
                    </a:lnTo>
                    <a:lnTo>
                      <a:pt x="112159" y="409"/>
                    </a:lnTo>
                    <a:lnTo>
                      <a:pt x="115909" y="0"/>
                    </a:lnTo>
                    <a:lnTo>
                      <a:pt x="116931" y="2457"/>
                    </a:lnTo>
                    <a:lnTo>
                      <a:pt x="120000" y="5324"/>
                    </a:lnTo>
                    <a:lnTo>
                      <a:pt x="119659" y="9829"/>
                    </a:lnTo>
                    <a:lnTo>
                      <a:pt x="115909" y="13515"/>
                    </a:lnTo>
                    <a:lnTo>
                      <a:pt x="115227" y="20068"/>
                    </a:lnTo>
                    <a:lnTo>
                      <a:pt x="113863" y="25802"/>
                    </a:lnTo>
                    <a:lnTo>
                      <a:pt x="110454" y="31945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Shape 293"/>
              <p:cNvSpPr/>
              <p:nvPr/>
            </p:nvSpPr>
            <p:spPr>
              <a:xfrm>
                <a:off x="5039519" y="2727672"/>
                <a:ext cx="117474" cy="6984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8861" y="20986"/>
                    </a:moveTo>
                    <a:lnTo>
                      <a:pt x="23089" y="25291"/>
                    </a:lnTo>
                    <a:lnTo>
                      <a:pt x="30894" y="34977"/>
                    </a:lnTo>
                    <a:lnTo>
                      <a:pt x="41626" y="34439"/>
                    </a:lnTo>
                    <a:lnTo>
                      <a:pt x="43577" y="34439"/>
                    </a:lnTo>
                    <a:lnTo>
                      <a:pt x="47804" y="23677"/>
                    </a:lnTo>
                    <a:lnTo>
                      <a:pt x="57886" y="18834"/>
                    </a:lnTo>
                    <a:lnTo>
                      <a:pt x="63089" y="13991"/>
                    </a:lnTo>
                    <a:lnTo>
                      <a:pt x="68617" y="17219"/>
                    </a:lnTo>
                    <a:lnTo>
                      <a:pt x="73170" y="12914"/>
                    </a:lnTo>
                    <a:lnTo>
                      <a:pt x="76422" y="11838"/>
                    </a:lnTo>
                    <a:lnTo>
                      <a:pt x="78048" y="5381"/>
                    </a:lnTo>
                    <a:lnTo>
                      <a:pt x="82926" y="538"/>
                    </a:lnTo>
                    <a:lnTo>
                      <a:pt x="88780" y="1076"/>
                    </a:lnTo>
                    <a:lnTo>
                      <a:pt x="92682" y="0"/>
                    </a:lnTo>
                    <a:lnTo>
                      <a:pt x="97560" y="2690"/>
                    </a:lnTo>
                    <a:lnTo>
                      <a:pt x="103089" y="8071"/>
                    </a:lnTo>
                    <a:lnTo>
                      <a:pt x="106991" y="6457"/>
                    </a:lnTo>
                    <a:lnTo>
                      <a:pt x="111869" y="10224"/>
                    </a:lnTo>
                    <a:lnTo>
                      <a:pt x="115772" y="15605"/>
                    </a:lnTo>
                    <a:lnTo>
                      <a:pt x="118699" y="20448"/>
                    </a:lnTo>
                    <a:lnTo>
                      <a:pt x="120000" y="25829"/>
                    </a:lnTo>
                    <a:lnTo>
                      <a:pt x="118699" y="29596"/>
                    </a:lnTo>
                    <a:lnTo>
                      <a:pt x="116097" y="33363"/>
                    </a:lnTo>
                    <a:lnTo>
                      <a:pt x="113821" y="33363"/>
                    </a:lnTo>
                    <a:lnTo>
                      <a:pt x="108943" y="37130"/>
                    </a:lnTo>
                    <a:lnTo>
                      <a:pt x="106016" y="41973"/>
                    </a:lnTo>
                    <a:lnTo>
                      <a:pt x="105365" y="46278"/>
                    </a:lnTo>
                    <a:lnTo>
                      <a:pt x="103414" y="52197"/>
                    </a:lnTo>
                    <a:lnTo>
                      <a:pt x="102764" y="58116"/>
                    </a:lnTo>
                    <a:lnTo>
                      <a:pt x="98536" y="65112"/>
                    </a:lnTo>
                    <a:lnTo>
                      <a:pt x="96910" y="72645"/>
                    </a:lnTo>
                    <a:lnTo>
                      <a:pt x="94634" y="81255"/>
                    </a:lnTo>
                    <a:lnTo>
                      <a:pt x="92357" y="86636"/>
                    </a:lnTo>
                    <a:lnTo>
                      <a:pt x="89756" y="95784"/>
                    </a:lnTo>
                    <a:lnTo>
                      <a:pt x="84552" y="99551"/>
                    </a:lnTo>
                    <a:lnTo>
                      <a:pt x="74146" y="104932"/>
                    </a:lnTo>
                    <a:lnTo>
                      <a:pt x="73170" y="104932"/>
                    </a:lnTo>
                    <a:lnTo>
                      <a:pt x="71869" y="101165"/>
                    </a:lnTo>
                    <a:lnTo>
                      <a:pt x="67967" y="103856"/>
                    </a:lnTo>
                    <a:lnTo>
                      <a:pt x="64065" y="103856"/>
                    </a:lnTo>
                    <a:lnTo>
                      <a:pt x="58861" y="109775"/>
                    </a:lnTo>
                    <a:lnTo>
                      <a:pt x="53983" y="109775"/>
                    </a:lnTo>
                    <a:lnTo>
                      <a:pt x="52032" y="112466"/>
                    </a:lnTo>
                    <a:lnTo>
                      <a:pt x="47154" y="113004"/>
                    </a:lnTo>
                    <a:lnTo>
                      <a:pt x="43252" y="117309"/>
                    </a:lnTo>
                    <a:lnTo>
                      <a:pt x="38699" y="119461"/>
                    </a:lnTo>
                    <a:lnTo>
                      <a:pt x="33170" y="119999"/>
                    </a:lnTo>
                    <a:lnTo>
                      <a:pt x="28292" y="115156"/>
                    </a:lnTo>
                    <a:lnTo>
                      <a:pt x="24715" y="113004"/>
                    </a:lnTo>
                    <a:lnTo>
                      <a:pt x="21138" y="104932"/>
                    </a:lnTo>
                    <a:lnTo>
                      <a:pt x="16260" y="101165"/>
                    </a:lnTo>
                    <a:lnTo>
                      <a:pt x="13333" y="92556"/>
                    </a:lnTo>
                    <a:lnTo>
                      <a:pt x="9105" y="89865"/>
                    </a:lnTo>
                    <a:lnTo>
                      <a:pt x="6504" y="82331"/>
                    </a:lnTo>
                    <a:lnTo>
                      <a:pt x="4878" y="75336"/>
                    </a:lnTo>
                    <a:lnTo>
                      <a:pt x="2276" y="73183"/>
                    </a:lnTo>
                    <a:lnTo>
                      <a:pt x="0" y="73183"/>
                    </a:lnTo>
                    <a:lnTo>
                      <a:pt x="3252" y="67264"/>
                    </a:lnTo>
                    <a:lnTo>
                      <a:pt x="6829" y="66188"/>
                    </a:lnTo>
                    <a:lnTo>
                      <a:pt x="6504" y="60269"/>
                    </a:lnTo>
                    <a:lnTo>
                      <a:pt x="6504" y="54887"/>
                    </a:lnTo>
                    <a:lnTo>
                      <a:pt x="9105" y="44663"/>
                    </a:lnTo>
                    <a:lnTo>
                      <a:pt x="7154" y="40358"/>
                    </a:lnTo>
                    <a:lnTo>
                      <a:pt x="8455" y="36053"/>
                    </a:lnTo>
                    <a:lnTo>
                      <a:pt x="17235" y="36053"/>
                    </a:lnTo>
                    <a:lnTo>
                      <a:pt x="18861" y="31748"/>
                    </a:lnTo>
                    <a:lnTo>
                      <a:pt x="18861" y="20986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Shape 294"/>
              <p:cNvSpPr/>
              <p:nvPr/>
            </p:nvSpPr>
            <p:spPr>
              <a:xfrm>
                <a:off x="5004594" y="2549872"/>
                <a:ext cx="173037" cy="1635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2954" y="69980"/>
                    </a:moveTo>
                    <a:lnTo>
                      <a:pt x="114495" y="73033"/>
                    </a:lnTo>
                    <a:lnTo>
                      <a:pt x="114715" y="75851"/>
                    </a:lnTo>
                    <a:lnTo>
                      <a:pt x="116256" y="80313"/>
                    </a:lnTo>
                    <a:lnTo>
                      <a:pt x="116477" y="81252"/>
                    </a:lnTo>
                    <a:lnTo>
                      <a:pt x="118899" y="83835"/>
                    </a:lnTo>
                    <a:lnTo>
                      <a:pt x="118678" y="86418"/>
                    </a:lnTo>
                    <a:lnTo>
                      <a:pt x="120000" y="89706"/>
                    </a:lnTo>
                    <a:lnTo>
                      <a:pt x="118899" y="93228"/>
                    </a:lnTo>
                    <a:lnTo>
                      <a:pt x="114935" y="96751"/>
                    </a:lnTo>
                    <a:lnTo>
                      <a:pt x="110532" y="99804"/>
                    </a:lnTo>
                    <a:lnTo>
                      <a:pt x="107449" y="104266"/>
                    </a:lnTo>
                    <a:lnTo>
                      <a:pt x="103486" y="113189"/>
                    </a:lnTo>
                    <a:lnTo>
                      <a:pt x="103045" y="116712"/>
                    </a:lnTo>
                    <a:lnTo>
                      <a:pt x="103486" y="119530"/>
                    </a:lnTo>
                    <a:lnTo>
                      <a:pt x="101504" y="120000"/>
                    </a:lnTo>
                    <a:lnTo>
                      <a:pt x="100403" y="119765"/>
                    </a:lnTo>
                    <a:lnTo>
                      <a:pt x="98201" y="118825"/>
                    </a:lnTo>
                    <a:lnTo>
                      <a:pt x="95779" y="116947"/>
                    </a:lnTo>
                    <a:lnTo>
                      <a:pt x="93798" y="115303"/>
                    </a:lnTo>
                    <a:lnTo>
                      <a:pt x="91596" y="113424"/>
                    </a:lnTo>
                    <a:lnTo>
                      <a:pt x="88733" y="113189"/>
                    </a:lnTo>
                    <a:lnTo>
                      <a:pt x="86091" y="113424"/>
                    </a:lnTo>
                    <a:lnTo>
                      <a:pt x="83449" y="114598"/>
                    </a:lnTo>
                    <a:lnTo>
                      <a:pt x="81908" y="116007"/>
                    </a:lnTo>
                    <a:lnTo>
                      <a:pt x="79706" y="114363"/>
                    </a:lnTo>
                    <a:lnTo>
                      <a:pt x="75522" y="114363"/>
                    </a:lnTo>
                    <a:lnTo>
                      <a:pt x="73541" y="116242"/>
                    </a:lnTo>
                    <a:lnTo>
                      <a:pt x="71339" y="117416"/>
                    </a:lnTo>
                    <a:lnTo>
                      <a:pt x="69798" y="116947"/>
                    </a:lnTo>
                    <a:lnTo>
                      <a:pt x="68036" y="114833"/>
                    </a:lnTo>
                    <a:lnTo>
                      <a:pt x="66055" y="112485"/>
                    </a:lnTo>
                    <a:lnTo>
                      <a:pt x="64073" y="111076"/>
                    </a:lnTo>
                    <a:lnTo>
                      <a:pt x="61871" y="112250"/>
                    </a:lnTo>
                    <a:lnTo>
                      <a:pt x="59449" y="112954"/>
                    </a:lnTo>
                    <a:lnTo>
                      <a:pt x="57027" y="111545"/>
                    </a:lnTo>
                    <a:lnTo>
                      <a:pt x="53064" y="109432"/>
                    </a:lnTo>
                    <a:lnTo>
                      <a:pt x="48660" y="102857"/>
                    </a:lnTo>
                    <a:lnTo>
                      <a:pt x="46678" y="101682"/>
                    </a:lnTo>
                    <a:lnTo>
                      <a:pt x="45577" y="102152"/>
                    </a:lnTo>
                    <a:lnTo>
                      <a:pt x="43596" y="100508"/>
                    </a:lnTo>
                    <a:lnTo>
                      <a:pt x="43596" y="96751"/>
                    </a:lnTo>
                    <a:lnTo>
                      <a:pt x="39192" y="96046"/>
                    </a:lnTo>
                    <a:lnTo>
                      <a:pt x="33688" y="94168"/>
                    </a:lnTo>
                    <a:lnTo>
                      <a:pt x="33467" y="95577"/>
                    </a:lnTo>
                    <a:lnTo>
                      <a:pt x="34128" y="96986"/>
                    </a:lnTo>
                    <a:lnTo>
                      <a:pt x="31706" y="98864"/>
                    </a:lnTo>
                    <a:lnTo>
                      <a:pt x="29944" y="98160"/>
                    </a:lnTo>
                    <a:lnTo>
                      <a:pt x="25761" y="93933"/>
                    </a:lnTo>
                    <a:lnTo>
                      <a:pt x="26642" y="91350"/>
                    </a:lnTo>
                    <a:lnTo>
                      <a:pt x="26642" y="90645"/>
                    </a:lnTo>
                    <a:lnTo>
                      <a:pt x="26422" y="90176"/>
                    </a:lnTo>
                    <a:lnTo>
                      <a:pt x="24000" y="89706"/>
                    </a:lnTo>
                    <a:lnTo>
                      <a:pt x="21798" y="86888"/>
                    </a:lnTo>
                    <a:lnTo>
                      <a:pt x="17394" y="85714"/>
                    </a:lnTo>
                    <a:lnTo>
                      <a:pt x="15633" y="85949"/>
                    </a:lnTo>
                    <a:lnTo>
                      <a:pt x="14311" y="83835"/>
                    </a:lnTo>
                    <a:lnTo>
                      <a:pt x="12110" y="82661"/>
                    </a:lnTo>
                    <a:lnTo>
                      <a:pt x="8807" y="85949"/>
                    </a:lnTo>
                    <a:lnTo>
                      <a:pt x="7486" y="85244"/>
                    </a:lnTo>
                    <a:lnTo>
                      <a:pt x="8366" y="83131"/>
                    </a:lnTo>
                    <a:lnTo>
                      <a:pt x="9247" y="79138"/>
                    </a:lnTo>
                    <a:lnTo>
                      <a:pt x="9467" y="74207"/>
                    </a:lnTo>
                    <a:lnTo>
                      <a:pt x="9247" y="73268"/>
                    </a:lnTo>
                    <a:lnTo>
                      <a:pt x="5724" y="68806"/>
                    </a:lnTo>
                    <a:lnTo>
                      <a:pt x="5064" y="63170"/>
                    </a:lnTo>
                    <a:lnTo>
                      <a:pt x="5064" y="60587"/>
                    </a:lnTo>
                    <a:lnTo>
                      <a:pt x="4844" y="56829"/>
                    </a:lnTo>
                    <a:lnTo>
                      <a:pt x="4403" y="54716"/>
                    </a:lnTo>
                    <a:lnTo>
                      <a:pt x="3743" y="49080"/>
                    </a:lnTo>
                    <a:lnTo>
                      <a:pt x="3522" y="47201"/>
                    </a:lnTo>
                    <a:lnTo>
                      <a:pt x="220" y="44618"/>
                    </a:lnTo>
                    <a:lnTo>
                      <a:pt x="0" y="42739"/>
                    </a:lnTo>
                    <a:lnTo>
                      <a:pt x="1100" y="39921"/>
                    </a:lnTo>
                    <a:lnTo>
                      <a:pt x="2422" y="37103"/>
                    </a:lnTo>
                    <a:lnTo>
                      <a:pt x="2642" y="34050"/>
                    </a:lnTo>
                    <a:lnTo>
                      <a:pt x="2642" y="30058"/>
                    </a:lnTo>
                    <a:lnTo>
                      <a:pt x="880" y="26066"/>
                    </a:lnTo>
                    <a:lnTo>
                      <a:pt x="220" y="23953"/>
                    </a:lnTo>
                    <a:lnTo>
                      <a:pt x="3963" y="25831"/>
                    </a:lnTo>
                    <a:lnTo>
                      <a:pt x="4623" y="24657"/>
                    </a:lnTo>
                    <a:lnTo>
                      <a:pt x="4623" y="22544"/>
                    </a:lnTo>
                    <a:lnTo>
                      <a:pt x="1541" y="21839"/>
                    </a:lnTo>
                    <a:lnTo>
                      <a:pt x="3522" y="20195"/>
                    </a:lnTo>
                    <a:lnTo>
                      <a:pt x="5724" y="19491"/>
                    </a:lnTo>
                    <a:lnTo>
                      <a:pt x="5944" y="20195"/>
                    </a:lnTo>
                    <a:lnTo>
                      <a:pt x="8366" y="17377"/>
                    </a:lnTo>
                    <a:lnTo>
                      <a:pt x="11229" y="15733"/>
                    </a:lnTo>
                    <a:lnTo>
                      <a:pt x="15412" y="14794"/>
                    </a:lnTo>
                    <a:lnTo>
                      <a:pt x="22458" y="12446"/>
                    </a:lnTo>
                    <a:lnTo>
                      <a:pt x="29504" y="6105"/>
                    </a:lnTo>
                    <a:lnTo>
                      <a:pt x="32807" y="4931"/>
                    </a:lnTo>
                    <a:lnTo>
                      <a:pt x="37871" y="2113"/>
                    </a:lnTo>
                    <a:lnTo>
                      <a:pt x="47339" y="0"/>
                    </a:lnTo>
                    <a:lnTo>
                      <a:pt x="50201" y="0"/>
                    </a:lnTo>
                    <a:lnTo>
                      <a:pt x="52623" y="704"/>
                    </a:lnTo>
                    <a:lnTo>
                      <a:pt x="54605" y="1643"/>
                    </a:lnTo>
                    <a:lnTo>
                      <a:pt x="56146" y="3522"/>
                    </a:lnTo>
                    <a:lnTo>
                      <a:pt x="55926" y="4931"/>
                    </a:lnTo>
                    <a:lnTo>
                      <a:pt x="51963" y="2348"/>
                    </a:lnTo>
                    <a:lnTo>
                      <a:pt x="52183" y="3757"/>
                    </a:lnTo>
                    <a:lnTo>
                      <a:pt x="55045" y="11741"/>
                    </a:lnTo>
                    <a:lnTo>
                      <a:pt x="56587" y="12211"/>
                    </a:lnTo>
                    <a:lnTo>
                      <a:pt x="56807" y="11272"/>
                    </a:lnTo>
                    <a:lnTo>
                      <a:pt x="57688" y="10567"/>
                    </a:lnTo>
                    <a:lnTo>
                      <a:pt x="58568" y="11272"/>
                    </a:lnTo>
                    <a:lnTo>
                      <a:pt x="60770" y="10567"/>
                    </a:lnTo>
                    <a:lnTo>
                      <a:pt x="63853" y="9863"/>
                    </a:lnTo>
                    <a:lnTo>
                      <a:pt x="66055" y="8454"/>
                    </a:lnTo>
                    <a:lnTo>
                      <a:pt x="69137" y="9628"/>
                    </a:lnTo>
                    <a:lnTo>
                      <a:pt x="83229" y="12211"/>
                    </a:lnTo>
                    <a:lnTo>
                      <a:pt x="93798" y="11976"/>
                    </a:lnTo>
                    <a:lnTo>
                      <a:pt x="99743" y="10567"/>
                    </a:lnTo>
                    <a:lnTo>
                      <a:pt x="105027" y="9863"/>
                    </a:lnTo>
                    <a:lnTo>
                      <a:pt x="108110" y="11741"/>
                    </a:lnTo>
                    <a:lnTo>
                      <a:pt x="112293" y="14794"/>
                    </a:lnTo>
                    <a:lnTo>
                      <a:pt x="113394" y="17377"/>
                    </a:lnTo>
                    <a:lnTo>
                      <a:pt x="113394" y="19021"/>
                    </a:lnTo>
                    <a:lnTo>
                      <a:pt x="113614" y="21369"/>
                    </a:lnTo>
                    <a:lnTo>
                      <a:pt x="117577" y="38277"/>
                    </a:lnTo>
                    <a:lnTo>
                      <a:pt x="117577" y="42035"/>
                    </a:lnTo>
                    <a:lnTo>
                      <a:pt x="117357" y="46027"/>
                    </a:lnTo>
                    <a:lnTo>
                      <a:pt x="114935" y="49784"/>
                    </a:lnTo>
                    <a:lnTo>
                      <a:pt x="111633" y="51663"/>
                    </a:lnTo>
                    <a:lnTo>
                      <a:pt x="109211" y="54951"/>
                    </a:lnTo>
                    <a:lnTo>
                      <a:pt x="110532" y="57534"/>
                    </a:lnTo>
                    <a:lnTo>
                      <a:pt x="113834" y="60352"/>
                    </a:lnTo>
                    <a:lnTo>
                      <a:pt x="112954" y="69980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Shape 295"/>
              <p:cNvSpPr/>
              <p:nvPr/>
            </p:nvSpPr>
            <p:spPr>
              <a:xfrm>
                <a:off x="5123655" y="2449858"/>
                <a:ext cx="128587" cy="761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6" y="97500"/>
                    </a:moveTo>
                    <a:lnTo>
                      <a:pt x="0" y="92000"/>
                    </a:lnTo>
                    <a:lnTo>
                      <a:pt x="1182" y="67000"/>
                    </a:lnTo>
                    <a:lnTo>
                      <a:pt x="3546" y="59000"/>
                    </a:lnTo>
                    <a:lnTo>
                      <a:pt x="5911" y="53500"/>
                    </a:lnTo>
                    <a:lnTo>
                      <a:pt x="7093" y="46500"/>
                    </a:lnTo>
                    <a:lnTo>
                      <a:pt x="7980" y="38500"/>
                    </a:lnTo>
                    <a:lnTo>
                      <a:pt x="9753" y="32000"/>
                    </a:lnTo>
                    <a:lnTo>
                      <a:pt x="12709" y="26000"/>
                    </a:lnTo>
                    <a:lnTo>
                      <a:pt x="15073" y="22000"/>
                    </a:lnTo>
                    <a:lnTo>
                      <a:pt x="18620" y="21000"/>
                    </a:lnTo>
                    <a:lnTo>
                      <a:pt x="25418" y="16500"/>
                    </a:lnTo>
                    <a:lnTo>
                      <a:pt x="27783" y="23500"/>
                    </a:lnTo>
                    <a:lnTo>
                      <a:pt x="33399" y="34000"/>
                    </a:lnTo>
                    <a:lnTo>
                      <a:pt x="33990" y="39500"/>
                    </a:lnTo>
                    <a:lnTo>
                      <a:pt x="35172" y="43000"/>
                    </a:lnTo>
                    <a:lnTo>
                      <a:pt x="35467" y="37500"/>
                    </a:lnTo>
                    <a:lnTo>
                      <a:pt x="36945" y="46000"/>
                    </a:lnTo>
                    <a:lnTo>
                      <a:pt x="38719" y="50000"/>
                    </a:lnTo>
                    <a:lnTo>
                      <a:pt x="43448" y="54000"/>
                    </a:lnTo>
                    <a:lnTo>
                      <a:pt x="45221" y="54000"/>
                    </a:lnTo>
                    <a:lnTo>
                      <a:pt x="49950" y="51000"/>
                    </a:lnTo>
                    <a:lnTo>
                      <a:pt x="49950" y="53500"/>
                    </a:lnTo>
                    <a:lnTo>
                      <a:pt x="51428" y="56500"/>
                    </a:lnTo>
                    <a:lnTo>
                      <a:pt x="51724" y="49000"/>
                    </a:lnTo>
                    <a:lnTo>
                      <a:pt x="53497" y="46000"/>
                    </a:lnTo>
                    <a:lnTo>
                      <a:pt x="54679" y="42500"/>
                    </a:lnTo>
                    <a:lnTo>
                      <a:pt x="54679" y="10500"/>
                    </a:lnTo>
                    <a:lnTo>
                      <a:pt x="56453" y="7500"/>
                    </a:lnTo>
                    <a:lnTo>
                      <a:pt x="59113" y="7000"/>
                    </a:lnTo>
                    <a:lnTo>
                      <a:pt x="62955" y="2000"/>
                    </a:lnTo>
                    <a:lnTo>
                      <a:pt x="70640" y="0"/>
                    </a:lnTo>
                    <a:lnTo>
                      <a:pt x="75369" y="2000"/>
                    </a:lnTo>
                    <a:lnTo>
                      <a:pt x="79507" y="7500"/>
                    </a:lnTo>
                    <a:lnTo>
                      <a:pt x="83645" y="10000"/>
                    </a:lnTo>
                    <a:lnTo>
                      <a:pt x="85123" y="15000"/>
                    </a:lnTo>
                    <a:lnTo>
                      <a:pt x="91625" y="24500"/>
                    </a:lnTo>
                    <a:lnTo>
                      <a:pt x="93990" y="24500"/>
                    </a:lnTo>
                    <a:lnTo>
                      <a:pt x="96354" y="23000"/>
                    </a:lnTo>
                    <a:lnTo>
                      <a:pt x="100788" y="22000"/>
                    </a:lnTo>
                    <a:lnTo>
                      <a:pt x="105812" y="24000"/>
                    </a:lnTo>
                    <a:lnTo>
                      <a:pt x="106108" y="24500"/>
                    </a:lnTo>
                    <a:lnTo>
                      <a:pt x="107586" y="27500"/>
                    </a:lnTo>
                    <a:lnTo>
                      <a:pt x="108768" y="31500"/>
                    </a:lnTo>
                    <a:lnTo>
                      <a:pt x="110837" y="33000"/>
                    </a:lnTo>
                    <a:lnTo>
                      <a:pt x="112019" y="37000"/>
                    </a:lnTo>
                    <a:lnTo>
                      <a:pt x="112315" y="41000"/>
                    </a:lnTo>
                    <a:lnTo>
                      <a:pt x="110837" y="53000"/>
                    </a:lnTo>
                    <a:lnTo>
                      <a:pt x="109950" y="56500"/>
                    </a:lnTo>
                    <a:lnTo>
                      <a:pt x="112315" y="58000"/>
                    </a:lnTo>
                    <a:lnTo>
                      <a:pt x="114384" y="60000"/>
                    </a:lnTo>
                    <a:lnTo>
                      <a:pt x="114384" y="64000"/>
                    </a:lnTo>
                    <a:lnTo>
                      <a:pt x="118226" y="75000"/>
                    </a:lnTo>
                    <a:lnTo>
                      <a:pt x="118817" y="79500"/>
                    </a:lnTo>
                    <a:lnTo>
                      <a:pt x="120000" y="83000"/>
                    </a:lnTo>
                    <a:lnTo>
                      <a:pt x="120000" y="91000"/>
                    </a:lnTo>
                    <a:lnTo>
                      <a:pt x="119704" y="94500"/>
                    </a:lnTo>
                    <a:lnTo>
                      <a:pt x="116748" y="95000"/>
                    </a:lnTo>
                    <a:lnTo>
                      <a:pt x="114679" y="97000"/>
                    </a:lnTo>
                    <a:lnTo>
                      <a:pt x="110837" y="103000"/>
                    </a:lnTo>
                    <a:lnTo>
                      <a:pt x="110541" y="107000"/>
                    </a:lnTo>
                    <a:lnTo>
                      <a:pt x="107290" y="113500"/>
                    </a:lnTo>
                    <a:lnTo>
                      <a:pt x="105221" y="114500"/>
                    </a:lnTo>
                    <a:lnTo>
                      <a:pt x="100492" y="111000"/>
                    </a:lnTo>
                    <a:lnTo>
                      <a:pt x="98719" y="113500"/>
                    </a:lnTo>
                    <a:lnTo>
                      <a:pt x="97832" y="118000"/>
                    </a:lnTo>
                    <a:lnTo>
                      <a:pt x="96059" y="120000"/>
                    </a:lnTo>
                    <a:lnTo>
                      <a:pt x="93399" y="119000"/>
                    </a:lnTo>
                    <a:lnTo>
                      <a:pt x="91625" y="116500"/>
                    </a:lnTo>
                    <a:lnTo>
                      <a:pt x="89556" y="115500"/>
                    </a:lnTo>
                    <a:lnTo>
                      <a:pt x="84236" y="104000"/>
                    </a:lnTo>
                    <a:lnTo>
                      <a:pt x="76256" y="94500"/>
                    </a:lnTo>
                    <a:lnTo>
                      <a:pt x="71527" y="95000"/>
                    </a:lnTo>
                    <a:lnTo>
                      <a:pt x="69162" y="94000"/>
                    </a:lnTo>
                    <a:lnTo>
                      <a:pt x="66206" y="82500"/>
                    </a:lnTo>
                    <a:lnTo>
                      <a:pt x="64433" y="80000"/>
                    </a:lnTo>
                    <a:lnTo>
                      <a:pt x="62364" y="81000"/>
                    </a:lnTo>
                    <a:lnTo>
                      <a:pt x="59113" y="86500"/>
                    </a:lnTo>
                    <a:lnTo>
                      <a:pt x="54384" y="88500"/>
                    </a:lnTo>
                    <a:lnTo>
                      <a:pt x="45221" y="83000"/>
                    </a:lnTo>
                    <a:lnTo>
                      <a:pt x="43152" y="83000"/>
                    </a:lnTo>
                    <a:lnTo>
                      <a:pt x="38128" y="81500"/>
                    </a:lnTo>
                    <a:lnTo>
                      <a:pt x="35763" y="83000"/>
                    </a:lnTo>
                    <a:lnTo>
                      <a:pt x="33694" y="81500"/>
                    </a:lnTo>
                    <a:lnTo>
                      <a:pt x="31330" y="83500"/>
                    </a:lnTo>
                    <a:lnTo>
                      <a:pt x="28965" y="83500"/>
                    </a:lnTo>
                    <a:lnTo>
                      <a:pt x="27192" y="81500"/>
                    </a:lnTo>
                    <a:lnTo>
                      <a:pt x="24532" y="81000"/>
                    </a:lnTo>
                    <a:lnTo>
                      <a:pt x="19802" y="81500"/>
                    </a:lnTo>
                    <a:lnTo>
                      <a:pt x="13004" y="85500"/>
                    </a:lnTo>
                    <a:lnTo>
                      <a:pt x="8571" y="89500"/>
                    </a:lnTo>
                    <a:lnTo>
                      <a:pt x="5911" y="96500"/>
                    </a:lnTo>
                    <a:lnTo>
                      <a:pt x="3842" y="99000"/>
                    </a:lnTo>
                    <a:lnTo>
                      <a:pt x="886" y="97500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Shape 296"/>
              <p:cNvSpPr/>
              <p:nvPr/>
            </p:nvSpPr>
            <p:spPr>
              <a:xfrm>
                <a:off x="4966494" y="2657822"/>
                <a:ext cx="120649" cy="714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73513"/>
                    </a:moveTo>
                    <a:lnTo>
                      <a:pt x="117777" y="77297"/>
                    </a:lnTo>
                    <a:lnTo>
                      <a:pt x="114285" y="76756"/>
                    </a:lnTo>
                    <a:lnTo>
                      <a:pt x="112698" y="80540"/>
                    </a:lnTo>
                    <a:lnTo>
                      <a:pt x="111111" y="84324"/>
                    </a:lnTo>
                    <a:lnTo>
                      <a:pt x="108253" y="85945"/>
                    </a:lnTo>
                    <a:lnTo>
                      <a:pt x="107619" y="88648"/>
                    </a:lnTo>
                    <a:lnTo>
                      <a:pt x="107301" y="95135"/>
                    </a:lnTo>
                    <a:lnTo>
                      <a:pt x="105714" y="100000"/>
                    </a:lnTo>
                    <a:lnTo>
                      <a:pt x="102857" y="101081"/>
                    </a:lnTo>
                    <a:lnTo>
                      <a:pt x="102857" y="104324"/>
                    </a:lnTo>
                    <a:lnTo>
                      <a:pt x="98730" y="109729"/>
                    </a:lnTo>
                    <a:lnTo>
                      <a:pt x="93968" y="111351"/>
                    </a:lnTo>
                    <a:lnTo>
                      <a:pt x="92380" y="108648"/>
                    </a:lnTo>
                    <a:lnTo>
                      <a:pt x="89841" y="108648"/>
                    </a:lnTo>
                    <a:lnTo>
                      <a:pt x="87619" y="113513"/>
                    </a:lnTo>
                    <a:lnTo>
                      <a:pt x="86031" y="120000"/>
                    </a:lnTo>
                    <a:lnTo>
                      <a:pt x="86031" y="112432"/>
                    </a:lnTo>
                    <a:lnTo>
                      <a:pt x="83492" y="106486"/>
                    </a:lnTo>
                    <a:lnTo>
                      <a:pt x="72063" y="108648"/>
                    </a:lnTo>
                    <a:lnTo>
                      <a:pt x="67619" y="101621"/>
                    </a:lnTo>
                    <a:lnTo>
                      <a:pt x="65079" y="98918"/>
                    </a:lnTo>
                    <a:lnTo>
                      <a:pt x="54603" y="98378"/>
                    </a:lnTo>
                    <a:lnTo>
                      <a:pt x="52698" y="103783"/>
                    </a:lnTo>
                    <a:lnTo>
                      <a:pt x="51428" y="108648"/>
                    </a:lnTo>
                    <a:lnTo>
                      <a:pt x="48253" y="112972"/>
                    </a:lnTo>
                    <a:lnTo>
                      <a:pt x="45396" y="115135"/>
                    </a:lnTo>
                    <a:lnTo>
                      <a:pt x="41904" y="115675"/>
                    </a:lnTo>
                    <a:lnTo>
                      <a:pt x="38412" y="115135"/>
                    </a:lnTo>
                    <a:lnTo>
                      <a:pt x="36190" y="111891"/>
                    </a:lnTo>
                    <a:lnTo>
                      <a:pt x="31746" y="109189"/>
                    </a:lnTo>
                    <a:lnTo>
                      <a:pt x="30793" y="105945"/>
                    </a:lnTo>
                    <a:lnTo>
                      <a:pt x="22539" y="95135"/>
                    </a:lnTo>
                    <a:lnTo>
                      <a:pt x="19365" y="88648"/>
                    </a:lnTo>
                    <a:lnTo>
                      <a:pt x="10476" y="75675"/>
                    </a:lnTo>
                    <a:lnTo>
                      <a:pt x="7301" y="68648"/>
                    </a:lnTo>
                    <a:lnTo>
                      <a:pt x="7301" y="59459"/>
                    </a:lnTo>
                    <a:lnTo>
                      <a:pt x="6666" y="52432"/>
                    </a:lnTo>
                    <a:lnTo>
                      <a:pt x="2539" y="49189"/>
                    </a:lnTo>
                    <a:lnTo>
                      <a:pt x="0" y="44324"/>
                    </a:lnTo>
                    <a:lnTo>
                      <a:pt x="0" y="39459"/>
                    </a:lnTo>
                    <a:lnTo>
                      <a:pt x="317" y="36756"/>
                    </a:lnTo>
                    <a:lnTo>
                      <a:pt x="5396" y="44864"/>
                    </a:lnTo>
                    <a:lnTo>
                      <a:pt x="6031" y="44864"/>
                    </a:lnTo>
                    <a:lnTo>
                      <a:pt x="7619" y="37297"/>
                    </a:lnTo>
                    <a:lnTo>
                      <a:pt x="12698" y="33513"/>
                    </a:lnTo>
                    <a:lnTo>
                      <a:pt x="18095" y="30810"/>
                    </a:lnTo>
                    <a:lnTo>
                      <a:pt x="23809" y="25945"/>
                    </a:lnTo>
                    <a:lnTo>
                      <a:pt x="25714" y="19459"/>
                    </a:lnTo>
                    <a:lnTo>
                      <a:pt x="37777" y="12432"/>
                    </a:lnTo>
                    <a:lnTo>
                      <a:pt x="39047" y="0"/>
                    </a:lnTo>
                    <a:lnTo>
                      <a:pt x="41904" y="1621"/>
                    </a:lnTo>
                    <a:lnTo>
                      <a:pt x="44444" y="8108"/>
                    </a:lnTo>
                    <a:lnTo>
                      <a:pt x="46349" y="12972"/>
                    </a:lnTo>
                    <a:lnTo>
                      <a:pt x="48571" y="12972"/>
                    </a:lnTo>
                    <a:lnTo>
                      <a:pt x="50476" y="14594"/>
                    </a:lnTo>
                    <a:lnTo>
                      <a:pt x="55238" y="7027"/>
                    </a:lnTo>
                    <a:lnTo>
                      <a:pt x="58412" y="9729"/>
                    </a:lnTo>
                    <a:lnTo>
                      <a:pt x="60317" y="14594"/>
                    </a:lnTo>
                    <a:lnTo>
                      <a:pt x="62857" y="14594"/>
                    </a:lnTo>
                    <a:lnTo>
                      <a:pt x="69206" y="16756"/>
                    </a:lnTo>
                    <a:lnTo>
                      <a:pt x="72380" y="23243"/>
                    </a:lnTo>
                    <a:lnTo>
                      <a:pt x="75873" y="24324"/>
                    </a:lnTo>
                    <a:lnTo>
                      <a:pt x="76190" y="25405"/>
                    </a:lnTo>
                    <a:lnTo>
                      <a:pt x="76190" y="27027"/>
                    </a:lnTo>
                    <a:lnTo>
                      <a:pt x="74920" y="32972"/>
                    </a:lnTo>
                    <a:lnTo>
                      <a:pt x="80952" y="42702"/>
                    </a:lnTo>
                    <a:lnTo>
                      <a:pt x="83492" y="44324"/>
                    </a:lnTo>
                    <a:lnTo>
                      <a:pt x="86984" y="40000"/>
                    </a:lnTo>
                    <a:lnTo>
                      <a:pt x="86031" y="36756"/>
                    </a:lnTo>
                    <a:lnTo>
                      <a:pt x="86349" y="33513"/>
                    </a:lnTo>
                    <a:lnTo>
                      <a:pt x="94285" y="37837"/>
                    </a:lnTo>
                    <a:lnTo>
                      <a:pt x="100634" y="39459"/>
                    </a:lnTo>
                    <a:lnTo>
                      <a:pt x="100634" y="48108"/>
                    </a:lnTo>
                    <a:lnTo>
                      <a:pt x="103492" y="51891"/>
                    </a:lnTo>
                    <a:lnTo>
                      <a:pt x="105079" y="50810"/>
                    </a:lnTo>
                    <a:lnTo>
                      <a:pt x="107936" y="53513"/>
                    </a:lnTo>
                    <a:lnTo>
                      <a:pt x="114285" y="68648"/>
                    </a:lnTo>
                    <a:lnTo>
                      <a:pt x="120000" y="73513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Shape 297"/>
              <p:cNvSpPr/>
              <p:nvPr/>
            </p:nvSpPr>
            <p:spPr>
              <a:xfrm>
                <a:off x="5149055" y="2837208"/>
                <a:ext cx="109537" cy="6826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098" y="116093"/>
                    </a:moveTo>
                    <a:lnTo>
                      <a:pt x="10751" y="107162"/>
                    </a:lnTo>
                    <a:lnTo>
                      <a:pt x="9017" y="90976"/>
                    </a:lnTo>
                    <a:lnTo>
                      <a:pt x="1040" y="79813"/>
                    </a:lnTo>
                    <a:lnTo>
                      <a:pt x="1040" y="65860"/>
                    </a:lnTo>
                    <a:lnTo>
                      <a:pt x="5202" y="52465"/>
                    </a:lnTo>
                    <a:lnTo>
                      <a:pt x="9017" y="45767"/>
                    </a:lnTo>
                    <a:lnTo>
                      <a:pt x="3815" y="36837"/>
                    </a:lnTo>
                    <a:lnTo>
                      <a:pt x="1040" y="28465"/>
                    </a:lnTo>
                    <a:lnTo>
                      <a:pt x="0" y="16186"/>
                    </a:lnTo>
                    <a:lnTo>
                      <a:pt x="1040" y="4465"/>
                    </a:lnTo>
                    <a:lnTo>
                      <a:pt x="6936" y="0"/>
                    </a:lnTo>
                    <a:lnTo>
                      <a:pt x="11098" y="2232"/>
                    </a:lnTo>
                    <a:lnTo>
                      <a:pt x="9017" y="10604"/>
                    </a:lnTo>
                    <a:lnTo>
                      <a:pt x="12832" y="15069"/>
                    </a:lnTo>
                    <a:lnTo>
                      <a:pt x="17687" y="15069"/>
                    </a:lnTo>
                    <a:lnTo>
                      <a:pt x="29479" y="17302"/>
                    </a:lnTo>
                    <a:lnTo>
                      <a:pt x="43699" y="17860"/>
                    </a:lnTo>
                    <a:lnTo>
                      <a:pt x="58959" y="22325"/>
                    </a:lnTo>
                    <a:lnTo>
                      <a:pt x="64855" y="19534"/>
                    </a:lnTo>
                    <a:lnTo>
                      <a:pt x="71445" y="12837"/>
                    </a:lnTo>
                    <a:lnTo>
                      <a:pt x="78381" y="7255"/>
                    </a:lnTo>
                    <a:lnTo>
                      <a:pt x="87398" y="2232"/>
                    </a:lnTo>
                    <a:lnTo>
                      <a:pt x="94335" y="2790"/>
                    </a:lnTo>
                    <a:lnTo>
                      <a:pt x="96416" y="5581"/>
                    </a:lnTo>
                    <a:lnTo>
                      <a:pt x="106820" y="10604"/>
                    </a:lnTo>
                    <a:lnTo>
                      <a:pt x="113757" y="17860"/>
                    </a:lnTo>
                    <a:lnTo>
                      <a:pt x="120000" y="17302"/>
                    </a:lnTo>
                    <a:lnTo>
                      <a:pt x="118959" y="26232"/>
                    </a:lnTo>
                    <a:lnTo>
                      <a:pt x="117225" y="32372"/>
                    </a:lnTo>
                    <a:lnTo>
                      <a:pt x="110635" y="35162"/>
                    </a:lnTo>
                    <a:lnTo>
                      <a:pt x="106127" y="43534"/>
                    </a:lnTo>
                    <a:lnTo>
                      <a:pt x="106127" y="59720"/>
                    </a:lnTo>
                    <a:lnTo>
                      <a:pt x="103352" y="61395"/>
                    </a:lnTo>
                    <a:lnTo>
                      <a:pt x="102312" y="64744"/>
                    </a:lnTo>
                    <a:lnTo>
                      <a:pt x="98497" y="70325"/>
                    </a:lnTo>
                    <a:lnTo>
                      <a:pt x="99537" y="72000"/>
                    </a:lnTo>
                    <a:lnTo>
                      <a:pt x="101271" y="73116"/>
                    </a:lnTo>
                    <a:lnTo>
                      <a:pt x="102658" y="77023"/>
                    </a:lnTo>
                    <a:lnTo>
                      <a:pt x="103699" y="82604"/>
                    </a:lnTo>
                    <a:lnTo>
                      <a:pt x="107514" y="90976"/>
                    </a:lnTo>
                    <a:lnTo>
                      <a:pt x="107861" y="94325"/>
                    </a:lnTo>
                    <a:lnTo>
                      <a:pt x="105086" y="93209"/>
                    </a:lnTo>
                    <a:lnTo>
                      <a:pt x="97109" y="95441"/>
                    </a:lnTo>
                    <a:lnTo>
                      <a:pt x="90867" y="89860"/>
                    </a:lnTo>
                    <a:lnTo>
                      <a:pt x="83930" y="94325"/>
                    </a:lnTo>
                    <a:lnTo>
                      <a:pt x="79075" y="95441"/>
                    </a:lnTo>
                    <a:lnTo>
                      <a:pt x="75953" y="99906"/>
                    </a:lnTo>
                    <a:lnTo>
                      <a:pt x="72138" y="100465"/>
                    </a:lnTo>
                    <a:lnTo>
                      <a:pt x="71445" y="111069"/>
                    </a:lnTo>
                    <a:lnTo>
                      <a:pt x="66589" y="118325"/>
                    </a:lnTo>
                    <a:lnTo>
                      <a:pt x="59653" y="120000"/>
                    </a:lnTo>
                    <a:lnTo>
                      <a:pt x="47514" y="113302"/>
                    </a:lnTo>
                    <a:lnTo>
                      <a:pt x="44046" y="108837"/>
                    </a:lnTo>
                    <a:lnTo>
                      <a:pt x="39884" y="108837"/>
                    </a:lnTo>
                    <a:lnTo>
                      <a:pt x="29132" y="113860"/>
                    </a:lnTo>
                    <a:lnTo>
                      <a:pt x="21502" y="113860"/>
                    </a:lnTo>
                    <a:lnTo>
                      <a:pt x="15606" y="116093"/>
                    </a:lnTo>
                    <a:lnTo>
                      <a:pt x="11098" y="116093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" name="Shape 298"/>
              <p:cNvSpPr/>
              <p:nvPr/>
            </p:nvSpPr>
            <p:spPr>
              <a:xfrm>
                <a:off x="4995069" y="2778472"/>
                <a:ext cx="101599" cy="873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838" y="21739"/>
                    </a:moveTo>
                    <a:lnTo>
                      <a:pt x="101366" y="25217"/>
                    </a:lnTo>
                    <a:lnTo>
                      <a:pt x="96149" y="26956"/>
                    </a:lnTo>
                    <a:lnTo>
                      <a:pt x="89813" y="27391"/>
                    </a:lnTo>
                    <a:lnTo>
                      <a:pt x="84223" y="23478"/>
                    </a:lnTo>
                    <a:lnTo>
                      <a:pt x="80124" y="21739"/>
                    </a:lnTo>
                    <a:lnTo>
                      <a:pt x="76024" y="15217"/>
                    </a:lnTo>
                    <a:lnTo>
                      <a:pt x="70434" y="12173"/>
                    </a:lnTo>
                    <a:lnTo>
                      <a:pt x="67080" y="5217"/>
                    </a:lnTo>
                    <a:lnTo>
                      <a:pt x="62236" y="3043"/>
                    </a:lnTo>
                    <a:lnTo>
                      <a:pt x="62236" y="1739"/>
                    </a:lnTo>
                    <a:lnTo>
                      <a:pt x="61118" y="3043"/>
                    </a:lnTo>
                    <a:lnTo>
                      <a:pt x="57763" y="434"/>
                    </a:lnTo>
                    <a:lnTo>
                      <a:pt x="56273" y="0"/>
                    </a:lnTo>
                    <a:lnTo>
                      <a:pt x="55155" y="1304"/>
                    </a:lnTo>
                    <a:lnTo>
                      <a:pt x="55155" y="3478"/>
                    </a:lnTo>
                    <a:lnTo>
                      <a:pt x="55527" y="6086"/>
                    </a:lnTo>
                    <a:lnTo>
                      <a:pt x="55527" y="6521"/>
                    </a:lnTo>
                    <a:lnTo>
                      <a:pt x="54037" y="6086"/>
                    </a:lnTo>
                    <a:lnTo>
                      <a:pt x="51428" y="6086"/>
                    </a:lnTo>
                    <a:lnTo>
                      <a:pt x="51428" y="8260"/>
                    </a:lnTo>
                    <a:lnTo>
                      <a:pt x="49937" y="9565"/>
                    </a:lnTo>
                    <a:lnTo>
                      <a:pt x="42484" y="12608"/>
                    </a:lnTo>
                    <a:lnTo>
                      <a:pt x="41366" y="14782"/>
                    </a:lnTo>
                    <a:lnTo>
                      <a:pt x="41739" y="16521"/>
                    </a:lnTo>
                    <a:lnTo>
                      <a:pt x="43975" y="19565"/>
                    </a:lnTo>
                    <a:lnTo>
                      <a:pt x="43975" y="24347"/>
                    </a:lnTo>
                    <a:lnTo>
                      <a:pt x="42111" y="27391"/>
                    </a:lnTo>
                    <a:lnTo>
                      <a:pt x="39130" y="28260"/>
                    </a:lnTo>
                    <a:lnTo>
                      <a:pt x="35031" y="31739"/>
                    </a:lnTo>
                    <a:lnTo>
                      <a:pt x="36149" y="33913"/>
                    </a:lnTo>
                    <a:lnTo>
                      <a:pt x="35031" y="36086"/>
                    </a:lnTo>
                    <a:lnTo>
                      <a:pt x="35403" y="41304"/>
                    </a:lnTo>
                    <a:lnTo>
                      <a:pt x="33540" y="43043"/>
                    </a:lnTo>
                    <a:lnTo>
                      <a:pt x="32049" y="43043"/>
                    </a:lnTo>
                    <a:lnTo>
                      <a:pt x="30186" y="40434"/>
                    </a:lnTo>
                    <a:lnTo>
                      <a:pt x="29068" y="40434"/>
                    </a:lnTo>
                    <a:lnTo>
                      <a:pt x="27950" y="39130"/>
                    </a:lnTo>
                    <a:lnTo>
                      <a:pt x="27204" y="39130"/>
                    </a:lnTo>
                    <a:lnTo>
                      <a:pt x="27204" y="40869"/>
                    </a:lnTo>
                    <a:lnTo>
                      <a:pt x="25341" y="41304"/>
                    </a:lnTo>
                    <a:lnTo>
                      <a:pt x="21242" y="33043"/>
                    </a:lnTo>
                    <a:lnTo>
                      <a:pt x="20124" y="33043"/>
                    </a:lnTo>
                    <a:lnTo>
                      <a:pt x="17515" y="40000"/>
                    </a:lnTo>
                    <a:lnTo>
                      <a:pt x="11180" y="40000"/>
                    </a:lnTo>
                    <a:lnTo>
                      <a:pt x="8944" y="37826"/>
                    </a:lnTo>
                    <a:lnTo>
                      <a:pt x="7826" y="40000"/>
                    </a:lnTo>
                    <a:lnTo>
                      <a:pt x="2981" y="40434"/>
                    </a:lnTo>
                    <a:lnTo>
                      <a:pt x="0" y="37826"/>
                    </a:lnTo>
                    <a:lnTo>
                      <a:pt x="1490" y="46956"/>
                    </a:lnTo>
                    <a:lnTo>
                      <a:pt x="5962" y="58695"/>
                    </a:lnTo>
                    <a:lnTo>
                      <a:pt x="7826" y="60000"/>
                    </a:lnTo>
                    <a:lnTo>
                      <a:pt x="10062" y="59565"/>
                    </a:lnTo>
                    <a:lnTo>
                      <a:pt x="14161" y="50434"/>
                    </a:lnTo>
                    <a:lnTo>
                      <a:pt x="16397" y="43043"/>
                    </a:lnTo>
                    <a:lnTo>
                      <a:pt x="21242" y="44782"/>
                    </a:lnTo>
                    <a:lnTo>
                      <a:pt x="24223" y="49130"/>
                    </a:lnTo>
                    <a:lnTo>
                      <a:pt x="25341" y="49130"/>
                    </a:lnTo>
                    <a:lnTo>
                      <a:pt x="27204" y="51739"/>
                    </a:lnTo>
                    <a:lnTo>
                      <a:pt x="27950" y="55652"/>
                    </a:lnTo>
                    <a:lnTo>
                      <a:pt x="27950" y="62173"/>
                    </a:lnTo>
                    <a:lnTo>
                      <a:pt x="31304" y="69130"/>
                    </a:lnTo>
                    <a:lnTo>
                      <a:pt x="38385" y="76086"/>
                    </a:lnTo>
                    <a:lnTo>
                      <a:pt x="35031" y="77391"/>
                    </a:lnTo>
                    <a:lnTo>
                      <a:pt x="33540" y="79565"/>
                    </a:lnTo>
                    <a:lnTo>
                      <a:pt x="33913" y="81304"/>
                    </a:lnTo>
                    <a:lnTo>
                      <a:pt x="38012" y="87826"/>
                    </a:lnTo>
                    <a:lnTo>
                      <a:pt x="41739" y="91304"/>
                    </a:lnTo>
                    <a:lnTo>
                      <a:pt x="44347" y="93913"/>
                    </a:lnTo>
                    <a:lnTo>
                      <a:pt x="48074" y="96086"/>
                    </a:lnTo>
                    <a:lnTo>
                      <a:pt x="49937" y="100000"/>
                    </a:lnTo>
                    <a:lnTo>
                      <a:pt x="50310" y="103478"/>
                    </a:lnTo>
                    <a:lnTo>
                      <a:pt x="57391" y="103043"/>
                    </a:lnTo>
                    <a:lnTo>
                      <a:pt x="61863" y="103478"/>
                    </a:lnTo>
                    <a:lnTo>
                      <a:pt x="68198" y="106521"/>
                    </a:lnTo>
                    <a:lnTo>
                      <a:pt x="73788" y="111304"/>
                    </a:lnTo>
                    <a:lnTo>
                      <a:pt x="78633" y="117391"/>
                    </a:lnTo>
                    <a:lnTo>
                      <a:pt x="81614" y="120000"/>
                    </a:lnTo>
                    <a:lnTo>
                      <a:pt x="84223" y="118260"/>
                    </a:lnTo>
                    <a:lnTo>
                      <a:pt x="76024" y="107826"/>
                    </a:lnTo>
                    <a:lnTo>
                      <a:pt x="75652" y="103043"/>
                    </a:lnTo>
                    <a:lnTo>
                      <a:pt x="73788" y="101304"/>
                    </a:lnTo>
                    <a:lnTo>
                      <a:pt x="71925" y="100000"/>
                    </a:lnTo>
                    <a:lnTo>
                      <a:pt x="64472" y="91739"/>
                    </a:lnTo>
                    <a:lnTo>
                      <a:pt x="64099" y="89565"/>
                    </a:lnTo>
                    <a:lnTo>
                      <a:pt x="60372" y="83478"/>
                    </a:lnTo>
                    <a:lnTo>
                      <a:pt x="58136" y="82608"/>
                    </a:lnTo>
                    <a:lnTo>
                      <a:pt x="55155" y="77391"/>
                    </a:lnTo>
                    <a:lnTo>
                      <a:pt x="53291" y="76521"/>
                    </a:lnTo>
                    <a:lnTo>
                      <a:pt x="53664" y="73913"/>
                    </a:lnTo>
                    <a:lnTo>
                      <a:pt x="54409" y="73043"/>
                    </a:lnTo>
                    <a:lnTo>
                      <a:pt x="53291" y="70434"/>
                    </a:lnTo>
                    <a:lnTo>
                      <a:pt x="53291" y="68260"/>
                    </a:lnTo>
                    <a:lnTo>
                      <a:pt x="51055" y="65652"/>
                    </a:lnTo>
                    <a:lnTo>
                      <a:pt x="49565" y="60000"/>
                    </a:lnTo>
                    <a:lnTo>
                      <a:pt x="47701" y="59565"/>
                    </a:lnTo>
                    <a:lnTo>
                      <a:pt x="45093" y="56956"/>
                    </a:lnTo>
                    <a:lnTo>
                      <a:pt x="45093" y="55652"/>
                    </a:lnTo>
                    <a:lnTo>
                      <a:pt x="46211" y="54782"/>
                    </a:lnTo>
                    <a:lnTo>
                      <a:pt x="45838" y="53043"/>
                    </a:lnTo>
                    <a:lnTo>
                      <a:pt x="45838" y="44782"/>
                    </a:lnTo>
                    <a:lnTo>
                      <a:pt x="48074" y="42173"/>
                    </a:lnTo>
                    <a:lnTo>
                      <a:pt x="51428" y="43043"/>
                    </a:lnTo>
                    <a:lnTo>
                      <a:pt x="51428" y="43913"/>
                    </a:lnTo>
                    <a:lnTo>
                      <a:pt x="56273" y="50434"/>
                    </a:lnTo>
                    <a:lnTo>
                      <a:pt x="57763" y="50434"/>
                    </a:lnTo>
                    <a:lnTo>
                      <a:pt x="61118" y="43043"/>
                    </a:lnTo>
                    <a:lnTo>
                      <a:pt x="67826" y="43913"/>
                    </a:lnTo>
                    <a:lnTo>
                      <a:pt x="69316" y="42173"/>
                    </a:lnTo>
                    <a:lnTo>
                      <a:pt x="70062" y="42173"/>
                    </a:lnTo>
                    <a:lnTo>
                      <a:pt x="74534" y="45652"/>
                    </a:lnTo>
                    <a:lnTo>
                      <a:pt x="76024" y="45652"/>
                    </a:lnTo>
                    <a:lnTo>
                      <a:pt x="77142" y="44782"/>
                    </a:lnTo>
                    <a:lnTo>
                      <a:pt x="78260" y="46086"/>
                    </a:lnTo>
                    <a:lnTo>
                      <a:pt x="83850" y="47391"/>
                    </a:lnTo>
                    <a:lnTo>
                      <a:pt x="84223" y="46086"/>
                    </a:lnTo>
                    <a:lnTo>
                      <a:pt x="85341" y="46086"/>
                    </a:lnTo>
                    <a:lnTo>
                      <a:pt x="88322" y="49565"/>
                    </a:lnTo>
                    <a:lnTo>
                      <a:pt x="89440" y="49565"/>
                    </a:lnTo>
                    <a:lnTo>
                      <a:pt x="91677" y="46086"/>
                    </a:lnTo>
                    <a:lnTo>
                      <a:pt x="93167" y="46086"/>
                    </a:lnTo>
                    <a:lnTo>
                      <a:pt x="94285" y="48260"/>
                    </a:lnTo>
                    <a:lnTo>
                      <a:pt x="95403" y="49130"/>
                    </a:lnTo>
                    <a:lnTo>
                      <a:pt x="96149" y="46956"/>
                    </a:lnTo>
                    <a:lnTo>
                      <a:pt x="100248" y="47391"/>
                    </a:lnTo>
                    <a:lnTo>
                      <a:pt x="101739" y="50000"/>
                    </a:lnTo>
                    <a:lnTo>
                      <a:pt x="102484" y="49565"/>
                    </a:lnTo>
                    <a:lnTo>
                      <a:pt x="102484" y="48260"/>
                    </a:lnTo>
                    <a:lnTo>
                      <a:pt x="105465" y="48260"/>
                    </a:lnTo>
                    <a:lnTo>
                      <a:pt x="107701" y="51739"/>
                    </a:lnTo>
                    <a:lnTo>
                      <a:pt x="107329" y="53913"/>
                    </a:lnTo>
                    <a:lnTo>
                      <a:pt x="107329" y="54347"/>
                    </a:lnTo>
                    <a:lnTo>
                      <a:pt x="109565" y="56521"/>
                    </a:lnTo>
                    <a:lnTo>
                      <a:pt x="112173" y="56521"/>
                    </a:lnTo>
                    <a:lnTo>
                      <a:pt x="114409" y="54347"/>
                    </a:lnTo>
                    <a:lnTo>
                      <a:pt x="115155" y="52173"/>
                    </a:lnTo>
                    <a:lnTo>
                      <a:pt x="114409" y="51739"/>
                    </a:lnTo>
                    <a:lnTo>
                      <a:pt x="113664" y="47391"/>
                    </a:lnTo>
                    <a:lnTo>
                      <a:pt x="114409" y="46086"/>
                    </a:lnTo>
                    <a:lnTo>
                      <a:pt x="115155" y="43913"/>
                    </a:lnTo>
                    <a:lnTo>
                      <a:pt x="115900" y="43478"/>
                    </a:lnTo>
                    <a:lnTo>
                      <a:pt x="117391" y="43913"/>
                    </a:lnTo>
                    <a:lnTo>
                      <a:pt x="118509" y="44782"/>
                    </a:lnTo>
                    <a:lnTo>
                      <a:pt x="120000" y="43478"/>
                    </a:lnTo>
                    <a:lnTo>
                      <a:pt x="120000" y="42608"/>
                    </a:lnTo>
                    <a:lnTo>
                      <a:pt x="119254" y="42173"/>
                    </a:lnTo>
                    <a:lnTo>
                      <a:pt x="117763" y="42608"/>
                    </a:lnTo>
                    <a:lnTo>
                      <a:pt x="116273" y="41304"/>
                    </a:lnTo>
                    <a:lnTo>
                      <a:pt x="114409" y="41304"/>
                    </a:lnTo>
                    <a:lnTo>
                      <a:pt x="113291" y="40434"/>
                    </a:lnTo>
                    <a:lnTo>
                      <a:pt x="112546" y="40000"/>
                    </a:lnTo>
                    <a:lnTo>
                      <a:pt x="111428" y="40000"/>
                    </a:lnTo>
                    <a:lnTo>
                      <a:pt x="110683" y="38695"/>
                    </a:lnTo>
                    <a:lnTo>
                      <a:pt x="110683" y="38260"/>
                    </a:lnTo>
                    <a:lnTo>
                      <a:pt x="111428" y="36521"/>
                    </a:lnTo>
                    <a:lnTo>
                      <a:pt x="110683" y="36086"/>
                    </a:lnTo>
                    <a:lnTo>
                      <a:pt x="111428" y="35217"/>
                    </a:lnTo>
                    <a:lnTo>
                      <a:pt x="111801" y="35217"/>
                    </a:lnTo>
                    <a:lnTo>
                      <a:pt x="112546" y="34347"/>
                    </a:lnTo>
                    <a:lnTo>
                      <a:pt x="112546" y="33478"/>
                    </a:lnTo>
                    <a:lnTo>
                      <a:pt x="111428" y="32173"/>
                    </a:lnTo>
                    <a:lnTo>
                      <a:pt x="110683" y="32173"/>
                    </a:lnTo>
                    <a:lnTo>
                      <a:pt x="109937" y="33478"/>
                    </a:lnTo>
                    <a:lnTo>
                      <a:pt x="108447" y="33043"/>
                    </a:lnTo>
                    <a:lnTo>
                      <a:pt x="108447" y="31739"/>
                    </a:lnTo>
                    <a:lnTo>
                      <a:pt x="109565" y="30434"/>
                    </a:lnTo>
                    <a:lnTo>
                      <a:pt x="109565" y="28695"/>
                    </a:lnTo>
                    <a:lnTo>
                      <a:pt x="108447" y="27391"/>
                    </a:lnTo>
                    <a:lnTo>
                      <a:pt x="109192" y="26521"/>
                    </a:lnTo>
                    <a:lnTo>
                      <a:pt x="109192" y="24782"/>
                    </a:lnTo>
                    <a:lnTo>
                      <a:pt x="105838" y="21739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Shape 299"/>
              <p:cNvSpPr/>
              <p:nvPr/>
            </p:nvSpPr>
            <p:spPr>
              <a:xfrm>
                <a:off x="5095080" y="2873722"/>
                <a:ext cx="31750" cy="6826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381" y="120000"/>
                    </a:moveTo>
                    <a:lnTo>
                      <a:pt x="48247" y="117209"/>
                    </a:lnTo>
                    <a:lnTo>
                      <a:pt x="47010" y="111627"/>
                    </a:lnTo>
                    <a:lnTo>
                      <a:pt x="38350" y="106046"/>
                    </a:lnTo>
                    <a:lnTo>
                      <a:pt x="16082" y="102139"/>
                    </a:lnTo>
                    <a:lnTo>
                      <a:pt x="4948" y="93767"/>
                    </a:lnTo>
                    <a:lnTo>
                      <a:pt x="0" y="89302"/>
                    </a:lnTo>
                    <a:lnTo>
                      <a:pt x="8659" y="89860"/>
                    </a:lnTo>
                    <a:lnTo>
                      <a:pt x="8659" y="84837"/>
                    </a:lnTo>
                    <a:lnTo>
                      <a:pt x="4948" y="77581"/>
                    </a:lnTo>
                    <a:lnTo>
                      <a:pt x="8659" y="69767"/>
                    </a:lnTo>
                    <a:lnTo>
                      <a:pt x="9896" y="68651"/>
                    </a:lnTo>
                    <a:lnTo>
                      <a:pt x="9896" y="63627"/>
                    </a:lnTo>
                    <a:lnTo>
                      <a:pt x="12371" y="59162"/>
                    </a:lnTo>
                    <a:lnTo>
                      <a:pt x="7422" y="52465"/>
                    </a:lnTo>
                    <a:lnTo>
                      <a:pt x="18556" y="35720"/>
                    </a:lnTo>
                    <a:lnTo>
                      <a:pt x="12371" y="32372"/>
                    </a:lnTo>
                    <a:lnTo>
                      <a:pt x="2474" y="31255"/>
                    </a:lnTo>
                    <a:lnTo>
                      <a:pt x="8659" y="22325"/>
                    </a:lnTo>
                    <a:lnTo>
                      <a:pt x="6185" y="16186"/>
                    </a:lnTo>
                    <a:lnTo>
                      <a:pt x="12371" y="8372"/>
                    </a:lnTo>
                    <a:lnTo>
                      <a:pt x="21030" y="5581"/>
                    </a:lnTo>
                    <a:lnTo>
                      <a:pt x="28453" y="0"/>
                    </a:lnTo>
                    <a:lnTo>
                      <a:pt x="38350" y="3906"/>
                    </a:lnTo>
                    <a:lnTo>
                      <a:pt x="55670" y="5023"/>
                    </a:lnTo>
                    <a:lnTo>
                      <a:pt x="63092" y="11162"/>
                    </a:lnTo>
                    <a:lnTo>
                      <a:pt x="75463" y="13395"/>
                    </a:lnTo>
                    <a:lnTo>
                      <a:pt x="91546" y="22325"/>
                    </a:lnTo>
                    <a:lnTo>
                      <a:pt x="85360" y="42418"/>
                    </a:lnTo>
                    <a:lnTo>
                      <a:pt x="85360" y="51906"/>
                    </a:lnTo>
                    <a:lnTo>
                      <a:pt x="95257" y="63069"/>
                    </a:lnTo>
                    <a:lnTo>
                      <a:pt x="116288" y="72558"/>
                    </a:lnTo>
                    <a:lnTo>
                      <a:pt x="120000" y="78139"/>
                    </a:lnTo>
                    <a:lnTo>
                      <a:pt x="120000" y="86511"/>
                    </a:lnTo>
                    <a:lnTo>
                      <a:pt x="102680" y="92651"/>
                    </a:lnTo>
                    <a:lnTo>
                      <a:pt x="92783" y="102139"/>
                    </a:lnTo>
                    <a:lnTo>
                      <a:pt x="80412" y="106046"/>
                    </a:lnTo>
                    <a:lnTo>
                      <a:pt x="77938" y="113302"/>
                    </a:lnTo>
                    <a:lnTo>
                      <a:pt x="71752" y="116651"/>
                    </a:lnTo>
                    <a:lnTo>
                      <a:pt x="60618" y="120000"/>
                    </a:lnTo>
                    <a:lnTo>
                      <a:pt x="59381" y="120000"/>
                    </a:lnTo>
                    <a:close/>
                  </a:path>
                </a:pathLst>
              </a:custGeom>
              <a:solidFill>
                <a:srgbClr val="FFD966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Shape 300"/>
              <p:cNvSpPr/>
              <p:nvPr/>
            </p:nvSpPr>
            <p:spPr>
              <a:xfrm>
                <a:off x="5125244" y="2500658"/>
                <a:ext cx="100013" cy="761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7213"/>
                    </a:moveTo>
                    <a:lnTo>
                      <a:pt x="1135" y="28032"/>
                    </a:lnTo>
                    <a:lnTo>
                      <a:pt x="1135" y="34918"/>
                    </a:lnTo>
                    <a:lnTo>
                      <a:pt x="1892" y="38360"/>
                    </a:lnTo>
                    <a:lnTo>
                      <a:pt x="1135" y="26557"/>
                    </a:lnTo>
                    <a:lnTo>
                      <a:pt x="1514" y="31475"/>
                    </a:lnTo>
                    <a:lnTo>
                      <a:pt x="2271" y="35409"/>
                    </a:lnTo>
                    <a:lnTo>
                      <a:pt x="4164" y="46229"/>
                    </a:lnTo>
                    <a:lnTo>
                      <a:pt x="4921" y="50163"/>
                    </a:lnTo>
                    <a:lnTo>
                      <a:pt x="4164" y="54098"/>
                    </a:lnTo>
                    <a:lnTo>
                      <a:pt x="5299" y="54098"/>
                    </a:lnTo>
                    <a:lnTo>
                      <a:pt x="5678" y="58032"/>
                    </a:lnTo>
                    <a:lnTo>
                      <a:pt x="9463" y="56557"/>
                    </a:lnTo>
                    <a:lnTo>
                      <a:pt x="11735" y="59016"/>
                    </a:lnTo>
                    <a:lnTo>
                      <a:pt x="14384" y="60491"/>
                    </a:lnTo>
                    <a:lnTo>
                      <a:pt x="16656" y="62459"/>
                    </a:lnTo>
                    <a:lnTo>
                      <a:pt x="19684" y="64426"/>
                    </a:lnTo>
                    <a:lnTo>
                      <a:pt x="26119" y="65901"/>
                    </a:lnTo>
                    <a:lnTo>
                      <a:pt x="32176" y="64918"/>
                    </a:lnTo>
                    <a:lnTo>
                      <a:pt x="34447" y="66885"/>
                    </a:lnTo>
                    <a:lnTo>
                      <a:pt x="38611" y="78196"/>
                    </a:lnTo>
                    <a:lnTo>
                      <a:pt x="36340" y="85573"/>
                    </a:lnTo>
                    <a:lnTo>
                      <a:pt x="36340" y="93934"/>
                    </a:lnTo>
                    <a:lnTo>
                      <a:pt x="37476" y="98852"/>
                    </a:lnTo>
                    <a:lnTo>
                      <a:pt x="42776" y="102786"/>
                    </a:lnTo>
                    <a:lnTo>
                      <a:pt x="49968" y="109180"/>
                    </a:lnTo>
                    <a:lnTo>
                      <a:pt x="51861" y="114590"/>
                    </a:lnTo>
                    <a:lnTo>
                      <a:pt x="51861" y="118032"/>
                    </a:lnTo>
                    <a:lnTo>
                      <a:pt x="57160" y="120000"/>
                    </a:lnTo>
                    <a:lnTo>
                      <a:pt x="63217" y="118032"/>
                    </a:lnTo>
                    <a:lnTo>
                      <a:pt x="69274" y="119508"/>
                    </a:lnTo>
                    <a:lnTo>
                      <a:pt x="72302" y="117540"/>
                    </a:lnTo>
                    <a:lnTo>
                      <a:pt x="74574" y="115081"/>
                    </a:lnTo>
                    <a:lnTo>
                      <a:pt x="77223" y="117049"/>
                    </a:lnTo>
                    <a:lnTo>
                      <a:pt x="80252" y="116557"/>
                    </a:lnTo>
                    <a:lnTo>
                      <a:pt x="79116" y="109180"/>
                    </a:lnTo>
                    <a:lnTo>
                      <a:pt x="81388" y="108196"/>
                    </a:lnTo>
                    <a:lnTo>
                      <a:pt x="84794" y="108196"/>
                    </a:lnTo>
                    <a:lnTo>
                      <a:pt x="86687" y="104754"/>
                    </a:lnTo>
                    <a:lnTo>
                      <a:pt x="89337" y="102786"/>
                    </a:lnTo>
                    <a:lnTo>
                      <a:pt x="92744" y="103770"/>
                    </a:lnTo>
                    <a:lnTo>
                      <a:pt x="93880" y="107213"/>
                    </a:lnTo>
                    <a:lnTo>
                      <a:pt x="96908" y="109180"/>
                    </a:lnTo>
                    <a:lnTo>
                      <a:pt x="99558" y="108196"/>
                    </a:lnTo>
                    <a:lnTo>
                      <a:pt x="99179" y="103770"/>
                    </a:lnTo>
                    <a:lnTo>
                      <a:pt x="97287" y="100819"/>
                    </a:lnTo>
                    <a:lnTo>
                      <a:pt x="95772" y="96885"/>
                    </a:lnTo>
                    <a:lnTo>
                      <a:pt x="96529" y="93442"/>
                    </a:lnTo>
                    <a:lnTo>
                      <a:pt x="99558" y="86065"/>
                    </a:lnTo>
                    <a:lnTo>
                      <a:pt x="99558" y="82622"/>
                    </a:lnTo>
                    <a:lnTo>
                      <a:pt x="100694" y="78196"/>
                    </a:lnTo>
                    <a:lnTo>
                      <a:pt x="100694" y="74262"/>
                    </a:lnTo>
                    <a:lnTo>
                      <a:pt x="101072" y="70327"/>
                    </a:lnTo>
                    <a:lnTo>
                      <a:pt x="103722" y="68852"/>
                    </a:lnTo>
                    <a:lnTo>
                      <a:pt x="107129" y="67377"/>
                    </a:lnTo>
                    <a:lnTo>
                      <a:pt x="109022" y="64918"/>
                    </a:lnTo>
                    <a:lnTo>
                      <a:pt x="111671" y="63442"/>
                    </a:lnTo>
                    <a:lnTo>
                      <a:pt x="116971" y="63442"/>
                    </a:lnTo>
                    <a:lnTo>
                      <a:pt x="120000" y="54098"/>
                    </a:lnTo>
                    <a:lnTo>
                      <a:pt x="117350" y="52622"/>
                    </a:lnTo>
                    <a:lnTo>
                      <a:pt x="113943" y="52622"/>
                    </a:lnTo>
                    <a:lnTo>
                      <a:pt x="113943" y="48688"/>
                    </a:lnTo>
                    <a:lnTo>
                      <a:pt x="113943" y="44754"/>
                    </a:lnTo>
                    <a:lnTo>
                      <a:pt x="116971" y="42786"/>
                    </a:lnTo>
                    <a:lnTo>
                      <a:pt x="119242" y="39836"/>
                    </a:lnTo>
                    <a:lnTo>
                      <a:pt x="118485" y="39344"/>
                    </a:lnTo>
                    <a:lnTo>
                      <a:pt x="118485" y="38360"/>
                    </a:lnTo>
                    <a:lnTo>
                      <a:pt x="116214" y="35901"/>
                    </a:lnTo>
                    <a:lnTo>
                      <a:pt x="113564" y="34918"/>
                    </a:lnTo>
                    <a:lnTo>
                      <a:pt x="106750" y="23606"/>
                    </a:lnTo>
                    <a:lnTo>
                      <a:pt x="96529" y="14262"/>
                    </a:lnTo>
                    <a:lnTo>
                      <a:pt x="90473" y="14754"/>
                    </a:lnTo>
                    <a:lnTo>
                      <a:pt x="87444" y="13770"/>
                    </a:lnTo>
                    <a:lnTo>
                      <a:pt x="83659" y="2459"/>
                    </a:lnTo>
                    <a:lnTo>
                      <a:pt x="81388" y="0"/>
                    </a:lnTo>
                    <a:lnTo>
                      <a:pt x="78738" y="983"/>
                    </a:lnTo>
                    <a:lnTo>
                      <a:pt x="74574" y="6393"/>
                    </a:lnTo>
                    <a:lnTo>
                      <a:pt x="68517" y="8360"/>
                    </a:lnTo>
                    <a:lnTo>
                      <a:pt x="56782" y="2950"/>
                    </a:lnTo>
                    <a:lnTo>
                      <a:pt x="54132" y="2950"/>
                    </a:lnTo>
                    <a:lnTo>
                      <a:pt x="47697" y="1475"/>
                    </a:lnTo>
                    <a:lnTo>
                      <a:pt x="44668" y="2950"/>
                    </a:lnTo>
                    <a:lnTo>
                      <a:pt x="42018" y="1475"/>
                    </a:lnTo>
                    <a:lnTo>
                      <a:pt x="38990" y="3442"/>
                    </a:lnTo>
                    <a:lnTo>
                      <a:pt x="35962" y="3442"/>
                    </a:lnTo>
                    <a:lnTo>
                      <a:pt x="33690" y="1475"/>
                    </a:lnTo>
                    <a:lnTo>
                      <a:pt x="30283" y="983"/>
                    </a:lnTo>
                    <a:lnTo>
                      <a:pt x="24227" y="1475"/>
                    </a:lnTo>
                    <a:lnTo>
                      <a:pt x="15520" y="5409"/>
                    </a:lnTo>
                    <a:lnTo>
                      <a:pt x="9842" y="9344"/>
                    </a:lnTo>
                    <a:lnTo>
                      <a:pt x="6435" y="16229"/>
                    </a:lnTo>
                    <a:lnTo>
                      <a:pt x="3785" y="18688"/>
                    </a:lnTo>
                    <a:lnTo>
                      <a:pt x="0" y="17213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" name="Shape 301"/>
              <p:cNvSpPr/>
              <p:nvPr/>
            </p:nvSpPr>
            <p:spPr>
              <a:xfrm>
                <a:off x="5053805" y="2700683"/>
                <a:ext cx="95250" cy="476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2500" y="77315"/>
                    </a:moveTo>
                    <a:lnTo>
                      <a:pt x="107763" y="80536"/>
                    </a:lnTo>
                    <a:lnTo>
                      <a:pt x="101052" y="71677"/>
                    </a:lnTo>
                    <a:lnTo>
                      <a:pt x="95131" y="67651"/>
                    </a:lnTo>
                    <a:lnTo>
                      <a:pt x="90394" y="70872"/>
                    </a:lnTo>
                    <a:lnTo>
                      <a:pt x="83289" y="68456"/>
                    </a:lnTo>
                    <a:lnTo>
                      <a:pt x="77368" y="75704"/>
                    </a:lnTo>
                    <a:lnTo>
                      <a:pt x="75394" y="85369"/>
                    </a:lnTo>
                    <a:lnTo>
                      <a:pt x="71447" y="86979"/>
                    </a:lnTo>
                    <a:lnTo>
                      <a:pt x="65921" y="93422"/>
                    </a:lnTo>
                    <a:lnTo>
                      <a:pt x="59210" y="88590"/>
                    </a:lnTo>
                    <a:lnTo>
                      <a:pt x="52894" y="95838"/>
                    </a:lnTo>
                    <a:lnTo>
                      <a:pt x="40657" y="103087"/>
                    </a:lnTo>
                    <a:lnTo>
                      <a:pt x="35526" y="119194"/>
                    </a:lnTo>
                    <a:lnTo>
                      <a:pt x="33157" y="119194"/>
                    </a:lnTo>
                    <a:lnTo>
                      <a:pt x="20131" y="120000"/>
                    </a:lnTo>
                    <a:lnTo>
                      <a:pt x="10657" y="105503"/>
                    </a:lnTo>
                    <a:lnTo>
                      <a:pt x="4736" y="99060"/>
                    </a:lnTo>
                    <a:lnTo>
                      <a:pt x="2368" y="88590"/>
                    </a:lnTo>
                    <a:lnTo>
                      <a:pt x="0" y="70872"/>
                    </a:lnTo>
                    <a:lnTo>
                      <a:pt x="1973" y="61208"/>
                    </a:lnTo>
                    <a:lnTo>
                      <a:pt x="4736" y="53959"/>
                    </a:lnTo>
                    <a:lnTo>
                      <a:pt x="7894" y="53959"/>
                    </a:lnTo>
                    <a:lnTo>
                      <a:pt x="9868" y="57986"/>
                    </a:lnTo>
                    <a:lnTo>
                      <a:pt x="15789" y="55570"/>
                    </a:lnTo>
                    <a:lnTo>
                      <a:pt x="20921" y="47516"/>
                    </a:lnTo>
                    <a:lnTo>
                      <a:pt x="20921" y="42684"/>
                    </a:lnTo>
                    <a:lnTo>
                      <a:pt x="24473" y="41073"/>
                    </a:lnTo>
                    <a:lnTo>
                      <a:pt x="26447" y="33825"/>
                    </a:lnTo>
                    <a:lnTo>
                      <a:pt x="26842" y="24161"/>
                    </a:lnTo>
                    <a:lnTo>
                      <a:pt x="27631" y="20134"/>
                    </a:lnTo>
                    <a:lnTo>
                      <a:pt x="31184" y="17718"/>
                    </a:lnTo>
                    <a:lnTo>
                      <a:pt x="33157" y="12080"/>
                    </a:lnTo>
                    <a:lnTo>
                      <a:pt x="35131" y="6442"/>
                    </a:lnTo>
                    <a:lnTo>
                      <a:pt x="39473" y="7248"/>
                    </a:lnTo>
                    <a:lnTo>
                      <a:pt x="42236" y="1610"/>
                    </a:lnTo>
                    <a:lnTo>
                      <a:pt x="46578" y="6442"/>
                    </a:lnTo>
                    <a:lnTo>
                      <a:pt x="50921" y="4026"/>
                    </a:lnTo>
                    <a:lnTo>
                      <a:pt x="54868" y="0"/>
                    </a:lnTo>
                    <a:lnTo>
                      <a:pt x="58421" y="4832"/>
                    </a:lnTo>
                    <a:lnTo>
                      <a:pt x="61973" y="12885"/>
                    </a:lnTo>
                    <a:lnTo>
                      <a:pt x="65131" y="20134"/>
                    </a:lnTo>
                    <a:lnTo>
                      <a:pt x="67894" y="21744"/>
                    </a:lnTo>
                    <a:lnTo>
                      <a:pt x="71842" y="17718"/>
                    </a:lnTo>
                    <a:lnTo>
                      <a:pt x="75394" y="11275"/>
                    </a:lnTo>
                    <a:lnTo>
                      <a:pt x="82894" y="11275"/>
                    </a:lnTo>
                    <a:lnTo>
                      <a:pt x="86842" y="16912"/>
                    </a:lnTo>
                    <a:lnTo>
                      <a:pt x="89605" y="12080"/>
                    </a:lnTo>
                    <a:lnTo>
                      <a:pt x="94342" y="8053"/>
                    </a:lnTo>
                    <a:lnTo>
                      <a:pt x="99078" y="7248"/>
                    </a:lnTo>
                    <a:lnTo>
                      <a:pt x="104210" y="8053"/>
                    </a:lnTo>
                    <a:lnTo>
                      <a:pt x="108157" y="14496"/>
                    </a:lnTo>
                    <a:lnTo>
                      <a:pt x="111710" y="20134"/>
                    </a:lnTo>
                    <a:lnTo>
                      <a:pt x="116052" y="26577"/>
                    </a:lnTo>
                    <a:lnTo>
                      <a:pt x="120000" y="29798"/>
                    </a:lnTo>
                    <a:lnTo>
                      <a:pt x="119210" y="34630"/>
                    </a:lnTo>
                    <a:lnTo>
                      <a:pt x="114868" y="58791"/>
                    </a:lnTo>
                    <a:lnTo>
                      <a:pt x="112500" y="77315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" name="Shape 302"/>
              <p:cNvSpPr/>
              <p:nvPr/>
            </p:nvSpPr>
            <p:spPr>
              <a:xfrm>
                <a:off x="4993480" y="2770533"/>
                <a:ext cx="53974" cy="396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578" y="0"/>
                    </a:moveTo>
                    <a:lnTo>
                      <a:pt x="94335" y="3902"/>
                    </a:lnTo>
                    <a:lnTo>
                      <a:pt x="92947" y="11707"/>
                    </a:lnTo>
                    <a:lnTo>
                      <a:pt x="81156" y="9756"/>
                    </a:lnTo>
                    <a:lnTo>
                      <a:pt x="78381" y="9756"/>
                    </a:lnTo>
                    <a:lnTo>
                      <a:pt x="74913" y="18536"/>
                    </a:lnTo>
                    <a:lnTo>
                      <a:pt x="61040" y="14634"/>
                    </a:lnTo>
                    <a:lnTo>
                      <a:pt x="52023" y="16585"/>
                    </a:lnTo>
                    <a:lnTo>
                      <a:pt x="45780" y="27317"/>
                    </a:lnTo>
                    <a:lnTo>
                      <a:pt x="40231" y="32195"/>
                    </a:lnTo>
                    <a:lnTo>
                      <a:pt x="20809" y="30243"/>
                    </a:lnTo>
                    <a:lnTo>
                      <a:pt x="9710" y="30243"/>
                    </a:lnTo>
                    <a:lnTo>
                      <a:pt x="1387" y="40000"/>
                    </a:lnTo>
                    <a:lnTo>
                      <a:pt x="0" y="46829"/>
                    </a:lnTo>
                    <a:lnTo>
                      <a:pt x="0" y="51707"/>
                    </a:lnTo>
                    <a:lnTo>
                      <a:pt x="1387" y="52682"/>
                    </a:lnTo>
                    <a:lnTo>
                      <a:pt x="4855" y="51707"/>
                    </a:lnTo>
                    <a:lnTo>
                      <a:pt x="3468" y="58536"/>
                    </a:lnTo>
                    <a:lnTo>
                      <a:pt x="2774" y="66341"/>
                    </a:lnTo>
                    <a:lnTo>
                      <a:pt x="6242" y="72195"/>
                    </a:lnTo>
                    <a:lnTo>
                      <a:pt x="6242" y="80000"/>
                    </a:lnTo>
                    <a:lnTo>
                      <a:pt x="7630" y="82926"/>
                    </a:lnTo>
                    <a:lnTo>
                      <a:pt x="12485" y="86829"/>
                    </a:lnTo>
                    <a:lnTo>
                      <a:pt x="14566" y="91707"/>
                    </a:lnTo>
                    <a:lnTo>
                      <a:pt x="17341" y="92682"/>
                    </a:lnTo>
                    <a:lnTo>
                      <a:pt x="18728" y="95609"/>
                    </a:lnTo>
                    <a:lnTo>
                      <a:pt x="18034" y="100487"/>
                    </a:lnTo>
                    <a:lnTo>
                      <a:pt x="15260" y="103414"/>
                    </a:lnTo>
                    <a:lnTo>
                      <a:pt x="11791" y="104390"/>
                    </a:lnTo>
                    <a:lnTo>
                      <a:pt x="8323" y="103414"/>
                    </a:lnTo>
                    <a:lnTo>
                      <a:pt x="4161" y="108292"/>
                    </a:lnTo>
                    <a:lnTo>
                      <a:pt x="9710" y="114146"/>
                    </a:lnTo>
                    <a:lnTo>
                      <a:pt x="18728" y="113170"/>
                    </a:lnTo>
                    <a:lnTo>
                      <a:pt x="20809" y="108292"/>
                    </a:lnTo>
                    <a:lnTo>
                      <a:pt x="24971" y="113170"/>
                    </a:lnTo>
                    <a:lnTo>
                      <a:pt x="36763" y="113170"/>
                    </a:lnTo>
                    <a:lnTo>
                      <a:pt x="41618" y="97560"/>
                    </a:lnTo>
                    <a:lnTo>
                      <a:pt x="43699" y="97560"/>
                    </a:lnTo>
                    <a:lnTo>
                      <a:pt x="51329" y="116097"/>
                    </a:lnTo>
                    <a:lnTo>
                      <a:pt x="54797" y="115121"/>
                    </a:lnTo>
                    <a:lnTo>
                      <a:pt x="54797" y="111219"/>
                    </a:lnTo>
                    <a:lnTo>
                      <a:pt x="56184" y="111219"/>
                    </a:lnTo>
                    <a:lnTo>
                      <a:pt x="58265" y="114146"/>
                    </a:lnTo>
                    <a:lnTo>
                      <a:pt x="60346" y="114146"/>
                    </a:lnTo>
                    <a:lnTo>
                      <a:pt x="63815" y="120000"/>
                    </a:lnTo>
                    <a:lnTo>
                      <a:pt x="66589" y="120000"/>
                    </a:lnTo>
                    <a:lnTo>
                      <a:pt x="70057" y="116097"/>
                    </a:lnTo>
                    <a:lnTo>
                      <a:pt x="69364" y="104390"/>
                    </a:lnTo>
                    <a:lnTo>
                      <a:pt x="71445" y="99512"/>
                    </a:lnTo>
                    <a:lnTo>
                      <a:pt x="69364" y="94634"/>
                    </a:lnTo>
                    <a:lnTo>
                      <a:pt x="76994" y="86829"/>
                    </a:lnTo>
                    <a:lnTo>
                      <a:pt x="82543" y="84878"/>
                    </a:lnTo>
                    <a:lnTo>
                      <a:pt x="86011" y="78048"/>
                    </a:lnTo>
                    <a:lnTo>
                      <a:pt x="86011" y="67317"/>
                    </a:lnTo>
                    <a:lnTo>
                      <a:pt x="81849" y="60487"/>
                    </a:lnTo>
                    <a:lnTo>
                      <a:pt x="81156" y="56585"/>
                    </a:lnTo>
                    <a:lnTo>
                      <a:pt x="83236" y="51707"/>
                    </a:lnTo>
                    <a:lnTo>
                      <a:pt x="97109" y="44878"/>
                    </a:lnTo>
                    <a:lnTo>
                      <a:pt x="99884" y="41951"/>
                    </a:lnTo>
                    <a:lnTo>
                      <a:pt x="99884" y="37073"/>
                    </a:lnTo>
                    <a:lnTo>
                      <a:pt x="104739" y="37073"/>
                    </a:lnTo>
                    <a:lnTo>
                      <a:pt x="107514" y="38048"/>
                    </a:lnTo>
                    <a:lnTo>
                      <a:pt x="107514" y="37073"/>
                    </a:lnTo>
                    <a:lnTo>
                      <a:pt x="106820" y="31219"/>
                    </a:lnTo>
                    <a:lnTo>
                      <a:pt x="106820" y="26341"/>
                    </a:lnTo>
                    <a:lnTo>
                      <a:pt x="108901" y="23414"/>
                    </a:lnTo>
                    <a:lnTo>
                      <a:pt x="111676" y="24390"/>
                    </a:lnTo>
                    <a:lnTo>
                      <a:pt x="117919" y="30243"/>
                    </a:lnTo>
                    <a:lnTo>
                      <a:pt x="120000" y="27317"/>
                    </a:lnTo>
                    <a:lnTo>
                      <a:pt x="120000" y="30243"/>
                    </a:lnTo>
                    <a:lnTo>
                      <a:pt x="114450" y="16585"/>
                    </a:lnTo>
                    <a:lnTo>
                      <a:pt x="110982" y="3902"/>
                    </a:lnTo>
                    <a:lnTo>
                      <a:pt x="105433" y="0"/>
                    </a:lnTo>
                    <a:lnTo>
                      <a:pt x="100578" y="0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Shape 303"/>
              <p:cNvSpPr/>
              <p:nvPr/>
            </p:nvSpPr>
            <p:spPr>
              <a:xfrm>
                <a:off x="5117305" y="2881658"/>
                <a:ext cx="41275" cy="333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2727" y="120000"/>
                    </a:moveTo>
                    <a:lnTo>
                      <a:pt x="7272" y="100934"/>
                    </a:lnTo>
                    <a:lnTo>
                      <a:pt x="0" y="78504"/>
                    </a:lnTo>
                    <a:lnTo>
                      <a:pt x="0" y="59439"/>
                    </a:lnTo>
                    <a:lnTo>
                      <a:pt x="4545" y="19065"/>
                    </a:lnTo>
                    <a:lnTo>
                      <a:pt x="5454" y="21308"/>
                    </a:lnTo>
                    <a:lnTo>
                      <a:pt x="10000" y="21308"/>
                    </a:lnTo>
                    <a:lnTo>
                      <a:pt x="12727" y="17943"/>
                    </a:lnTo>
                    <a:lnTo>
                      <a:pt x="12727" y="8971"/>
                    </a:lnTo>
                    <a:lnTo>
                      <a:pt x="29090" y="1121"/>
                    </a:lnTo>
                    <a:lnTo>
                      <a:pt x="31818" y="3364"/>
                    </a:lnTo>
                    <a:lnTo>
                      <a:pt x="37272" y="11214"/>
                    </a:lnTo>
                    <a:lnTo>
                      <a:pt x="40000" y="11214"/>
                    </a:lnTo>
                    <a:lnTo>
                      <a:pt x="40000" y="5607"/>
                    </a:lnTo>
                    <a:lnTo>
                      <a:pt x="46363" y="0"/>
                    </a:lnTo>
                    <a:lnTo>
                      <a:pt x="60909" y="4485"/>
                    </a:lnTo>
                    <a:lnTo>
                      <a:pt x="64545" y="0"/>
                    </a:lnTo>
                    <a:lnTo>
                      <a:pt x="78181" y="3364"/>
                    </a:lnTo>
                    <a:lnTo>
                      <a:pt x="88181" y="1121"/>
                    </a:lnTo>
                    <a:lnTo>
                      <a:pt x="93636" y="4485"/>
                    </a:lnTo>
                    <a:lnTo>
                      <a:pt x="114545" y="26915"/>
                    </a:lnTo>
                    <a:lnTo>
                      <a:pt x="119090" y="59439"/>
                    </a:lnTo>
                    <a:lnTo>
                      <a:pt x="120000" y="77383"/>
                    </a:lnTo>
                    <a:lnTo>
                      <a:pt x="114545" y="79626"/>
                    </a:lnTo>
                    <a:lnTo>
                      <a:pt x="100909" y="95327"/>
                    </a:lnTo>
                    <a:lnTo>
                      <a:pt x="82727" y="95327"/>
                    </a:lnTo>
                    <a:lnTo>
                      <a:pt x="65454" y="103177"/>
                    </a:lnTo>
                    <a:lnTo>
                      <a:pt x="55454" y="114392"/>
                    </a:lnTo>
                    <a:lnTo>
                      <a:pt x="22727" y="120000"/>
                    </a:ln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Shape 304"/>
              <p:cNvSpPr/>
              <p:nvPr/>
            </p:nvSpPr>
            <p:spPr>
              <a:xfrm>
                <a:off x="5110955" y="2734022"/>
                <a:ext cx="165100" cy="1158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7151" y="117032"/>
                    </a:moveTo>
                    <a:lnTo>
                      <a:pt x="103021" y="117362"/>
                    </a:lnTo>
                    <a:lnTo>
                      <a:pt x="98432" y="113076"/>
                    </a:lnTo>
                    <a:lnTo>
                      <a:pt x="91548" y="110109"/>
                    </a:lnTo>
                    <a:lnTo>
                      <a:pt x="90172" y="108461"/>
                    </a:lnTo>
                    <a:lnTo>
                      <a:pt x="85583" y="108131"/>
                    </a:lnTo>
                    <a:lnTo>
                      <a:pt x="79617" y="111098"/>
                    </a:lnTo>
                    <a:lnTo>
                      <a:pt x="75028" y="114395"/>
                    </a:lnTo>
                    <a:lnTo>
                      <a:pt x="70669" y="118351"/>
                    </a:lnTo>
                    <a:lnTo>
                      <a:pt x="66768" y="120000"/>
                    </a:lnTo>
                    <a:lnTo>
                      <a:pt x="56673" y="117362"/>
                    </a:lnTo>
                    <a:lnTo>
                      <a:pt x="47265" y="117032"/>
                    </a:lnTo>
                    <a:lnTo>
                      <a:pt x="39464" y="115714"/>
                    </a:lnTo>
                    <a:lnTo>
                      <a:pt x="36252" y="115714"/>
                    </a:lnTo>
                    <a:lnTo>
                      <a:pt x="33728" y="113076"/>
                    </a:lnTo>
                    <a:lnTo>
                      <a:pt x="35105" y="108131"/>
                    </a:lnTo>
                    <a:lnTo>
                      <a:pt x="32351" y="106813"/>
                    </a:lnTo>
                    <a:lnTo>
                      <a:pt x="30057" y="106153"/>
                    </a:lnTo>
                    <a:lnTo>
                      <a:pt x="28451" y="100879"/>
                    </a:lnTo>
                    <a:lnTo>
                      <a:pt x="30745" y="97252"/>
                    </a:lnTo>
                    <a:lnTo>
                      <a:pt x="28910" y="93626"/>
                    </a:lnTo>
                    <a:lnTo>
                      <a:pt x="26386" y="96593"/>
                    </a:lnTo>
                    <a:lnTo>
                      <a:pt x="19961" y="93296"/>
                    </a:lnTo>
                    <a:lnTo>
                      <a:pt x="16520" y="89010"/>
                    </a:lnTo>
                    <a:lnTo>
                      <a:pt x="16290" y="84395"/>
                    </a:lnTo>
                    <a:lnTo>
                      <a:pt x="15831" y="81098"/>
                    </a:lnTo>
                    <a:lnTo>
                      <a:pt x="13766" y="79450"/>
                    </a:lnTo>
                    <a:lnTo>
                      <a:pt x="11242" y="78461"/>
                    </a:lnTo>
                    <a:lnTo>
                      <a:pt x="9177" y="74175"/>
                    </a:lnTo>
                    <a:lnTo>
                      <a:pt x="8030" y="68241"/>
                    </a:lnTo>
                    <a:lnTo>
                      <a:pt x="6883" y="63956"/>
                    </a:lnTo>
                    <a:lnTo>
                      <a:pt x="4359" y="60000"/>
                    </a:lnTo>
                    <a:lnTo>
                      <a:pt x="1147" y="58021"/>
                    </a:lnTo>
                    <a:lnTo>
                      <a:pt x="0" y="56703"/>
                    </a:lnTo>
                    <a:lnTo>
                      <a:pt x="688" y="56703"/>
                    </a:lnTo>
                    <a:lnTo>
                      <a:pt x="8030" y="53406"/>
                    </a:lnTo>
                    <a:lnTo>
                      <a:pt x="11701" y="51098"/>
                    </a:lnTo>
                    <a:lnTo>
                      <a:pt x="13537" y="45494"/>
                    </a:lnTo>
                    <a:lnTo>
                      <a:pt x="15143" y="42197"/>
                    </a:lnTo>
                    <a:lnTo>
                      <a:pt x="16749" y="36923"/>
                    </a:lnTo>
                    <a:lnTo>
                      <a:pt x="17896" y="32307"/>
                    </a:lnTo>
                    <a:lnTo>
                      <a:pt x="20879" y="28021"/>
                    </a:lnTo>
                    <a:lnTo>
                      <a:pt x="21338" y="24395"/>
                    </a:lnTo>
                    <a:lnTo>
                      <a:pt x="22715" y="20769"/>
                    </a:lnTo>
                    <a:lnTo>
                      <a:pt x="23173" y="18131"/>
                    </a:lnTo>
                    <a:lnTo>
                      <a:pt x="25239" y="15164"/>
                    </a:lnTo>
                    <a:lnTo>
                      <a:pt x="28680" y="12857"/>
                    </a:lnTo>
                    <a:lnTo>
                      <a:pt x="30286" y="12857"/>
                    </a:lnTo>
                    <a:lnTo>
                      <a:pt x="32122" y="10549"/>
                    </a:lnTo>
                    <a:lnTo>
                      <a:pt x="33040" y="8241"/>
                    </a:lnTo>
                    <a:lnTo>
                      <a:pt x="34646" y="7252"/>
                    </a:lnTo>
                    <a:lnTo>
                      <a:pt x="38546" y="7252"/>
                    </a:lnTo>
                    <a:lnTo>
                      <a:pt x="42906" y="8241"/>
                    </a:lnTo>
                    <a:lnTo>
                      <a:pt x="48183" y="8901"/>
                    </a:lnTo>
                    <a:lnTo>
                      <a:pt x="51625" y="7912"/>
                    </a:lnTo>
                    <a:lnTo>
                      <a:pt x="55296" y="7252"/>
                    </a:lnTo>
                    <a:lnTo>
                      <a:pt x="57820" y="10549"/>
                    </a:lnTo>
                    <a:lnTo>
                      <a:pt x="59885" y="12197"/>
                    </a:lnTo>
                    <a:lnTo>
                      <a:pt x="63556" y="8571"/>
                    </a:lnTo>
                    <a:lnTo>
                      <a:pt x="67686" y="6923"/>
                    </a:lnTo>
                    <a:lnTo>
                      <a:pt x="71586" y="6923"/>
                    </a:lnTo>
                    <a:lnTo>
                      <a:pt x="79388" y="0"/>
                    </a:lnTo>
                    <a:lnTo>
                      <a:pt x="80764" y="329"/>
                    </a:lnTo>
                    <a:lnTo>
                      <a:pt x="82600" y="329"/>
                    </a:lnTo>
                    <a:lnTo>
                      <a:pt x="85353" y="3626"/>
                    </a:lnTo>
                    <a:lnTo>
                      <a:pt x="88565" y="8241"/>
                    </a:lnTo>
                    <a:lnTo>
                      <a:pt x="90401" y="12527"/>
                    </a:lnTo>
                    <a:lnTo>
                      <a:pt x="91089" y="18131"/>
                    </a:lnTo>
                    <a:lnTo>
                      <a:pt x="93843" y="25054"/>
                    </a:lnTo>
                    <a:lnTo>
                      <a:pt x="96826" y="31978"/>
                    </a:lnTo>
                    <a:lnTo>
                      <a:pt x="99349" y="38571"/>
                    </a:lnTo>
                    <a:lnTo>
                      <a:pt x="100497" y="48131"/>
                    </a:lnTo>
                    <a:lnTo>
                      <a:pt x="100497" y="54725"/>
                    </a:lnTo>
                    <a:lnTo>
                      <a:pt x="100038" y="60000"/>
                    </a:lnTo>
                    <a:lnTo>
                      <a:pt x="100497" y="63956"/>
                    </a:lnTo>
                    <a:lnTo>
                      <a:pt x="100956" y="68241"/>
                    </a:lnTo>
                    <a:lnTo>
                      <a:pt x="100956" y="72857"/>
                    </a:lnTo>
                    <a:lnTo>
                      <a:pt x="100956" y="74175"/>
                    </a:lnTo>
                    <a:lnTo>
                      <a:pt x="102791" y="73846"/>
                    </a:lnTo>
                    <a:lnTo>
                      <a:pt x="106003" y="79450"/>
                    </a:lnTo>
                    <a:lnTo>
                      <a:pt x="108298" y="79120"/>
                    </a:lnTo>
                    <a:lnTo>
                      <a:pt x="110822" y="76483"/>
                    </a:lnTo>
                    <a:lnTo>
                      <a:pt x="114034" y="75824"/>
                    </a:lnTo>
                    <a:lnTo>
                      <a:pt x="116099" y="74505"/>
                    </a:lnTo>
                    <a:lnTo>
                      <a:pt x="118164" y="74505"/>
                    </a:lnTo>
                    <a:lnTo>
                      <a:pt x="119541" y="75824"/>
                    </a:lnTo>
                    <a:lnTo>
                      <a:pt x="120000" y="78131"/>
                    </a:lnTo>
                    <a:lnTo>
                      <a:pt x="120000" y="83736"/>
                    </a:lnTo>
                    <a:lnTo>
                      <a:pt x="119541" y="87362"/>
                    </a:lnTo>
                    <a:lnTo>
                      <a:pt x="118852" y="89010"/>
                    </a:lnTo>
                    <a:lnTo>
                      <a:pt x="117705" y="91318"/>
                    </a:lnTo>
                    <a:lnTo>
                      <a:pt x="115181" y="91978"/>
                    </a:lnTo>
                    <a:lnTo>
                      <a:pt x="112887" y="94285"/>
                    </a:lnTo>
                    <a:lnTo>
                      <a:pt x="111281" y="97582"/>
                    </a:lnTo>
                    <a:lnTo>
                      <a:pt x="109674" y="99560"/>
                    </a:lnTo>
                    <a:lnTo>
                      <a:pt x="108986" y="97582"/>
                    </a:lnTo>
                    <a:lnTo>
                      <a:pt x="110363" y="95274"/>
                    </a:lnTo>
                    <a:lnTo>
                      <a:pt x="111739" y="91318"/>
                    </a:lnTo>
                    <a:lnTo>
                      <a:pt x="111739" y="86703"/>
                    </a:lnTo>
                    <a:lnTo>
                      <a:pt x="110133" y="86703"/>
                    </a:lnTo>
                    <a:lnTo>
                      <a:pt x="109216" y="94285"/>
                    </a:lnTo>
                    <a:lnTo>
                      <a:pt x="108298" y="98571"/>
                    </a:lnTo>
                    <a:lnTo>
                      <a:pt x="107609" y="102197"/>
                    </a:lnTo>
                    <a:lnTo>
                      <a:pt x="107151" y="104505"/>
                    </a:lnTo>
                    <a:lnTo>
                      <a:pt x="107151" y="110769"/>
                    </a:lnTo>
                    <a:lnTo>
                      <a:pt x="106692" y="113406"/>
                    </a:lnTo>
                    <a:lnTo>
                      <a:pt x="107151" y="117032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Shape 305"/>
              <p:cNvSpPr/>
              <p:nvPr/>
            </p:nvSpPr>
            <p:spPr>
              <a:xfrm>
                <a:off x="5166519" y="2397472"/>
                <a:ext cx="85723" cy="6984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4382" y="2727"/>
                    </a:moveTo>
                    <a:lnTo>
                      <a:pt x="55730" y="0"/>
                    </a:lnTo>
                    <a:lnTo>
                      <a:pt x="58876" y="4909"/>
                    </a:lnTo>
                    <a:lnTo>
                      <a:pt x="62921" y="2727"/>
                    </a:lnTo>
                    <a:lnTo>
                      <a:pt x="66067" y="3272"/>
                    </a:lnTo>
                    <a:lnTo>
                      <a:pt x="71460" y="7090"/>
                    </a:lnTo>
                    <a:lnTo>
                      <a:pt x="80449" y="8181"/>
                    </a:lnTo>
                    <a:lnTo>
                      <a:pt x="82696" y="11454"/>
                    </a:lnTo>
                    <a:lnTo>
                      <a:pt x="88089" y="13636"/>
                    </a:lnTo>
                    <a:lnTo>
                      <a:pt x="107415" y="14181"/>
                    </a:lnTo>
                    <a:lnTo>
                      <a:pt x="112359" y="12000"/>
                    </a:lnTo>
                    <a:lnTo>
                      <a:pt x="113707" y="8181"/>
                    </a:lnTo>
                    <a:lnTo>
                      <a:pt x="116853" y="8727"/>
                    </a:lnTo>
                    <a:lnTo>
                      <a:pt x="119101" y="12000"/>
                    </a:lnTo>
                    <a:lnTo>
                      <a:pt x="120000" y="16363"/>
                    </a:lnTo>
                    <a:lnTo>
                      <a:pt x="118651" y="20727"/>
                    </a:lnTo>
                    <a:lnTo>
                      <a:pt x="113707" y="26727"/>
                    </a:lnTo>
                    <a:lnTo>
                      <a:pt x="109662" y="34909"/>
                    </a:lnTo>
                    <a:lnTo>
                      <a:pt x="106966" y="42545"/>
                    </a:lnTo>
                    <a:lnTo>
                      <a:pt x="108764" y="49636"/>
                    </a:lnTo>
                    <a:lnTo>
                      <a:pt x="107415" y="60000"/>
                    </a:lnTo>
                    <a:lnTo>
                      <a:pt x="107865" y="63272"/>
                    </a:lnTo>
                    <a:lnTo>
                      <a:pt x="109213" y="66000"/>
                    </a:lnTo>
                    <a:lnTo>
                      <a:pt x="109213" y="69272"/>
                    </a:lnTo>
                    <a:lnTo>
                      <a:pt x="107865" y="73090"/>
                    </a:lnTo>
                    <a:lnTo>
                      <a:pt x="104269" y="78000"/>
                    </a:lnTo>
                    <a:lnTo>
                      <a:pt x="102022" y="79636"/>
                    </a:lnTo>
                    <a:lnTo>
                      <a:pt x="100674" y="84000"/>
                    </a:lnTo>
                    <a:lnTo>
                      <a:pt x="102471" y="87818"/>
                    </a:lnTo>
                    <a:lnTo>
                      <a:pt x="106516" y="88363"/>
                    </a:lnTo>
                    <a:lnTo>
                      <a:pt x="112359" y="87818"/>
                    </a:lnTo>
                    <a:lnTo>
                      <a:pt x="117303" y="97090"/>
                    </a:lnTo>
                    <a:lnTo>
                      <a:pt x="116853" y="105818"/>
                    </a:lnTo>
                    <a:lnTo>
                      <a:pt x="112359" y="105818"/>
                    </a:lnTo>
                    <a:lnTo>
                      <a:pt x="108764" y="99818"/>
                    </a:lnTo>
                    <a:lnTo>
                      <a:pt x="104719" y="96000"/>
                    </a:lnTo>
                    <a:lnTo>
                      <a:pt x="104719" y="104181"/>
                    </a:lnTo>
                    <a:lnTo>
                      <a:pt x="102921" y="108000"/>
                    </a:lnTo>
                    <a:lnTo>
                      <a:pt x="100224" y="116181"/>
                    </a:lnTo>
                    <a:lnTo>
                      <a:pt x="100674" y="120000"/>
                    </a:lnTo>
                    <a:lnTo>
                      <a:pt x="100224" y="119454"/>
                    </a:lnTo>
                    <a:lnTo>
                      <a:pt x="92584" y="117272"/>
                    </a:lnTo>
                    <a:lnTo>
                      <a:pt x="85842" y="118363"/>
                    </a:lnTo>
                    <a:lnTo>
                      <a:pt x="82247" y="120000"/>
                    </a:lnTo>
                    <a:lnTo>
                      <a:pt x="78651" y="120000"/>
                    </a:lnTo>
                    <a:lnTo>
                      <a:pt x="68764" y="109636"/>
                    </a:lnTo>
                    <a:lnTo>
                      <a:pt x="66516" y="104181"/>
                    </a:lnTo>
                    <a:lnTo>
                      <a:pt x="60224" y="101454"/>
                    </a:lnTo>
                    <a:lnTo>
                      <a:pt x="53932" y="95454"/>
                    </a:lnTo>
                    <a:lnTo>
                      <a:pt x="46741" y="93272"/>
                    </a:lnTo>
                    <a:lnTo>
                      <a:pt x="35056" y="95454"/>
                    </a:lnTo>
                    <a:lnTo>
                      <a:pt x="29213" y="100909"/>
                    </a:lnTo>
                    <a:lnTo>
                      <a:pt x="25168" y="101454"/>
                    </a:lnTo>
                    <a:lnTo>
                      <a:pt x="22471" y="104727"/>
                    </a:lnTo>
                    <a:lnTo>
                      <a:pt x="24269" y="98181"/>
                    </a:lnTo>
                    <a:lnTo>
                      <a:pt x="25168" y="84545"/>
                    </a:lnTo>
                    <a:lnTo>
                      <a:pt x="26966" y="78545"/>
                    </a:lnTo>
                    <a:lnTo>
                      <a:pt x="26966" y="75818"/>
                    </a:lnTo>
                    <a:lnTo>
                      <a:pt x="20224" y="74727"/>
                    </a:lnTo>
                    <a:lnTo>
                      <a:pt x="19325" y="78545"/>
                    </a:lnTo>
                    <a:lnTo>
                      <a:pt x="15280" y="81272"/>
                    </a:lnTo>
                    <a:lnTo>
                      <a:pt x="12584" y="76363"/>
                    </a:lnTo>
                    <a:lnTo>
                      <a:pt x="9887" y="77454"/>
                    </a:lnTo>
                    <a:lnTo>
                      <a:pt x="6292" y="75818"/>
                    </a:lnTo>
                    <a:lnTo>
                      <a:pt x="4943" y="69818"/>
                    </a:lnTo>
                    <a:lnTo>
                      <a:pt x="2247" y="64909"/>
                    </a:lnTo>
                    <a:lnTo>
                      <a:pt x="1348" y="60000"/>
                    </a:lnTo>
                    <a:lnTo>
                      <a:pt x="3146" y="54545"/>
                    </a:lnTo>
                    <a:lnTo>
                      <a:pt x="8089" y="52909"/>
                    </a:lnTo>
                    <a:lnTo>
                      <a:pt x="7191" y="51272"/>
                    </a:lnTo>
                    <a:lnTo>
                      <a:pt x="898" y="50181"/>
                    </a:lnTo>
                    <a:lnTo>
                      <a:pt x="1348" y="43090"/>
                    </a:lnTo>
                    <a:lnTo>
                      <a:pt x="2696" y="40909"/>
                    </a:lnTo>
                    <a:lnTo>
                      <a:pt x="2247" y="39272"/>
                    </a:lnTo>
                    <a:lnTo>
                      <a:pt x="0" y="38181"/>
                    </a:lnTo>
                    <a:lnTo>
                      <a:pt x="1348" y="26727"/>
                    </a:lnTo>
                    <a:lnTo>
                      <a:pt x="3595" y="25090"/>
                    </a:lnTo>
                    <a:lnTo>
                      <a:pt x="15730" y="20727"/>
                    </a:lnTo>
                    <a:lnTo>
                      <a:pt x="15730" y="18000"/>
                    </a:lnTo>
                    <a:lnTo>
                      <a:pt x="17528" y="16363"/>
                    </a:lnTo>
                    <a:lnTo>
                      <a:pt x="21573" y="14727"/>
                    </a:lnTo>
                    <a:lnTo>
                      <a:pt x="24269" y="11454"/>
                    </a:lnTo>
                    <a:lnTo>
                      <a:pt x="33707" y="12000"/>
                    </a:lnTo>
                    <a:lnTo>
                      <a:pt x="34606" y="7090"/>
                    </a:lnTo>
                    <a:lnTo>
                      <a:pt x="39101" y="10363"/>
                    </a:lnTo>
                    <a:lnTo>
                      <a:pt x="48539" y="8727"/>
                    </a:lnTo>
                    <a:lnTo>
                      <a:pt x="50786" y="7090"/>
                    </a:lnTo>
                    <a:lnTo>
                      <a:pt x="49887" y="2727"/>
                    </a:lnTo>
                    <a:lnTo>
                      <a:pt x="54382" y="2727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Shape 306"/>
              <p:cNvSpPr/>
              <p:nvPr/>
            </p:nvSpPr>
            <p:spPr>
              <a:xfrm>
                <a:off x="5117305" y="1964083"/>
                <a:ext cx="188913" cy="42544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3980"/>
                    </a:moveTo>
                    <a:lnTo>
                      <a:pt x="607" y="13980"/>
                    </a:lnTo>
                    <a:lnTo>
                      <a:pt x="1011" y="14428"/>
                    </a:lnTo>
                    <a:lnTo>
                      <a:pt x="9308" y="18551"/>
                    </a:lnTo>
                    <a:lnTo>
                      <a:pt x="15379" y="21239"/>
                    </a:lnTo>
                    <a:lnTo>
                      <a:pt x="22664" y="22225"/>
                    </a:lnTo>
                    <a:lnTo>
                      <a:pt x="26306" y="23838"/>
                    </a:lnTo>
                    <a:lnTo>
                      <a:pt x="32782" y="28857"/>
                    </a:lnTo>
                    <a:lnTo>
                      <a:pt x="33389" y="29484"/>
                    </a:lnTo>
                    <a:lnTo>
                      <a:pt x="32377" y="30649"/>
                    </a:lnTo>
                    <a:lnTo>
                      <a:pt x="32175" y="32083"/>
                    </a:lnTo>
                    <a:lnTo>
                      <a:pt x="32175" y="33965"/>
                    </a:lnTo>
                    <a:lnTo>
                      <a:pt x="32377" y="35220"/>
                    </a:lnTo>
                    <a:lnTo>
                      <a:pt x="33389" y="35758"/>
                    </a:lnTo>
                    <a:lnTo>
                      <a:pt x="33794" y="37102"/>
                    </a:lnTo>
                    <a:lnTo>
                      <a:pt x="32580" y="38984"/>
                    </a:lnTo>
                    <a:lnTo>
                      <a:pt x="33187" y="40507"/>
                    </a:lnTo>
                    <a:lnTo>
                      <a:pt x="37234" y="44630"/>
                    </a:lnTo>
                    <a:lnTo>
                      <a:pt x="37234" y="45705"/>
                    </a:lnTo>
                    <a:lnTo>
                      <a:pt x="37032" y="46601"/>
                    </a:lnTo>
                    <a:lnTo>
                      <a:pt x="35413" y="47766"/>
                    </a:lnTo>
                    <a:lnTo>
                      <a:pt x="34603" y="49380"/>
                    </a:lnTo>
                    <a:lnTo>
                      <a:pt x="35413" y="51172"/>
                    </a:lnTo>
                    <a:lnTo>
                      <a:pt x="38246" y="54219"/>
                    </a:lnTo>
                    <a:lnTo>
                      <a:pt x="39865" y="54936"/>
                    </a:lnTo>
                    <a:lnTo>
                      <a:pt x="40876" y="55026"/>
                    </a:lnTo>
                    <a:lnTo>
                      <a:pt x="41483" y="55743"/>
                    </a:lnTo>
                    <a:lnTo>
                      <a:pt x="42698" y="56011"/>
                    </a:lnTo>
                    <a:lnTo>
                      <a:pt x="43709" y="55474"/>
                    </a:lnTo>
                    <a:lnTo>
                      <a:pt x="44519" y="55832"/>
                    </a:lnTo>
                    <a:lnTo>
                      <a:pt x="45328" y="57087"/>
                    </a:lnTo>
                    <a:lnTo>
                      <a:pt x="48566" y="58073"/>
                    </a:lnTo>
                    <a:lnTo>
                      <a:pt x="52006" y="60134"/>
                    </a:lnTo>
                    <a:lnTo>
                      <a:pt x="53018" y="61299"/>
                    </a:lnTo>
                    <a:lnTo>
                      <a:pt x="52411" y="63988"/>
                    </a:lnTo>
                    <a:lnTo>
                      <a:pt x="54637" y="65780"/>
                    </a:lnTo>
                    <a:lnTo>
                      <a:pt x="53018" y="65601"/>
                    </a:lnTo>
                    <a:lnTo>
                      <a:pt x="52209" y="66318"/>
                    </a:lnTo>
                    <a:lnTo>
                      <a:pt x="53018" y="67214"/>
                    </a:lnTo>
                    <a:lnTo>
                      <a:pt x="50792" y="66587"/>
                    </a:lnTo>
                    <a:lnTo>
                      <a:pt x="48768" y="66766"/>
                    </a:lnTo>
                    <a:lnTo>
                      <a:pt x="44924" y="67393"/>
                    </a:lnTo>
                    <a:lnTo>
                      <a:pt x="43305" y="70619"/>
                    </a:lnTo>
                    <a:lnTo>
                      <a:pt x="40472" y="71784"/>
                    </a:lnTo>
                    <a:lnTo>
                      <a:pt x="36627" y="74204"/>
                    </a:lnTo>
                    <a:lnTo>
                      <a:pt x="31568" y="76624"/>
                    </a:lnTo>
                    <a:lnTo>
                      <a:pt x="28330" y="78775"/>
                    </a:lnTo>
                    <a:lnTo>
                      <a:pt x="23878" y="82270"/>
                    </a:lnTo>
                    <a:lnTo>
                      <a:pt x="21854" y="82897"/>
                    </a:lnTo>
                    <a:lnTo>
                      <a:pt x="20640" y="83793"/>
                    </a:lnTo>
                    <a:lnTo>
                      <a:pt x="19629" y="84241"/>
                    </a:lnTo>
                    <a:lnTo>
                      <a:pt x="18212" y="85048"/>
                    </a:lnTo>
                    <a:lnTo>
                      <a:pt x="14165" y="85317"/>
                    </a:lnTo>
                    <a:lnTo>
                      <a:pt x="12546" y="85048"/>
                    </a:lnTo>
                    <a:lnTo>
                      <a:pt x="11129" y="86213"/>
                    </a:lnTo>
                    <a:lnTo>
                      <a:pt x="12748" y="87109"/>
                    </a:lnTo>
                    <a:lnTo>
                      <a:pt x="11939" y="87289"/>
                    </a:lnTo>
                    <a:lnTo>
                      <a:pt x="8499" y="87468"/>
                    </a:lnTo>
                    <a:lnTo>
                      <a:pt x="8701" y="88005"/>
                    </a:lnTo>
                    <a:lnTo>
                      <a:pt x="7892" y="88722"/>
                    </a:lnTo>
                    <a:lnTo>
                      <a:pt x="6677" y="88722"/>
                    </a:lnTo>
                    <a:lnTo>
                      <a:pt x="6070" y="88991"/>
                    </a:lnTo>
                    <a:lnTo>
                      <a:pt x="5261" y="89619"/>
                    </a:lnTo>
                    <a:lnTo>
                      <a:pt x="4249" y="91321"/>
                    </a:lnTo>
                    <a:lnTo>
                      <a:pt x="4654" y="93114"/>
                    </a:lnTo>
                    <a:lnTo>
                      <a:pt x="5261" y="93831"/>
                    </a:lnTo>
                    <a:lnTo>
                      <a:pt x="6070" y="94368"/>
                    </a:lnTo>
                    <a:lnTo>
                      <a:pt x="6677" y="95444"/>
                    </a:lnTo>
                    <a:lnTo>
                      <a:pt x="6070" y="97774"/>
                    </a:lnTo>
                    <a:lnTo>
                      <a:pt x="7082" y="98670"/>
                    </a:lnTo>
                    <a:lnTo>
                      <a:pt x="8499" y="99387"/>
                    </a:lnTo>
                    <a:lnTo>
                      <a:pt x="8701" y="100373"/>
                    </a:lnTo>
                    <a:lnTo>
                      <a:pt x="9510" y="101717"/>
                    </a:lnTo>
                    <a:lnTo>
                      <a:pt x="10118" y="102524"/>
                    </a:lnTo>
                    <a:lnTo>
                      <a:pt x="11129" y="103061"/>
                    </a:lnTo>
                    <a:lnTo>
                      <a:pt x="11534" y="103241"/>
                    </a:lnTo>
                    <a:lnTo>
                      <a:pt x="10522" y="102882"/>
                    </a:lnTo>
                    <a:lnTo>
                      <a:pt x="9510" y="102882"/>
                    </a:lnTo>
                    <a:lnTo>
                      <a:pt x="8701" y="103241"/>
                    </a:lnTo>
                    <a:lnTo>
                      <a:pt x="8903" y="103868"/>
                    </a:lnTo>
                    <a:lnTo>
                      <a:pt x="8701" y="104406"/>
                    </a:lnTo>
                    <a:lnTo>
                      <a:pt x="8903" y="105123"/>
                    </a:lnTo>
                    <a:lnTo>
                      <a:pt x="8903" y="106467"/>
                    </a:lnTo>
                    <a:lnTo>
                      <a:pt x="7892" y="107722"/>
                    </a:lnTo>
                    <a:lnTo>
                      <a:pt x="7284" y="107722"/>
                    </a:lnTo>
                    <a:lnTo>
                      <a:pt x="6677" y="108528"/>
                    </a:lnTo>
                    <a:lnTo>
                      <a:pt x="7487" y="109156"/>
                    </a:lnTo>
                    <a:lnTo>
                      <a:pt x="7487" y="109693"/>
                    </a:lnTo>
                    <a:lnTo>
                      <a:pt x="7284" y="110141"/>
                    </a:lnTo>
                    <a:lnTo>
                      <a:pt x="7487" y="110589"/>
                    </a:lnTo>
                    <a:lnTo>
                      <a:pt x="8903" y="110858"/>
                    </a:lnTo>
                    <a:lnTo>
                      <a:pt x="8701" y="111217"/>
                    </a:lnTo>
                    <a:lnTo>
                      <a:pt x="7689" y="111306"/>
                    </a:lnTo>
                    <a:lnTo>
                      <a:pt x="7892" y="111934"/>
                    </a:lnTo>
                    <a:lnTo>
                      <a:pt x="10725" y="111934"/>
                    </a:lnTo>
                    <a:lnTo>
                      <a:pt x="12951" y="112651"/>
                    </a:lnTo>
                    <a:lnTo>
                      <a:pt x="13962" y="113278"/>
                    </a:lnTo>
                    <a:lnTo>
                      <a:pt x="16188" y="113726"/>
                    </a:lnTo>
                    <a:lnTo>
                      <a:pt x="19629" y="114174"/>
                    </a:lnTo>
                    <a:lnTo>
                      <a:pt x="20236" y="114533"/>
                    </a:lnTo>
                    <a:lnTo>
                      <a:pt x="19629" y="115160"/>
                    </a:lnTo>
                    <a:lnTo>
                      <a:pt x="21450" y="115698"/>
                    </a:lnTo>
                    <a:lnTo>
                      <a:pt x="24485" y="114981"/>
                    </a:lnTo>
                    <a:lnTo>
                      <a:pt x="24688" y="115429"/>
                    </a:lnTo>
                    <a:lnTo>
                      <a:pt x="24688" y="116504"/>
                    </a:lnTo>
                    <a:lnTo>
                      <a:pt x="26306" y="117669"/>
                    </a:lnTo>
                    <a:lnTo>
                      <a:pt x="26104" y="118386"/>
                    </a:lnTo>
                    <a:lnTo>
                      <a:pt x="27521" y="118655"/>
                    </a:lnTo>
                    <a:lnTo>
                      <a:pt x="27116" y="119283"/>
                    </a:lnTo>
                    <a:lnTo>
                      <a:pt x="25092" y="119910"/>
                    </a:lnTo>
                    <a:lnTo>
                      <a:pt x="26104" y="120000"/>
                    </a:lnTo>
                    <a:lnTo>
                      <a:pt x="28128" y="119462"/>
                    </a:lnTo>
                    <a:lnTo>
                      <a:pt x="30354" y="117669"/>
                    </a:lnTo>
                    <a:lnTo>
                      <a:pt x="30758" y="117938"/>
                    </a:lnTo>
                    <a:lnTo>
                      <a:pt x="30758" y="118834"/>
                    </a:lnTo>
                    <a:lnTo>
                      <a:pt x="31770" y="118924"/>
                    </a:lnTo>
                    <a:lnTo>
                      <a:pt x="36627" y="117849"/>
                    </a:lnTo>
                    <a:lnTo>
                      <a:pt x="38246" y="117849"/>
                    </a:lnTo>
                    <a:lnTo>
                      <a:pt x="39865" y="117490"/>
                    </a:lnTo>
                    <a:lnTo>
                      <a:pt x="40472" y="117938"/>
                    </a:lnTo>
                    <a:lnTo>
                      <a:pt x="41079" y="117938"/>
                    </a:lnTo>
                    <a:lnTo>
                      <a:pt x="43102" y="117042"/>
                    </a:lnTo>
                    <a:lnTo>
                      <a:pt x="44721" y="116504"/>
                    </a:lnTo>
                    <a:lnTo>
                      <a:pt x="46340" y="116415"/>
                    </a:lnTo>
                    <a:lnTo>
                      <a:pt x="47554" y="116594"/>
                    </a:lnTo>
                    <a:lnTo>
                      <a:pt x="50792" y="115698"/>
                    </a:lnTo>
                    <a:lnTo>
                      <a:pt x="52816" y="115608"/>
                    </a:lnTo>
                    <a:lnTo>
                      <a:pt x="54232" y="114353"/>
                    </a:lnTo>
                    <a:lnTo>
                      <a:pt x="55244" y="115250"/>
                    </a:lnTo>
                    <a:lnTo>
                      <a:pt x="58887" y="114622"/>
                    </a:lnTo>
                    <a:lnTo>
                      <a:pt x="58482" y="113726"/>
                    </a:lnTo>
                    <a:lnTo>
                      <a:pt x="58684" y="113995"/>
                    </a:lnTo>
                    <a:lnTo>
                      <a:pt x="60505" y="114264"/>
                    </a:lnTo>
                    <a:lnTo>
                      <a:pt x="61720" y="114264"/>
                    </a:lnTo>
                    <a:lnTo>
                      <a:pt x="62934" y="113726"/>
                    </a:lnTo>
                    <a:lnTo>
                      <a:pt x="66576" y="113637"/>
                    </a:lnTo>
                    <a:lnTo>
                      <a:pt x="69207" y="113188"/>
                    </a:lnTo>
                    <a:lnTo>
                      <a:pt x="71028" y="112740"/>
                    </a:lnTo>
                    <a:lnTo>
                      <a:pt x="72647" y="113188"/>
                    </a:lnTo>
                    <a:lnTo>
                      <a:pt x="76290" y="113368"/>
                    </a:lnTo>
                    <a:lnTo>
                      <a:pt x="77301" y="113099"/>
                    </a:lnTo>
                    <a:lnTo>
                      <a:pt x="78111" y="112651"/>
                    </a:lnTo>
                    <a:lnTo>
                      <a:pt x="78313" y="112740"/>
                    </a:lnTo>
                    <a:lnTo>
                      <a:pt x="85598" y="110321"/>
                    </a:lnTo>
                    <a:lnTo>
                      <a:pt x="95716" y="105929"/>
                    </a:lnTo>
                    <a:lnTo>
                      <a:pt x="103406" y="102076"/>
                    </a:lnTo>
                    <a:lnTo>
                      <a:pt x="113929" y="95892"/>
                    </a:lnTo>
                    <a:lnTo>
                      <a:pt x="116559" y="94100"/>
                    </a:lnTo>
                    <a:lnTo>
                      <a:pt x="119797" y="90694"/>
                    </a:lnTo>
                    <a:lnTo>
                      <a:pt x="120000" y="87199"/>
                    </a:lnTo>
                    <a:lnTo>
                      <a:pt x="119190" y="87737"/>
                    </a:lnTo>
                    <a:lnTo>
                      <a:pt x="117166" y="86213"/>
                    </a:lnTo>
                    <a:lnTo>
                      <a:pt x="116155" y="84690"/>
                    </a:lnTo>
                    <a:lnTo>
                      <a:pt x="110084" y="82628"/>
                    </a:lnTo>
                    <a:lnTo>
                      <a:pt x="108465" y="81463"/>
                    </a:lnTo>
                    <a:lnTo>
                      <a:pt x="107251" y="79850"/>
                    </a:lnTo>
                    <a:lnTo>
                      <a:pt x="108060" y="78416"/>
                    </a:lnTo>
                    <a:lnTo>
                      <a:pt x="110084" y="77072"/>
                    </a:lnTo>
                    <a:lnTo>
                      <a:pt x="111298" y="75459"/>
                    </a:lnTo>
                    <a:lnTo>
                      <a:pt x="111096" y="73666"/>
                    </a:lnTo>
                    <a:lnTo>
                      <a:pt x="107858" y="72322"/>
                    </a:lnTo>
                    <a:lnTo>
                      <a:pt x="106441" y="70888"/>
                    </a:lnTo>
                    <a:lnTo>
                      <a:pt x="106846" y="69006"/>
                    </a:lnTo>
                    <a:lnTo>
                      <a:pt x="105227" y="67483"/>
                    </a:lnTo>
                    <a:lnTo>
                      <a:pt x="101989" y="67214"/>
                    </a:lnTo>
                    <a:lnTo>
                      <a:pt x="101787" y="65332"/>
                    </a:lnTo>
                    <a:lnTo>
                      <a:pt x="103001" y="64346"/>
                    </a:lnTo>
                    <a:lnTo>
                      <a:pt x="102596" y="62643"/>
                    </a:lnTo>
                    <a:lnTo>
                      <a:pt x="101989" y="61747"/>
                    </a:lnTo>
                    <a:lnTo>
                      <a:pt x="103001" y="60313"/>
                    </a:lnTo>
                    <a:lnTo>
                      <a:pt x="103406" y="58342"/>
                    </a:lnTo>
                    <a:lnTo>
                      <a:pt x="106239" y="57266"/>
                    </a:lnTo>
                    <a:lnTo>
                      <a:pt x="105834" y="55922"/>
                    </a:lnTo>
                    <a:lnTo>
                      <a:pt x="105430" y="54398"/>
                    </a:lnTo>
                    <a:lnTo>
                      <a:pt x="103204" y="51351"/>
                    </a:lnTo>
                    <a:lnTo>
                      <a:pt x="100168" y="48932"/>
                    </a:lnTo>
                    <a:lnTo>
                      <a:pt x="99763" y="47229"/>
                    </a:lnTo>
                    <a:lnTo>
                      <a:pt x="98145" y="45705"/>
                    </a:lnTo>
                    <a:lnTo>
                      <a:pt x="96323" y="43913"/>
                    </a:lnTo>
                    <a:lnTo>
                      <a:pt x="95919" y="42031"/>
                    </a:lnTo>
                    <a:lnTo>
                      <a:pt x="97133" y="40866"/>
                    </a:lnTo>
                    <a:lnTo>
                      <a:pt x="100978" y="37012"/>
                    </a:lnTo>
                    <a:lnTo>
                      <a:pt x="104620" y="33696"/>
                    </a:lnTo>
                    <a:lnTo>
                      <a:pt x="104013" y="31725"/>
                    </a:lnTo>
                    <a:lnTo>
                      <a:pt x="101989" y="30380"/>
                    </a:lnTo>
                    <a:lnTo>
                      <a:pt x="97942" y="26975"/>
                    </a:lnTo>
                    <a:lnTo>
                      <a:pt x="94907" y="26348"/>
                    </a:lnTo>
                    <a:lnTo>
                      <a:pt x="92276" y="26079"/>
                    </a:lnTo>
                    <a:lnTo>
                      <a:pt x="90252" y="25541"/>
                    </a:lnTo>
                    <a:lnTo>
                      <a:pt x="89241" y="24914"/>
                    </a:lnTo>
                    <a:lnTo>
                      <a:pt x="88229" y="23121"/>
                    </a:lnTo>
                    <a:lnTo>
                      <a:pt x="87824" y="20791"/>
                    </a:lnTo>
                    <a:lnTo>
                      <a:pt x="88026" y="19985"/>
                    </a:lnTo>
                    <a:lnTo>
                      <a:pt x="90252" y="17386"/>
                    </a:lnTo>
                    <a:lnTo>
                      <a:pt x="90252" y="16938"/>
                    </a:lnTo>
                    <a:lnTo>
                      <a:pt x="88229" y="16579"/>
                    </a:lnTo>
                    <a:lnTo>
                      <a:pt x="94502" y="14159"/>
                    </a:lnTo>
                    <a:lnTo>
                      <a:pt x="92478" y="13442"/>
                    </a:lnTo>
                    <a:lnTo>
                      <a:pt x="92276" y="12457"/>
                    </a:lnTo>
                    <a:lnTo>
                      <a:pt x="93086" y="11292"/>
                    </a:lnTo>
                    <a:lnTo>
                      <a:pt x="96930" y="9141"/>
                    </a:lnTo>
                    <a:lnTo>
                      <a:pt x="96728" y="7707"/>
                    </a:lnTo>
                    <a:lnTo>
                      <a:pt x="95311" y="5197"/>
                    </a:lnTo>
                    <a:lnTo>
                      <a:pt x="91669" y="3674"/>
                    </a:lnTo>
                    <a:lnTo>
                      <a:pt x="88026" y="3136"/>
                    </a:lnTo>
                    <a:lnTo>
                      <a:pt x="86003" y="2330"/>
                    </a:lnTo>
                    <a:lnTo>
                      <a:pt x="83979" y="448"/>
                    </a:lnTo>
                    <a:lnTo>
                      <a:pt x="82765" y="0"/>
                    </a:lnTo>
                    <a:lnTo>
                      <a:pt x="78111" y="448"/>
                    </a:lnTo>
                    <a:lnTo>
                      <a:pt x="70421" y="1971"/>
                    </a:lnTo>
                    <a:lnTo>
                      <a:pt x="65362" y="2240"/>
                    </a:lnTo>
                    <a:lnTo>
                      <a:pt x="62731" y="2867"/>
                    </a:lnTo>
                    <a:lnTo>
                      <a:pt x="60708" y="4032"/>
                    </a:lnTo>
                    <a:lnTo>
                      <a:pt x="57875" y="6811"/>
                    </a:lnTo>
                    <a:lnTo>
                      <a:pt x="57268" y="10575"/>
                    </a:lnTo>
                    <a:lnTo>
                      <a:pt x="57268" y="11829"/>
                    </a:lnTo>
                    <a:lnTo>
                      <a:pt x="57672" y="13890"/>
                    </a:lnTo>
                    <a:lnTo>
                      <a:pt x="57268" y="14966"/>
                    </a:lnTo>
                    <a:lnTo>
                      <a:pt x="52006" y="16758"/>
                    </a:lnTo>
                    <a:lnTo>
                      <a:pt x="50185" y="18013"/>
                    </a:lnTo>
                    <a:lnTo>
                      <a:pt x="47757" y="18820"/>
                    </a:lnTo>
                    <a:lnTo>
                      <a:pt x="44519" y="19536"/>
                    </a:lnTo>
                    <a:lnTo>
                      <a:pt x="42495" y="19178"/>
                    </a:lnTo>
                    <a:lnTo>
                      <a:pt x="41888" y="18371"/>
                    </a:lnTo>
                    <a:lnTo>
                      <a:pt x="40067" y="17296"/>
                    </a:lnTo>
                    <a:lnTo>
                      <a:pt x="38043" y="16669"/>
                    </a:lnTo>
                    <a:lnTo>
                      <a:pt x="34603" y="18371"/>
                    </a:lnTo>
                    <a:lnTo>
                      <a:pt x="31568" y="19178"/>
                    </a:lnTo>
                    <a:lnTo>
                      <a:pt x="29139" y="19268"/>
                    </a:lnTo>
                    <a:lnTo>
                      <a:pt x="26104" y="18640"/>
                    </a:lnTo>
                    <a:lnTo>
                      <a:pt x="20843" y="18282"/>
                    </a:lnTo>
                    <a:lnTo>
                      <a:pt x="19831" y="17565"/>
                    </a:lnTo>
                    <a:lnTo>
                      <a:pt x="18819" y="15862"/>
                    </a:lnTo>
                    <a:lnTo>
                      <a:pt x="12748" y="11919"/>
                    </a:lnTo>
                    <a:lnTo>
                      <a:pt x="10522" y="10933"/>
                    </a:lnTo>
                    <a:lnTo>
                      <a:pt x="7487" y="10395"/>
                    </a:lnTo>
                    <a:lnTo>
                      <a:pt x="5059" y="10933"/>
                    </a:lnTo>
                    <a:lnTo>
                      <a:pt x="5261" y="12008"/>
                    </a:lnTo>
                    <a:lnTo>
                      <a:pt x="5666" y="13084"/>
                    </a:lnTo>
                    <a:lnTo>
                      <a:pt x="4047" y="13442"/>
                    </a:lnTo>
                    <a:lnTo>
                      <a:pt x="2225" y="12994"/>
                    </a:lnTo>
                    <a:lnTo>
                      <a:pt x="607" y="13353"/>
                    </a:lnTo>
                    <a:lnTo>
                      <a:pt x="0" y="13980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Shape 307"/>
              <p:cNvSpPr/>
              <p:nvPr/>
            </p:nvSpPr>
            <p:spPr>
              <a:xfrm>
                <a:off x="4899819" y="2460972"/>
                <a:ext cx="49211" cy="9048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7272" y="117887"/>
                    </a:moveTo>
                    <a:lnTo>
                      <a:pt x="33506" y="117464"/>
                    </a:lnTo>
                    <a:lnTo>
                      <a:pt x="52207" y="120000"/>
                    </a:lnTo>
                    <a:lnTo>
                      <a:pt x="58441" y="118309"/>
                    </a:lnTo>
                    <a:lnTo>
                      <a:pt x="61558" y="117887"/>
                    </a:lnTo>
                    <a:lnTo>
                      <a:pt x="62337" y="116619"/>
                    </a:lnTo>
                    <a:lnTo>
                      <a:pt x="64675" y="116619"/>
                    </a:lnTo>
                    <a:lnTo>
                      <a:pt x="65454" y="117887"/>
                    </a:lnTo>
                    <a:lnTo>
                      <a:pt x="69350" y="117887"/>
                    </a:lnTo>
                    <a:lnTo>
                      <a:pt x="69350" y="116197"/>
                    </a:lnTo>
                    <a:lnTo>
                      <a:pt x="67012" y="114084"/>
                    </a:lnTo>
                    <a:lnTo>
                      <a:pt x="64675" y="112394"/>
                    </a:lnTo>
                    <a:lnTo>
                      <a:pt x="58441" y="112394"/>
                    </a:lnTo>
                    <a:lnTo>
                      <a:pt x="58441" y="110704"/>
                    </a:lnTo>
                    <a:lnTo>
                      <a:pt x="58441" y="106901"/>
                    </a:lnTo>
                    <a:lnTo>
                      <a:pt x="66233" y="104366"/>
                    </a:lnTo>
                    <a:lnTo>
                      <a:pt x="66233" y="102676"/>
                    </a:lnTo>
                    <a:lnTo>
                      <a:pt x="64675" y="102676"/>
                    </a:lnTo>
                    <a:lnTo>
                      <a:pt x="63116" y="99295"/>
                    </a:lnTo>
                    <a:lnTo>
                      <a:pt x="65454" y="94225"/>
                    </a:lnTo>
                    <a:lnTo>
                      <a:pt x="63116" y="92957"/>
                    </a:lnTo>
                    <a:lnTo>
                      <a:pt x="70909" y="88732"/>
                    </a:lnTo>
                    <a:lnTo>
                      <a:pt x="70129" y="87042"/>
                    </a:lnTo>
                    <a:lnTo>
                      <a:pt x="65454" y="84507"/>
                    </a:lnTo>
                    <a:lnTo>
                      <a:pt x="70129" y="83661"/>
                    </a:lnTo>
                    <a:lnTo>
                      <a:pt x="79480" y="84084"/>
                    </a:lnTo>
                    <a:lnTo>
                      <a:pt x="80259" y="81549"/>
                    </a:lnTo>
                    <a:lnTo>
                      <a:pt x="76363" y="78169"/>
                    </a:lnTo>
                    <a:lnTo>
                      <a:pt x="79480" y="76056"/>
                    </a:lnTo>
                    <a:lnTo>
                      <a:pt x="90389" y="76901"/>
                    </a:lnTo>
                    <a:lnTo>
                      <a:pt x="94285" y="74366"/>
                    </a:lnTo>
                    <a:lnTo>
                      <a:pt x="91948" y="68873"/>
                    </a:lnTo>
                    <a:lnTo>
                      <a:pt x="95064" y="63802"/>
                    </a:lnTo>
                    <a:lnTo>
                      <a:pt x="98961" y="62957"/>
                    </a:lnTo>
                    <a:lnTo>
                      <a:pt x="98961" y="64647"/>
                    </a:lnTo>
                    <a:lnTo>
                      <a:pt x="101298" y="68028"/>
                    </a:lnTo>
                    <a:lnTo>
                      <a:pt x="106753" y="64225"/>
                    </a:lnTo>
                    <a:lnTo>
                      <a:pt x="107532" y="65915"/>
                    </a:lnTo>
                    <a:lnTo>
                      <a:pt x="119220" y="60845"/>
                    </a:lnTo>
                    <a:lnTo>
                      <a:pt x="120000" y="56197"/>
                    </a:lnTo>
                    <a:lnTo>
                      <a:pt x="117662" y="52816"/>
                    </a:lnTo>
                    <a:lnTo>
                      <a:pt x="113766" y="51971"/>
                    </a:lnTo>
                    <a:lnTo>
                      <a:pt x="106753" y="52394"/>
                    </a:lnTo>
                    <a:lnTo>
                      <a:pt x="100519" y="53239"/>
                    </a:lnTo>
                    <a:lnTo>
                      <a:pt x="98181" y="50704"/>
                    </a:lnTo>
                    <a:lnTo>
                      <a:pt x="92727" y="50704"/>
                    </a:lnTo>
                    <a:lnTo>
                      <a:pt x="88831" y="54084"/>
                    </a:lnTo>
                    <a:lnTo>
                      <a:pt x="87272" y="51971"/>
                    </a:lnTo>
                    <a:lnTo>
                      <a:pt x="88051" y="49436"/>
                    </a:lnTo>
                    <a:lnTo>
                      <a:pt x="92727" y="46056"/>
                    </a:lnTo>
                    <a:lnTo>
                      <a:pt x="91948" y="45211"/>
                    </a:lnTo>
                    <a:lnTo>
                      <a:pt x="84155" y="46056"/>
                    </a:lnTo>
                    <a:lnTo>
                      <a:pt x="84155" y="44788"/>
                    </a:lnTo>
                    <a:lnTo>
                      <a:pt x="91168" y="43098"/>
                    </a:lnTo>
                    <a:lnTo>
                      <a:pt x="91168" y="39295"/>
                    </a:lnTo>
                    <a:lnTo>
                      <a:pt x="91948" y="38873"/>
                    </a:lnTo>
                    <a:lnTo>
                      <a:pt x="91948" y="33802"/>
                    </a:lnTo>
                    <a:lnTo>
                      <a:pt x="95064" y="27887"/>
                    </a:lnTo>
                    <a:lnTo>
                      <a:pt x="102857" y="20281"/>
                    </a:lnTo>
                    <a:lnTo>
                      <a:pt x="102857" y="16478"/>
                    </a:lnTo>
                    <a:lnTo>
                      <a:pt x="98181" y="8450"/>
                    </a:lnTo>
                    <a:lnTo>
                      <a:pt x="99740" y="4225"/>
                    </a:lnTo>
                    <a:lnTo>
                      <a:pt x="101298" y="845"/>
                    </a:lnTo>
                    <a:lnTo>
                      <a:pt x="100519" y="0"/>
                    </a:lnTo>
                    <a:lnTo>
                      <a:pt x="95844" y="2535"/>
                    </a:lnTo>
                    <a:lnTo>
                      <a:pt x="78701" y="7183"/>
                    </a:lnTo>
                    <a:lnTo>
                      <a:pt x="66233" y="14366"/>
                    </a:lnTo>
                    <a:lnTo>
                      <a:pt x="64675" y="19014"/>
                    </a:lnTo>
                    <a:lnTo>
                      <a:pt x="55324" y="22816"/>
                    </a:lnTo>
                    <a:lnTo>
                      <a:pt x="21818" y="26619"/>
                    </a:lnTo>
                    <a:lnTo>
                      <a:pt x="15584" y="30000"/>
                    </a:lnTo>
                    <a:lnTo>
                      <a:pt x="11688" y="34647"/>
                    </a:lnTo>
                    <a:lnTo>
                      <a:pt x="6233" y="45211"/>
                    </a:lnTo>
                    <a:lnTo>
                      <a:pt x="4675" y="50281"/>
                    </a:lnTo>
                    <a:lnTo>
                      <a:pt x="0" y="56619"/>
                    </a:lnTo>
                    <a:lnTo>
                      <a:pt x="0" y="61690"/>
                    </a:lnTo>
                    <a:lnTo>
                      <a:pt x="2337" y="73521"/>
                    </a:lnTo>
                    <a:lnTo>
                      <a:pt x="4675" y="78169"/>
                    </a:lnTo>
                    <a:lnTo>
                      <a:pt x="4675" y="84084"/>
                    </a:lnTo>
                    <a:lnTo>
                      <a:pt x="3116" y="91267"/>
                    </a:lnTo>
                    <a:lnTo>
                      <a:pt x="7012" y="91267"/>
                    </a:lnTo>
                    <a:lnTo>
                      <a:pt x="9350" y="90422"/>
                    </a:lnTo>
                    <a:lnTo>
                      <a:pt x="16363" y="92535"/>
                    </a:lnTo>
                    <a:lnTo>
                      <a:pt x="21818" y="95492"/>
                    </a:lnTo>
                    <a:lnTo>
                      <a:pt x="25714" y="99718"/>
                    </a:lnTo>
                    <a:lnTo>
                      <a:pt x="25714" y="113661"/>
                    </a:lnTo>
                    <a:lnTo>
                      <a:pt x="27272" y="117887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Shape 308"/>
              <p:cNvSpPr/>
              <p:nvPr/>
            </p:nvSpPr>
            <p:spPr>
              <a:xfrm>
                <a:off x="4847430" y="1911697"/>
                <a:ext cx="452438" cy="53974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327" y="15238"/>
                    </a:moveTo>
                    <a:lnTo>
                      <a:pt x="117477" y="14955"/>
                    </a:lnTo>
                    <a:lnTo>
                      <a:pt x="117309" y="16366"/>
                    </a:lnTo>
                    <a:lnTo>
                      <a:pt x="116720" y="16366"/>
                    </a:lnTo>
                    <a:lnTo>
                      <a:pt x="116888" y="16155"/>
                    </a:lnTo>
                    <a:lnTo>
                      <a:pt x="116047" y="15873"/>
                    </a:lnTo>
                    <a:lnTo>
                      <a:pt x="115711" y="15449"/>
                    </a:lnTo>
                    <a:lnTo>
                      <a:pt x="115711" y="16296"/>
                    </a:lnTo>
                    <a:lnTo>
                      <a:pt x="115627" y="16507"/>
                    </a:lnTo>
                    <a:lnTo>
                      <a:pt x="115206" y="15802"/>
                    </a:lnTo>
                    <a:lnTo>
                      <a:pt x="114113" y="15943"/>
                    </a:lnTo>
                    <a:lnTo>
                      <a:pt x="113272" y="16366"/>
                    </a:lnTo>
                    <a:lnTo>
                      <a:pt x="113524" y="15520"/>
                    </a:lnTo>
                    <a:lnTo>
                      <a:pt x="114197" y="15097"/>
                    </a:lnTo>
                    <a:lnTo>
                      <a:pt x="114786" y="14955"/>
                    </a:lnTo>
                    <a:lnTo>
                      <a:pt x="115038" y="14462"/>
                    </a:lnTo>
                    <a:lnTo>
                      <a:pt x="114870" y="14109"/>
                    </a:lnTo>
                    <a:lnTo>
                      <a:pt x="114449" y="13615"/>
                    </a:lnTo>
                    <a:lnTo>
                      <a:pt x="112768" y="13827"/>
                    </a:lnTo>
                    <a:lnTo>
                      <a:pt x="113020" y="13333"/>
                    </a:lnTo>
                    <a:lnTo>
                      <a:pt x="112515" y="12910"/>
                    </a:lnTo>
                    <a:lnTo>
                      <a:pt x="111506" y="12486"/>
                    </a:lnTo>
                    <a:lnTo>
                      <a:pt x="110581" y="11710"/>
                    </a:lnTo>
                    <a:lnTo>
                      <a:pt x="109404" y="11428"/>
                    </a:lnTo>
                    <a:lnTo>
                      <a:pt x="108983" y="11005"/>
                    </a:lnTo>
                    <a:lnTo>
                      <a:pt x="109236" y="10793"/>
                    </a:lnTo>
                    <a:lnTo>
                      <a:pt x="109236" y="10511"/>
                    </a:lnTo>
                    <a:lnTo>
                      <a:pt x="111086" y="11075"/>
                    </a:lnTo>
                    <a:lnTo>
                      <a:pt x="115290" y="11710"/>
                    </a:lnTo>
                    <a:lnTo>
                      <a:pt x="118318" y="9664"/>
                    </a:lnTo>
                    <a:lnTo>
                      <a:pt x="119327" y="9312"/>
                    </a:lnTo>
                    <a:lnTo>
                      <a:pt x="120000" y="8888"/>
                    </a:lnTo>
                    <a:lnTo>
                      <a:pt x="119747" y="7901"/>
                    </a:lnTo>
                    <a:lnTo>
                      <a:pt x="118738" y="7477"/>
                    </a:lnTo>
                    <a:lnTo>
                      <a:pt x="118065" y="6490"/>
                    </a:lnTo>
                    <a:lnTo>
                      <a:pt x="116720" y="6419"/>
                    </a:lnTo>
                    <a:lnTo>
                      <a:pt x="116047" y="6137"/>
                    </a:lnTo>
                    <a:lnTo>
                      <a:pt x="116720" y="5643"/>
                    </a:lnTo>
                    <a:lnTo>
                      <a:pt x="115543" y="5149"/>
                    </a:lnTo>
                    <a:lnTo>
                      <a:pt x="115122" y="4444"/>
                    </a:lnTo>
                    <a:lnTo>
                      <a:pt x="114449" y="5008"/>
                    </a:lnTo>
                    <a:lnTo>
                      <a:pt x="113945" y="5291"/>
                    </a:lnTo>
                    <a:lnTo>
                      <a:pt x="113945" y="4797"/>
                    </a:lnTo>
                    <a:lnTo>
                      <a:pt x="113777" y="4444"/>
                    </a:lnTo>
                    <a:lnTo>
                      <a:pt x="112095" y="4938"/>
                    </a:lnTo>
                    <a:lnTo>
                      <a:pt x="112011" y="4797"/>
                    </a:lnTo>
                    <a:lnTo>
                      <a:pt x="111927" y="4444"/>
                    </a:lnTo>
                    <a:lnTo>
                      <a:pt x="112011" y="4162"/>
                    </a:lnTo>
                    <a:lnTo>
                      <a:pt x="112011" y="3456"/>
                    </a:lnTo>
                    <a:lnTo>
                      <a:pt x="111590" y="3245"/>
                    </a:lnTo>
                    <a:lnTo>
                      <a:pt x="111422" y="2680"/>
                    </a:lnTo>
                    <a:lnTo>
                      <a:pt x="110665" y="2962"/>
                    </a:lnTo>
                    <a:lnTo>
                      <a:pt x="110161" y="2680"/>
                    </a:lnTo>
                    <a:lnTo>
                      <a:pt x="109404" y="2892"/>
                    </a:lnTo>
                    <a:lnTo>
                      <a:pt x="108731" y="3950"/>
                    </a:lnTo>
                    <a:lnTo>
                      <a:pt x="108479" y="4938"/>
                    </a:lnTo>
                    <a:lnTo>
                      <a:pt x="108479" y="6278"/>
                    </a:lnTo>
                    <a:lnTo>
                      <a:pt x="108731" y="7266"/>
                    </a:lnTo>
                    <a:lnTo>
                      <a:pt x="107638" y="7760"/>
                    </a:lnTo>
                    <a:lnTo>
                      <a:pt x="106881" y="7195"/>
                    </a:lnTo>
                    <a:lnTo>
                      <a:pt x="105956" y="7407"/>
                    </a:lnTo>
                    <a:lnTo>
                      <a:pt x="105704" y="7125"/>
                    </a:lnTo>
                    <a:lnTo>
                      <a:pt x="106545" y="6419"/>
                    </a:lnTo>
                    <a:lnTo>
                      <a:pt x="107386" y="5361"/>
                    </a:lnTo>
                    <a:lnTo>
                      <a:pt x="106965" y="4726"/>
                    </a:lnTo>
                    <a:lnTo>
                      <a:pt x="105704" y="5502"/>
                    </a:lnTo>
                    <a:lnTo>
                      <a:pt x="104863" y="5502"/>
                    </a:lnTo>
                    <a:lnTo>
                      <a:pt x="106124" y="4726"/>
                    </a:lnTo>
                    <a:lnTo>
                      <a:pt x="105367" y="3950"/>
                    </a:lnTo>
                    <a:lnTo>
                      <a:pt x="105956" y="3315"/>
                    </a:lnTo>
                    <a:lnTo>
                      <a:pt x="107386" y="3456"/>
                    </a:lnTo>
                    <a:lnTo>
                      <a:pt x="107974" y="2469"/>
                    </a:lnTo>
                    <a:lnTo>
                      <a:pt x="108058" y="1340"/>
                    </a:lnTo>
                    <a:lnTo>
                      <a:pt x="107049" y="1340"/>
                    </a:lnTo>
                    <a:lnTo>
                      <a:pt x="107217" y="634"/>
                    </a:lnTo>
                    <a:lnTo>
                      <a:pt x="106629" y="211"/>
                    </a:lnTo>
                    <a:lnTo>
                      <a:pt x="106124" y="211"/>
                    </a:lnTo>
                    <a:lnTo>
                      <a:pt x="105115" y="917"/>
                    </a:lnTo>
                    <a:lnTo>
                      <a:pt x="104190" y="0"/>
                    </a:lnTo>
                    <a:lnTo>
                      <a:pt x="103938" y="1199"/>
                    </a:lnTo>
                    <a:lnTo>
                      <a:pt x="103517" y="2610"/>
                    </a:lnTo>
                    <a:lnTo>
                      <a:pt x="103097" y="3456"/>
                    </a:lnTo>
                    <a:lnTo>
                      <a:pt x="102592" y="4162"/>
                    </a:lnTo>
                    <a:lnTo>
                      <a:pt x="102424" y="4726"/>
                    </a:lnTo>
                    <a:lnTo>
                      <a:pt x="102508" y="5502"/>
                    </a:lnTo>
                    <a:lnTo>
                      <a:pt x="101920" y="5573"/>
                    </a:lnTo>
                    <a:lnTo>
                      <a:pt x="101583" y="6278"/>
                    </a:lnTo>
                    <a:lnTo>
                      <a:pt x="101583" y="7266"/>
                    </a:lnTo>
                    <a:lnTo>
                      <a:pt x="100658" y="7266"/>
                    </a:lnTo>
                    <a:lnTo>
                      <a:pt x="99397" y="8324"/>
                    </a:lnTo>
                    <a:lnTo>
                      <a:pt x="99481" y="7195"/>
                    </a:lnTo>
                    <a:lnTo>
                      <a:pt x="99901" y="5996"/>
                    </a:lnTo>
                    <a:lnTo>
                      <a:pt x="99060" y="4938"/>
                    </a:lnTo>
                    <a:lnTo>
                      <a:pt x="99901" y="4373"/>
                    </a:lnTo>
                    <a:lnTo>
                      <a:pt x="99901" y="2892"/>
                    </a:lnTo>
                    <a:lnTo>
                      <a:pt x="99817" y="1975"/>
                    </a:lnTo>
                    <a:lnTo>
                      <a:pt x="99397" y="1904"/>
                    </a:lnTo>
                    <a:lnTo>
                      <a:pt x="98892" y="2186"/>
                    </a:lnTo>
                    <a:lnTo>
                      <a:pt x="96033" y="6349"/>
                    </a:lnTo>
                    <a:lnTo>
                      <a:pt x="95444" y="6772"/>
                    </a:lnTo>
                    <a:lnTo>
                      <a:pt x="94940" y="7830"/>
                    </a:lnTo>
                    <a:lnTo>
                      <a:pt x="94267" y="8606"/>
                    </a:lnTo>
                    <a:lnTo>
                      <a:pt x="93763" y="9876"/>
                    </a:lnTo>
                    <a:lnTo>
                      <a:pt x="94435" y="9312"/>
                    </a:lnTo>
                    <a:lnTo>
                      <a:pt x="92585" y="11781"/>
                    </a:lnTo>
                    <a:lnTo>
                      <a:pt x="91829" y="12134"/>
                    </a:lnTo>
                    <a:lnTo>
                      <a:pt x="91744" y="11287"/>
                    </a:lnTo>
                    <a:lnTo>
                      <a:pt x="91829" y="10440"/>
                    </a:lnTo>
                    <a:lnTo>
                      <a:pt x="92417" y="9805"/>
                    </a:lnTo>
                    <a:lnTo>
                      <a:pt x="92838" y="9664"/>
                    </a:lnTo>
                    <a:lnTo>
                      <a:pt x="92838" y="9100"/>
                    </a:lnTo>
                    <a:lnTo>
                      <a:pt x="93006" y="7901"/>
                    </a:lnTo>
                    <a:lnTo>
                      <a:pt x="92922" y="7407"/>
                    </a:lnTo>
                    <a:lnTo>
                      <a:pt x="93426" y="6137"/>
                    </a:lnTo>
                    <a:lnTo>
                      <a:pt x="95276" y="4091"/>
                    </a:lnTo>
                    <a:lnTo>
                      <a:pt x="95865" y="2962"/>
                    </a:lnTo>
                    <a:lnTo>
                      <a:pt x="95108" y="2610"/>
                    </a:lnTo>
                    <a:lnTo>
                      <a:pt x="93847" y="3386"/>
                    </a:lnTo>
                    <a:lnTo>
                      <a:pt x="93090" y="3597"/>
                    </a:lnTo>
                    <a:lnTo>
                      <a:pt x="93006" y="2610"/>
                    </a:lnTo>
                    <a:lnTo>
                      <a:pt x="92501" y="2328"/>
                    </a:lnTo>
                    <a:lnTo>
                      <a:pt x="92165" y="1904"/>
                    </a:lnTo>
                    <a:lnTo>
                      <a:pt x="92081" y="1410"/>
                    </a:lnTo>
                    <a:lnTo>
                      <a:pt x="91240" y="2257"/>
                    </a:lnTo>
                    <a:lnTo>
                      <a:pt x="90903" y="1834"/>
                    </a:lnTo>
                    <a:lnTo>
                      <a:pt x="90315" y="1834"/>
                    </a:lnTo>
                    <a:lnTo>
                      <a:pt x="90231" y="3597"/>
                    </a:lnTo>
                    <a:lnTo>
                      <a:pt x="89053" y="3245"/>
                    </a:lnTo>
                    <a:lnTo>
                      <a:pt x="89558" y="4162"/>
                    </a:lnTo>
                    <a:lnTo>
                      <a:pt x="90231" y="4726"/>
                    </a:lnTo>
                    <a:lnTo>
                      <a:pt x="90315" y="5008"/>
                    </a:lnTo>
                    <a:lnTo>
                      <a:pt x="89222" y="5573"/>
                    </a:lnTo>
                    <a:lnTo>
                      <a:pt x="88549" y="6419"/>
                    </a:lnTo>
                    <a:lnTo>
                      <a:pt x="88885" y="7407"/>
                    </a:lnTo>
                    <a:lnTo>
                      <a:pt x="86783" y="7407"/>
                    </a:lnTo>
                    <a:lnTo>
                      <a:pt x="85774" y="8324"/>
                    </a:lnTo>
                    <a:lnTo>
                      <a:pt x="85353" y="9100"/>
                    </a:lnTo>
                    <a:lnTo>
                      <a:pt x="84260" y="10158"/>
                    </a:lnTo>
                    <a:lnTo>
                      <a:pt x="84092" y="10582"/>
                    </a:lnTo>
                    <a:lnTo>
                      <a:pt x="84344" y="11216"/>
                    </a:lnTo>
                    <a:lnTo>
                      <a:pt x="84092" y="11922"/>
                    </a:lnTo>
                    <a:lnTo>
                      <a:pt x="84092" y="12910"/>
                    </a:lnTo>
                    <a:lnTo>
                      <a:pt x="83419" y="12980"/>
                    </a:lnTo>
                    <a:lnTo>
                      <a:pt x="82999" y="12557"/>
                    </a:lnTo>
                    <a:lnTo>
                      <a:pt x="82999" y="11992"/>
                    </a:lnTo>
                    <a:lnTo>
                      <a:pt x="83419" y="11710"/>
                    </a:lnTo>
                    <a:lnTo>
                      <a:pt x="82242" y="11428"/>
                    </a:lnTo>
                    <a:lnTo>
                      <a:pt x="82915" y="10652"/>
                    </a:lnTo>
                    <a:lnTo>
                      <a:pt x="82747" y="10582"/>
                    </a:lnTo>
                    <a:lnTo>
                      <a:pt x="80224" y="10229"/>
                    </a:lnTo>
                    <a:lnTo>
                      <a:pt x="80392" y="11216"/>
                    </a:lnTo>
                    <a:lnTo>
                      <a:pt x="80056" y="11287"/>
                    </a:lnTo>
                    <a:lnTo>
                      <a:pt x="79383" y="11005"/>
                    </a:lnTo>
                    <a:lnTo>
                      <a:pt x="79383" y="10582"/>
                    </a:lnTo>
                    <a:lnTo>
                      <a:pt x="79131" y="9876"/>
                    </a:lnTo>
                    <a:lnTo>
                      <a:pt x="78878" y="10088"/>
                    </a:lnTo>
                    <a:lnTo>
                      <a:pt x="78626" y="9382"/>
                    </a:lnTo>
                    <a:lnTo>
                      <a:pt x="78121" y="9735"/>
                    </a:lnTo>
                    <a:lnTo>
                      <a:pt x="77953" y="9382"/>
                    </a:lnTo>
                    <a:lnTo>
                      <a:pt x="77533" y="9735"/>
                    </a:lnTo>
                    <a:lnTo>
                      <a:pt x="77365" y="10934"/>
                    </a:lnTo>
                    <a:lnTo>
                      <a:pt x="77028" y="10299"/>
                    </a:lnTo>
                    <a:lnTo>
                      <a:pt x="76608" y="9523"/>
                    </a:lnTo>
                    <a:lnTo>
                      <a:pt x="76271" y="9312"/>
                    </a:lnTo>
                    <a:lnTo>
                      <a:pt x="76271" y="11075"/>
                    </a:lnTo>
                    <a:lnTo>
                      <a:pt x="77701" y="11781"/>
                    </a:lnTo>
                    <a:lnTo>
                      <a:pt x="78206" y="11781"/>
                    </a:lnTo>
                    <a:lnTo>
                      <a:pt x="78206" y="12557"/>
                    </a:lnTo>
                    <a:lnTo>
                      <a:pt x="78037" y="13262"/>
                    </a:lnTo>
                    <a:lnTo>
                      <a:pt x="78037" y="14038"/>
                    </a:lnTo>
                    <a:lnTo>
                      <a:pt x="78458" y="14814"/>
                    </a:lnTo>
                    <a:lnTo>
                      <a:pt x="78458" y="15873"/>
                    </a:lnTo>
                    <a:lnTo>
                      <a:pt x="77785" y="15449"/>
                    </a:lnTo>
                    <a:lnTo>
                      <a:pt x="76271" y="13474"/>
                    </a:lnTo>
                    <a:lnTo>
                      <a:pt x="74926" y="12345"/>
                    </a:lnTo>
                    <a:lnTo>
                      <a:pt x="75262" y="13686"/>
                    </a:lnTo>
                    <a:lnTo>
                      <a:pt x="74842" y="13686"/>
                    </a:lnTo>
                    <a:lnTo>
                      <a:pt x="74505" y="14462"/>
                    </a:lnTo>
                    <a:lnTo>
                      <a:pt x="74085" y="14391"/>
                    </a:lnTo>
                    <a:lnTo>
                      <a:pt x="73749" y="14955"/>
                    </a:lnTo>
                    <a:lnTo>
                      <a:pt x="73496" y="14673"/>
                    </a:lnTo>
                    <a:lnTo>
                      <a:pt x="73496" y="14250"/>
                    </a:lnTo>
                    <a:lnTo>
                      <a:pt x="73749" y="13474"/>
                    </a:lnTo>
                    <a:lnTo>
                      <a:pt x="73160" y="13686"/>
                    </a:lnTo>
                    <a:lnTo>
                      <a:pt x="72571" y="14391"/>
                    </a:lnTo>
                    <a:lnTo>
                      <a:pt x="72235" y="15379"/>
                    </a:lnTo>
                    <a:lnTo>
                      <a:pt x="71730" y="15520"/>
                    </a:lnTo>
                    <a:lnTo>
                      <a:pt x="71899" y="16578"/>
                    </a:lnTo>
                    <a:lnTo>
                      <a:pt x="72067" y="17001"/>
                    </a:lnTo>
                    <a:lnTo>
                      <a:pt x="70721" y="18059"/>
                    </a:lnTo>
                    <a:lnTo>
                      <a:pt x="70133" y="19400"/>
                    </a:lnTo>
                    <a:lnTo>
                      <a:pt x="69544" y="20105"/>
                    </a:lnTo>
                    <a:lnTo>
                      <a:pt x="70385" y="18624"/>
                    </a:lnTo>
                    <a:lnTo>
                      <a:pt x="70469" y="17777"/>
                    </a:lnTo>
                    <a:lnTo>
                      <a:pt x="70553" y="16155"/>
                    </a:lnTo>
                    <a:lnTo>
                      <a:pt x="70721" y="14955"/>
                    </a:lnTo>
                    <a:lnTo>
                      <a:pt x="70469" y="13474"/>
                    </a:lnTo>
                    <a:lnTo>
                      <a:pt x="69628" y="13686"/>
                    </a:lnTo>
                    <a:lnTo>
                      <a:pt x="69124" y="14673"/>
                    </a:lnTo>
                    <a:lnTo>
                      <a:pt x="68283" y="15731"/>
                    </a:lnTo>
                    <a:lnTo>
                      <a:pt x="68030" y="17354"/>
                    </a:lnTo>
                    <a:lnTo>
                      <a:pt x="67610" y="18765"/>
                    </a:lnTo>
                    <a:lnTo>
                      <a:pt x="67526" y="15097"/>
                    </a:lnTo>
                    <a:lnTo>
                      <a:pt x="65339" y="15379"/>
                    </a:lnTo>
                    <a:lnTo>
                      <a:pt x="64583" y="16578"/>
                    </a:lnTo>
                    <a:lnTo>
                      <a:pt x="64498" y="16931"/>
                    </a:lnTo>
                    <a:lnTo>
                      <a:pt x="64667" y="18412"/>
                    </a:lnTo>
                    <a:lnTo>
                      <a:pt x="65508" y="19329"/>
                    </a:lnTo>
                    <a:lnTo>
                      <a:pt x="66264" y="19611"/>
                    </a:lnTo>
                    <a:lnTo>
                      <a:pt x="66853" y="20529"/>
                    </a:lnTo>
                    <a:lnTo>
                      <a:pt x="66769" y="21234"/>
                    </a:lnTo>
                    <a:lnTo>
                      <a:pt x="66012" y="21164"/>
                    </a:lnTo>
                    <a:lnTo>
                      <a:pt x="65508" y="20035"/>
                    </a:lnTo>
                    <a:lnTo>
                      <a:pt x="64583" y="19541"/>
                    </a:lnTo>
                    <a:lnTo>
                      <a:pt x="63910" y="18412"/>
                    </a:lnTo>
                    <a:lnTo>
                      <a:pt x="63153" y="17777"/>
                    </a:lnTo>
                    <a:lnTo>
                      <a:pt x="62144" y="17918"/>
                    </a:lnTo>
                    <a:lnTo>
                      <a:pt x="62733" y="19188"/>
                    </a:lnTo>
                    <a:lnTo>
                      <a:pt x="63910" y="20035"/>
                    </a:lnTo>
                    <a:lnTo>
                      <a:pt x="63069" y="20740"/>
                    </a:lnTo>
                    <a:lnTo>
                      <a:pt x="62312" y="20176"/>
                    </a:lnTo>
                    <a:lnTo>
                      <a:pt x="61976" y="20670"/>
                    </a:lnTo>
                    <a:lnTo>
                      <a:pt x="61807" y="19753"/>
                    </a:lnTo>
                    <a:lnTo>
                      <a:pt x="61051" y="20105"/>
                    </a:lnTo>
                    <a:lnTo>
                      <a:pt x="61051" y="19753"/>
                    </a:lnTo>
                    <a:lnTo>
                      <a:pt x="61303" y="18835"/>
                    </a:lnTo>
                    <a:lnTo>
                      <a:pt x="60882" y="18412"/>
                    </a:lnTo>
                    <a:lnTo>
                      <a:pt x="60630" y="18765"/>
                    </a:lnTo>
                    <a:lnTo>
                      <a:pt x="60042" y="20458"/>
                    </a:lnTo>
                    <a:lnTo>
                      <a:pt x="60126" y="21093"/>
                    </a:lnTo>
                    <a:lnTo>
                      <a:pt x="60546" y="21587"/>
                    </a:lnTo>
                    <a:lnTo>
                      <a:pt x="58612" y="22433"/>
                    </a:lnTo>
                    <a:lnTo>
                      <a:pt x="58107" y="22927"/>
                    </a:lnTo>
                    <a:lnTo>
                      <a:pt x="57855" y="23421"/>
                    </a:lnTo>
                    <a:lnTo>
                      <a:pt x="57771" y="24197"/>
                    </a:lnTo>
                    <a:lnTo>
                      <a:pt x="58023" y="24691"/>
                    </a:lnTo>
                    <a:lnTo>
                      <a:pt x="58696" y="24479"/>
                    </a:lnTo>
                    <a:lnTo>
                      <a:pt x="59201" y="25044"/>
                    </a:lnTo>
                    <a:lnTo>
                      <a:pt x="58192" y="25044"/>
                    </a:lnTo>
                    <a:lnTo>
                      <a:pt x="58528" y="25749"/>
                    </a:lnTo>
                    <a:lnTo>
                      <a:pt x="58528" y="26243"/>
                    </a:lnTo>
                    <a:lnTo>
                      <a:pt x="57435" y="25961"/>
                    </a:lnTo>
                    <a:lnTo>
                      <a:pt x="57014" y="26102"/>
                    </a:lnTo>
                    <a:lnTo>
                      <a:pt x="57687" y="26596"/>
                    </a:lnTo>
                    <a:lnTo>
                      <a:pt x="57266" y="27019"/>
                    </a:lnTo>
                    <a:lnTo>
                      <a:pt x="56341" y="26807"/>
                    </a:lnTo>
                    <a:lnTo>
                      <a:pt x="56089" y="27231"/>
                    </a:lnTo>
                    <a:lnTo>
                      <a:pt x="55416" y="27019"/>
                    </a:lnTo>
                    <a:lnTo>
                      <a:pt x="54071" y="27513"/>
                    </a:lnTo>
                    <a:lnTo>
                      <a:pt x="53735" y="28148"/>
                    </a:lnTo>
                    <a:lnTo>
                      <a:pt x="53230" y="28430"/>
                    </a:lnTo>
                    <a:lnTo>
                      <a:pt x="53146" y="28712"/>
                    </a:lnTo>
                    <a:lnTo>
                      <a:pt x="53987" y="29206"/>
                    </a:lnTo>
                    <a:lnTo>
                      <a:pt x="54744" y="28924"/>
                    </a:lnTo>
                    <a:lnTo>
                      <a:pt x="55164" y="28500"/>
                    </a:lnTo>
                    <a:lnTo>
                      <a:pt x="56510" y="29206"/>
                    </a:lnTo>
                    <a:lnTo>
                      <a:pt x="57603" y="28641"/>
                    </a:lnTo>
                    <a:lnTo>
                      <a:pt x="57771" y="28853"/>
                    </a:lnTo>
                    <a:lnTo>
                      <a:pt x="58107" y="29488"/>
                    </a:lnTo>
                    <a:lnTo>
                      <a:pt x="57266" y="29488"/>
                    </a:lnTo>
                    <a:lnTo>
                      <a:pt x="56846" y="29982"/>
                    </a:lnTo>
                    <a:lnTo>
                      <a:pt x="56678" y="30970"/>
                    </a:lnTo>
                    <a:lnTo>
                      <a:pt x="55416" y="30335"/>
                    </a:lnTo>
                    <a:lnTo>
                      <a:pt x="54491" y="30335"/>
                    </a:lnTo>
                    <a:lnTo>
                      <a:pt x="54239" y="29911"/>
                    </a:lnTo>
                    <a:lnTo>
                      <a:pt x="53230" y="29770"/>
                    </a:lnTo>
                    <a:lnTo>
                      <a:pt x="52053" y="30335"/>
                    </a:lnTo>
                    <a:lnTo>
                      <a:pt x="51800" y="30899"/>
                    </a:lnTo>
                    <a:lnTo>
                      <a:pt x="52641" y="31957"/>
                    </a:lnTo>
                    <a:lnTo>
                      <a:pt x="52641" y="32592"/>
                    </a:lnTo>
                    <a:lnTo>
                      <a:pt x="52053" y="32522"/>
                    </a:lnTo>
                    <a:lnTo>
                      <a:pt x="52473" y="33580"/>
                    </a:lnTo>
                    <a:lnTo>
                      <a:pt x="52641" y="34356"/>
                    </a:lnTo>
                    <a:lnTo>
                      <a:pt x="51885" y="34074"/>
                    </a:lnTo>
                    <a:lnTo>
                      <a:pt x="51885" y="34850"/>
                    </a:lnTo>
                    <a:lnTo>
                      <a:pt x="51296" y="34920"/>
                    </a:lnTo>
                    <a:lnTo>
                      <a:pt x="50875" y="32239"/>
                    </a:lnTo>
                    <a:lnTo>
                      <a:pt x="50203" y="32451"/>
                    </a:lnTo>
                    <a:lnTo>
                      <a:pt x="49950" y="33368"/>
                    </a:lnTo>
                    <a:lnTo>
                      <a:pt x="49278" y="33227"/>
                    </a:lnTo>
                    <a:lnTo>
                      <a:pt x="49025" y="33439"/>
                    </a:lnTo>
                    <a:lnTo>
                      <a:pt x="49950" y="33791"/>
                    </a:lnTo>
                    <a:lnTo>
                      <a:pt x="49698" y="34074"/>
                    </a:lnTo>
                    <a:lnTo>
                      <a:pt x="49025" y="34215"/>
                    </a:lnTo>
                    <a:lnTo>
                      <a:pt x="48353" y="34567"/>
                    </a:lnTo>
                    <a:lnTo>
                      <a:pt x="48185" y="35202"/>
                    </a:lnTo>
                    <a:lnTo>
                      <a:pt x="48269" y="35908"/>
                    </a:lnTo>
                    <a:lnTo>
                      <a:pt x="49025" y="36402"/>
                    </a:lnTo>
                    <a:lnTo>
                      <a:pt x="48353" y="36684"/>
                    </a:lnTo>
                    <a:lnTo>
                      <a:pt x="48773" y="37037"/>
                    </a:lnTo>
                    <a:lnTo>
                      <a:pt x="48269" y="37178"/>
                    </a:lnTo>
                    <a:lnTo>
                      <a:pt x="47932" y="38024"/>
                    </a:lnTo>
                    <a:lnTo>
                      <a:pt x="47680" y="38236"/>
                    </a:lnTo>
                    <a:lnTo>
                      <a:pt x="47175" y="38236"/>
                    </a:lnTo>
                    <a:lnTo>
                      <a:pt x="47259" y="38518"/>
                    </a:lnTo>
                    <a:lnTo>
                      <a:pt x="48100" y="38730"/>
                    </a:lnTo>
                    <a:lnTo>
                      <a:pt x="49698" y="38236"/>
                    </a:lnTo>
                    <a:lnTo>
                      <a:pt x="48605" y="39365"/>
                    </a:lnTo>
                    <a:lnTo>
                      <a:pt x="48100" y="39647"/>
                    </a:lnTo>
                    <a:lnTo>
                      <a:pt x="46503" y="39365"/>
                    </a:lnTo>
                    <a:lnTo>
                      <a:pt x="46082" y="39012"/>
                    </a:lnTo>
                    <a:lnTo>
                      <a:pt x="45998" y="38518"/>
                    </a:lnTo>
                    <a:lnTo>
                      <a:pt x="45409" y="38589"/>
                    </a:lnTo>
                    <a:lnTo>
                      <a:pt x="44484" y="39294"/>
                    </a:lnTo>
                    <a:lnTo>
                      <a:pt x="44064" y="40493"/>
                    </a:lnTo>
                    <a:lnTo>
                      <a:pt x="43223" y="40987"/>
                    </a:lnTo>
                    <a:lnTo>
                      <a:pt x="43139" y="41693"/>
                    </a:lnTo>
                    <a:lnTo>
                      <a:pt x="43728" y="41693"/>
                    </a:lnTo>
                    <a:lnTo>
                      <a:pt x="43644" y="42186"/>
                    </a:lnTo>
                    <a:lnTo>
                      <a:pt x="43559" y="42539"/>
                    </a:lnTo>
                    <a:lnTo>
                      <a:pt x="42803" y="42821"/>
                    </a:lnTo>
                    <a:lnTo>
                      <a:pt x="42382" y="44091"/>
                    </a:lnTo>
                    <a:lnTo>
                      <a:pt x="41793" y="44021"/>
                    </a:lnTo>
                    <a:lnTo>
                      <a:pt x="41289" y="44303"/>
                    </a:lnTo>
                    <a:lnTo>
                      <a:pt x="40700" y="44373"/>
                    </a:lnTo>
                    <a:lnTo>
                      <a:pt x="40028" y="45149"/>
                    </a:lnTo>
                    <a:lnTo>
                      <a:pt x="40532" y="45855"/>
                    </a:lnTo>
                    <a:lnTo>
                      <a:pt x="40196" y="46137"/>
                    </a:lnTo>
                    <a:lnTo>
                      <a:pt x="39271" y="46278"/>
                    </a:lnTo>
                    <a:lnTo>
                      <a:pt x="39271" y="46984"/>
                    </a:lnTo>
                    <a:lnTo>
                      <a:pt x="38346" y="47054"/>
                    </a:lnTo>
                    <a:lnTo>
                      <a:pt x="38598" y="47477"/>
                    </a:lnTo>
                    <a:lnTo>
                      <a:pt x="38177" y="47760"/>
                    </a:lnTo>
                    <a:lnTo>
                      <a:pt x="38009" y="48395"/>
                    </a:lnTo>
                    <a:lnTo>
                      <a:pt x="39103" y="48536"/>
                    </a:lnTo>
                    <a:lnTo>
                      <a:pt x="38850" y="48959"/>
                    </a:lnTo>
                    <a:lnTo>
                      <a:pt x="38177" y="49312"/>
                    </a:lnTo>
                    <a:lnTo>
                      <a:pt x="37673" y="48959"/>
                    </a:lnTo>
                    <a:lnTo>
                      <a:pt x="37673" y="49171"/>
                    </a:lnTo>
                    <a:lnTo>
                      <a:pt x="37673" y="50158"/>
                    </a:lnTo>
                    <a:lnTo>
                      <a:pt x="38177" y="50793"/>
                    </a:lnTo>
                    <a:lnTo>
                      <a:pt x="38598" y="50299"/>
                    </a:lnTo>
                    <a:lnTo>
                      <a:pt x="38934" y="50511"/>
                    </a:lnTo>
                    <a:lnTo>
                      <a:pt x="38766" y="51216"/>
                    </a:lnTo>
                    <a:lnTo>
                      <a:pt x="37000" y="51428"/>
                    </a:lnTo>
                    <a:lnTo>
                      <a:pt x="36664" y="51781"/>
                    </a:lnTo>
                    <a:lnTo>
                      <a:pt x="36580" y="52768"/>
                    </a:lnTo>
                    <a:lnTo>
                      <a:pt x="35907" y="53192"/>
                    </a:lnTo>
                    <a:lnTo>
                      <a:pt x="35150" y="53403"/>
                    </a:lnTo>
                    <a:lnTo>
                      <a:pt x="34646" y="54462"/>
                    </a:lnTo>
                    <a:lnTo>
                      <a:pt x="35318" y="54320"/>
                    </a:lnTo>
                    <a:lnTo>
                      <a:pt x="36075" y="53756"/>
                    </a:lnTo>
                    <a:lnTo>
                      <a:pt x="37000" y="53403"/>
                    </a:lnTo>
                    <a:lnTo>
                      <a:pt x="37000" y="54109"/>
                    </a:lnTo>
                    <a:lnTo>
                      <a:pt x="37505" y="54955"/>
                    </a:lnTo>
                    <a:lnTo>
                      <a:pt x="35907" y="54532"/>
                    </a:lnTo>
                    <a:lnTo>
                      <a:pt x="35739" y="55097"/>
                    </a:lnTo>
                    <a:lnTo>
                      <a:pt x="36075" y="55379"/>
                    </a:lnTo>
                    <a:lnTo>
                      <a:pt x="35571" y="55731"/>
                    </a:lnTo>
                    <a:lnTo>
                      <a:pt x="35318" y="56155"/>
                    </a:lnTo>
                    <a:lnTo>
                      <a:pt x="35571" y="56860"/>
                    </a:lnTo>
                    <a:lnTo>
                      <a:pt x="35234" y="57001"/>
                    </a:lnTo>
                    <a:lnTo>
                      <a:pt x="34730" y="56790"/>
                    </a:lnTo>
                    <a:lnTo>
                      <a:pt x="34393" y="57213"/>
                    </a:lnTo>
                    <a:lnTo>
                      <a:pt x="34646" y="57918"/>
                    </a:lnTo>
                    <a:lnTo>
                      <a:pt x="35150" y="58271"/>
                    </a:lnTo>
                    <a:lnTo>
                      <a:pt x="35318" y="59611"/>
                    </a:lnTo>
                    <a:lnTo>
                      <a:pt x="34730" y="59047"/>
                    </a:lnTo>
                    <a:lnTo>
                      <a:pt x="34141" y="58835"/>
                    </a:lnTo>
                    <a:lnTo>
                      <a:pt x="33637" y="57918"/>
                    </a:lnTo>
                    <a:lnTo>
                      <a:pt x="33721" y="59118"/>
                    </a:lnTo>
                    <a:lnTo>
                      <a:pt x="33384" y="59541"/>
                    </a:lnTo>
                    <a:lnTo>
                      <a:pt x="32880" y="59753"/>
                    </a:lnTo>
                    <a:lnTo>
                      <a:pt x="32543" y="60388"/>
                    </a:lnTo>
                    <a:lnTo>
                      <a:pt x="32964" y="60599"/>
                    </a:lnTo>
                    <a:lnTo>
                      <a:pt x="33468" y="60388"/>
                    </a:lnTo>
                    <a:lnTo>
                      <a:pt x="33889" y="59823"/>
                    </a:lnTo>
                    <a:lnTo>
                      <a:pt x="34057" y="60035"/>
                    </a:lnTo>
                    <a:lnTo>
                      <a:pt x="33889" y="60388"/>
                    </a:lnTo>
                    <a:lnTo>
                      <a:pt x="33889" y="60952"/>
                    </a:lnTo>
                    <a:lnTo>
                      <a:pt x="34141" y="61446"/>
                    </a:lnTo>
                    <a:lnTo>
                      <a:pt x="33468" y="61869"/>
                    </a:lnTo>
                    <a:lnTo>
                      <a:pt x="32543" y="61516"/>
                    </a:lnTo>
                    <a:lnTo>
                      <a:pt x="32123" y="62081"/>
                    </a:lnTo>
                    <a:lnTo>
                      <a:pt x="31618" y="61798"/>
                    </a:lnTo>
                    <a:lnTo>
                      <a:pt x="31030" y="62504"/>
                    </a:lnTo>
                    <a:lnTo>
                      <a:pt x="30946" y="63209"/>
                    </a:lnTo>
                    <a:lnTo>
                      <a:pt x="30273" y="63633"/>
                    </a:lnTo>
                    <a:lnTo>
                      <a:pt x="29600" y="63774"/>
                    </a:lnTo>
                    <a:lnTo>
                      <a:pt x="29180" y="65255"/>
                    </a:lnTo>
                    <a:lnTo>
                      <a:pt x="30021" y="64973"/>
                    </a:lnTo>
                    <a:lnTo>
                      <a:pt x="30777" y="64550"/>
                    </a:lnTo>
                    <a:lnTo>
                      <a:pt x="31114" y="64832"/>
                    </a:lnTo>
                    <a:lnTo>
                      <a:pt x="29684" y="65326"/>
                    </a:lnTo>
                    <a:lnTo>
                      <a:pt x="29684" y="66102"/>
                    </a:lnTo>
                    <a:lnTo>
                      <a:pt x="29852" y="66878"/>
                    </a:lnTo>
                    <a:lnTo>
                      <a:pt x="29600" y="67372"/>
                    </a:lnTo>
                    <a:lnTo>
                      <a:pt x="28675" y="67583"/>
                    </a:lnTo>
                    <a:lnTo>
                      <a:pt x="27498" y="66807"/>
                    </a:lnTo>
                    <a:lnTo>
                      <a:pt x="27161" y="66807"/>
                    </a:lnTo>
                    <a:lnTo>
                      <a:pt x="26489" y="67865"/>
                    </a:lnTo>
                    <a:lnTo>
                      <a:pt x="25648" y="68359"/>
                    </a:lnTo>
                    <a:lnTo>
                      <a:pt x="25564" y="68853"/>
                    </a:lnTo>
                    <a:lnTo>
                      <a:pt x="24891" y="69135"/>
                    </a:lnTo>
                    <a:lnTo>
                      <a:pt x="23545" y="70970"/>
                    </a:lnTo>
                    <a:lnTo>
                      <a:pt x="23293" y="71393"/>
                    </a:lnTo>
                    <a:lnTo>
                      <a:pt x="23545" y="72098"/>
                    </a:lnTo>
                    <a:lnTo>
                      <a:pt x="23545" y="72380"/>
                    </a:lnTo>
                    <a:lnTo>
                      <a:pt x="21695" y="73227"/>
                    </a:lnTo>
                    <a:lnTo>
                      <a:pt x="21695" y="73932"/>
                    </a:lnTo>
                    <a:lnTo>
                      <a:pt x="22116" y="74285"/>
                    </a:lnTo>
                    <a:lnTo>
                      <a:pt x="23041" y="73932"/>
                    </a:lnTo>
                    <a:lnTo>
                      <a:pt x="22620" y="75061"/>
                    </a:lnTo>
                    <a:lnTo>
                      <a:pt x="23293" y="75837"/>
                    </a:lnTo>
                    <a:lnTo>
                      <a:pt x="23798" y="76119"/>
                    </a:lnTo>
                    <a:lnTo>
                      <a:pt x="26909" y="74215"/>
                    </a:lnTo>
                    <a:lnTo>
                      <a:pt x="28759" y="73509"/>
                    </a:lnTo>
                    <a:lnTo>
                      <a:pt x="29180" y="73086"/>
                    </a:lnTo>
                    <a:lnTo>
                      <a:pt x="29600" y="73227"/>
                    </a:lnTo>
                    <a:lnTo>
                      <a:pt x="29264" y="73650"/>
                    </a:lnTo>
                    <a:lnTo>
                      <a:pt x="28170" y="74215"/>
                    </a:lnTo>
                    <a:lnTo>
                      <a:pt x="27498" y="74285"/>
                    </a:lnTo>
                    <a:lnTo>
                      <a:pt x="26573" y="74779"/>
                    </a:lnTo>
                    <a:lnTo>
                      <a:pt x="25816" y="75343"/>
                    </a:lnTo>
                    <a:lnTo>
                      <a:pt x="26405" y="75837"/>
                    </a:lnTo>
                    <a:lnTo>
                      <a:pt x="26236" y="76119"/>
                    </a:lnTo>
                    <a:lnTo>
                      <a:pt x="24807" y="76613"/>
                    </a:lnTo>
                    <a:lnTo>
                      <a:pt x="23966" y="76613"/>
                    </a:lnTo>
                    <a:lnTo>
                      <a:pt x="23714" y="76895"/>
                    </a:lnTo>
                    <a:lnTo>
                      <a:pt x="23882" y="77319"/>
                    </a:lnTo>
                    <a:lnTo>
                      <a:pt x="23545" y="77389"/>
                    </a:lnTo>
                    <a:lnTo>
                      <a:pt x="22789" y="77319"/>
                    </a:lnTo>
                    <a:lnTo>
                      <a:pt x="22789" y="76613"/>
                    </a:lnTo>
                    <a:lnTo>
                      <a:pt x="22116" y="75555"/>
                    </a:lnTo>
                    <a:lnTo>
                      <a:pt x="21695" y="75202"/>
                    </a:lnTo>
                    <a:lnTo>
                      <a:pt x="21275" y="75202"/>
                    </a:lnTo>
                    <a:lnTo>
                      <a:pt x="21023" y="75696"/>
                    </a:lnTo>
                    <a:lnTo>
                      <a:pt x="20350" y="75767"/>
                    </a:lnTo>
                    <a:lnTo>
                      <a:pt x="19845" y="76190"/>
                    </a:lnTo>
                    <a:lnTo>
                      <a:pt x="19761" y="76684"/>
                    </a:lnTo>
                    <a:lnTo>
                      <a:pt x="20266" y="77037"/>
                    </a:lnTo>
                    <a:lnTo>
                      <a:pt x="20350" y="77389"/>
                    </a:lnTo>
                    <a:lnTo>
                      <a:pt x="19425" y="77813"/>
                    </a:lnTo>
                    <a:lnTo>
                      <a:pt x="19173" y="77389"/>
                    </a:lnTo>
                    <a:lnTo>
                      <a:pt x="19173" y="76825"/>
                    </a:lnTo>
                    <a:lnTo>
                      <a:pt x="18920" y="76331"/>
                    </a:lnTo>
                    <a:lnTo>
                      <a:pt x="16650" y="77107"/>
                    </a:lnTo>
                    <a:lnTo>
                      <a:pt x="16313" y="77460"/>
                    </a:lnTo>
                    <a:lnTo>
                      <a:pt x="15977" y="78236"/>
                    </a:lnTo>
                    <a:lnTo>
                      <a:pt x="15388" y="78165"/>
                    </a:lnTo>
                    <a:lnTo>
                      <a:pt x="15557" y="78730"/>
                    </a:lnTo>
                    <a:lnTo>
                      <a:pt x="15388" y="78941"/>
                    </a:lnTo>
                    <a:lnTo>
                      <a:pt x="14716" y="79012"/>
                    </a:lnTo>
                    <a:lnTo>
                      <a:pt x="14716" y="78800"/>
                    </a:lnTo>
                    <a:lnTo>
                      <a:pt x="14632" y="78447"/>
                    </a:lnTo>
                    <a:lnTo>
                      <a:pt x="14211" y="78518"/>
                    </a:lnTo>
                    <a:lnTo>
                      <a:pt x="13959" y="78800"/>
                    </a:lnTo>
                    <a:lnTo>
                      <a:pt x="14043" y="79153"/>
                    </a:lnTo>
                    <a:lnTo>
                      <a:pt x="13959" y="79294"/>
                    </a:lnTo>
                    <a:lnTo>
                      <a:pt x="13118" y="79294"/>
                    </a:lnTo>
                    <a:lnTo>
                      <a:pt x="12025" y="79858"/>
                    </a:lnTo>
                    <a:lnTo>
                      <a:pt x="11772" y="80776"/>
                    </a:lnTo>
                    <a:lnTo>
                      <a:pt x="11352" y="81552"/>
                    </a:lnTo>
                    <a:lnTo>
                      <a:pt x="10763" y="81199"/>
                    </a:lnTo>
                    <a:lnTo>
                      <a:pt x="9922" y="81128"/>
                    </a:lnTo>
                    <a:lnTo>
                      <a:pt x="9250" y="81622"/>
                    </a:lnTo>
                    <a:lnTo>
                      <a:pt x="8997" y="82045"/>
                    </a:lnTo>
                    <a:lnTo>
                      <a:pt x="9838" y="82610"/>
                    </a:lnTo>
                    <a:lnTo>
                      <a:pt x="9334" y="83033"/>
                    </a:lnTo>
                    <a:lnTo>
                      <a:pt x="10175" y="83104"/>
                    </a:lnTo>
                    <a:lnTo>
                      <a:pt x="11100" y="82962"/>
                    </a:lnTo>
                    <a:lnTo>
                      <a:pt x="11520" y="83386"/>
                    </a:lnTo>
                    <a:lnTo>
                      <a:pt x="11941" y="83527"/>
                    </a:lnTo>
                    <a:lnTo>
                      <a:pt x="11352" y="84162"/>
                    </a:lnTo>
                    <a:lnTo>
                      <a:pt x="11604" y="84585"/>
                    </a:lnTo>
                    <a:lnTo>
                      <a:pt x="11016" y="84303"/>
                    </a:lnTo>
                    <a:lnTo>
                      <a:pt x="10259" y="84303"/>
                    </a:lnTo>
                    <a:lnTo>
                      <a:pt x="8325" y="84091"/>
                    </a:lnTo>
                    <a:lnTo>
                      <a:pt x="7652" y="84162"/>
                    </a:lnTo>
                    <a:lnTo>
                      <a:pt x="7231" y="84444"/>
                    </a:lnTo>
                    <a:lnTo>
                      <a:pt x="6727" y="84303"/>
                    </a:lnTo>
                    <a:lnTo>
                      <a:pt x="6222" y="84656"/>
                    </a:lnTo>
                    <a:lnTo>
                      <a:pt x="6306" y="84867"/>
                    </a:lnTo>
                    <a:lnTo>
                      <a:pt x="6811" y="85008"/>
                    </a:lnTo>
                    <a:lnTo>
                      <a:pt x="6306" y="85220"/>
                    </a:lnTo>
                    <a:lnTo>
                      <a:pt x="6306" y="85643"/>
                    </a:lnTo>
                    <a:lnTo>
                      <a:pt x="6979" y="85573"/>
                    </a:lnTo>
                    <a:lnTo>
                      <a:pt x="7484" y="85361"/>
                    </a:lnTo>
                    <a:lnTo>
                      <a:pt x="6811" y="86067"/>
                    </a:lnTo>
                    <a:lnTo>
                      <a:pt x="6811" y="86560"/>
                    </a:lnTo>
                    <a:lnTo>
                      <a:pt x="7231" y="87689"/>
                    </a:lnTo>
                    <a:lnTo>
                      <a:pt x="6979" y="87830"/>
                    </a:lnTo>
                    <a:lnTo>
                      <a:pt x="6559" y="86772"/>
                    </a:lnTo>
                    <a:lnTo>
                      <a:pt x="6222" y="86349"/>
                    </a:lnTo>
                    <a:lnTo>
                      <a:pt x="5381" y="86772"/>
                    </a:lnTo>
                    <a:lnTo>
                      <a:pt x="4961" y="87336"/>
                    </a:lnTo>
                    <a:lnTo>
                      <a:pt x="4709" y="88042"/>
                    </a:lnTo>
                    <a:lnTo>
                      <a:pt x="5129" y="88395"/>
                    </a:lnTo>
                    <a:lnTo>
                      <a:pt x="5213" y="88818"/>
                    </a:lnTo>
                    <a:lnTo>
                      <a:pt x="4456" y="88395"/>
                    </a:lnTo>
                    <a:lnTo>
                      <a:pt x="4204" y="87901"/>
                    </a:lnTo>
                    <a:lnTo>
                      <a:pt x="3447" y="88042"/>
                    </a:lnTo>
                    <a:lnTo>
                      <a:pt x="2270" y="88042"/>
                    </a:lnTo>
                    <a:lnTo>
                      <a:pt x="2270" y="88465"/>
                    </a:lnTo>
                    <a:lnTo>
                      <a:pt x="2438" y="88818"/>
                    </a:lnTo>
                    <a:lnTo>
                      <a:pt x="1093" y="87971"/>
                    </a:lnTo>
                    <a:lnTo>
                      <a:pt x="756" y="88253"/>
                    </a:lnTo>
                    <a:lnTo>
                      <a:pt x="1261" y="89241"/>
                    </a:lnTo>
                    <a:lnTo>
                      <a:pt x="925" y="89735"/>
                    </a:lnTo>
                    <a:lnTo>
                      <a:pt x="1093" y="89876"/>
                    </a:lnTo>
                    <a:lnTo>
                      <a:pt x="3447" y="89876"/>
                    </a:lnTo>
                    <a:lnTo>
                      <a:pt x="5634" y="89453"/>
                    </a:lnTo>
                    <a:lnTo>
                      <a:pt x="4288" y="89947"/>
                    </a:lnTo>
                    <a:lnTo>
                      <a:pt x="4456" y="90229"/>
                    </a:lnTo>
                    <a:lnTo>
                      <a:pt x="5466" y="90229"/>
                    </a:lnTo>
                    <a:lnTo>
                      <a:pt x="6222" y="89947"/>
                    </a:lnTo>
                    <a:lnTo>
                      <a:pt x="6475" y="90158"/>
                    </a:lnTo>
                    <a:lnTo>
                      <a:pt x="5634" y="90582"/>
                    </a:lnTo>
                    <a:lnTo>
                      <a:pt x="4372" y="90723"/>
                    </a:lnTo>
                    <a:lnTo>
                      <a:pt x="3027" y="90723"/>
                    </a:lnTo>
                    <a:lnTo>
                      <a:pt x="2522" y="90370"/>
                    </a:lnTo>
                    <a:lnTo>
                      <a:pt x="2018" y="90370"/>
                    </a:lnTo>
                    <a:lnTo>
                      <a:pt x="1093" y="91075"/>
                    </a:lnTo>
                    <a:lnTo>
                      <a:pt x="925" y="91428"/>
                    </a:lnTo>
                    <a:lnTo>
                      <a:pt x="336" y="91358"/>
                    </a:lnTo>
                    <a:lnTo>
                      <a:pt x="168" y="91499"/>
                    </a:lnTo>
                    <a:lnTo>
                      <a:pt x="0" y="92063"/>
                    </a:lnTo>
                    <a:lnTo>
                      <a:pt x="1345" y="92416"/>
                    </a:lnTo>
                    <a:lnTo>
                      <a:pt x="1261" y="92839"/>
                    </a:lnTo>
                    <a:lnTo>
                      <a:pt x="1261" y="93262"/>
                    </a:lnTo>
                    <a:lnTo>
                      <a:pt x="840" y="93615"/>
                    </a:lnTo>
                    <a:lnTo>
                      <a:pt x="252" y="94179"/>
                    </a:lnTo>
                    <a:lnTo>
                      <a:pt x="420" y="94744"/>
                    </a:lnTo>
                    <a:lnTo>
                      <a:pt x="252" y="94955"/>
                    </a:lnTo>
                    <a:lnTo>
                      <a:pt x="252" y="95520"/>
                    </a:lnTo>
                    <a:lnTo>
                      <a:pt x="588" y="95802"/>
                    </a:lnTo>
                    <a:lnTo>
                      <a:pt x="588" y="96296"/>
                    </a:lnTo>
                    <a:lnTo>
                      <a:pt x="1850" y="96437"/>
                    </a:lnTo>
                    <a:lnTo>
                      <a:pt x="4456" y="95661"/>
                    </a:lnTo>
                    <a:lnTo>
                      <a:pt x="4961" y="95943"/>
                    </a:lnTo>
                    <a:lnTo>
                      <a:pt x="6054" y="95943"/>
                    </a:lnTo>
                    <a:lnTo>
                      <a:pt x="6222" y="95167"/>
                    </a:lnTo>
                    <a:lnTo>
                      <a:pt x="6979" y="94038"/>
                    </a:lnTo>
                    <a:lnTo>
                      <a:pt x="7147" y="94744"/>
                    </a:lnTo>
                    <a:lnTo>
                      <a:pt x="6811" y="95661"/>
                    </a:lnTo>
                    <a:lnTo>
                      <a:pt x="7400" y="95873"/>
                    </a:lnTo>
                    <a:lnTo>
                      <a:pt x="8325" y="95873"/>
                    </a:lnTo>
                    <a:lnTo>
                      <a:pt x="8913" y="95661"/>
                    </a:lnTo>
                    <a:lnTo>
                      <a:pt x="9334" y="95943"/>
                    </a:lnTo>
                    <a:lnTo>
                      <a:pt x="10259" y="95097"/>
                    </a:lnTo>
                    <a:lnTo>
                      <a:pt x="10595" y="93403"/>
                    </a:lnTo>
                    <a:lnTo>
                      <a:pt x="11604" y="92910"/>
                    </a:lnTo>
                    <a:lnTo>
                      <a:pt x="11688" y="93262"/>
                    </a:lnTo>
                    <a:lnTo>
                      <a:pt x="11016" y="94391"/>
                    </a:lnTo>
                    <a:lnTo>
                      <a:pt x="10847" y="95167"/>
                    </a:lnTo>
                    <a:lnTo>
                      <a:pt x="10679" y="95520"/>
                    </a:lnTo>
                    <a:lnTo>
                      <a:pt x="11184" y="95449"/>
                    </a:lnTo>
                    <a:lnTo>
                      <a:pt x="11772" y="95167"/>
                    </a:lnTo>
                    <a:lnTo>
                      <a:pt x="12193" y="95308"/>
                    </a:lnTo>
                    <a:lnTo>
                      <a:pt x="11016" y="96084"/>
                    </a:lnTo>
                    <a:lnTo>
                      <a:pt x="9502" y="96578"/>
                    </a:lnTo>
                    <a:lnTo>
                      <a:pt x="9334" y="97213"/>
                    </a:lnTo>
                    <a:lnTo>
                      <a:pt x="9922" y="97707"/>
                    </a:lnTo>
                    <a:lnTo>
                      <a:pt x="8829" y="98271"/>
                    </a:lnTo>
                    <a:lnTo>
                      <a:pt x="8829" y="97566"/>
                    </a:lnTo>
                    <a:lnTo>
                      <a:pt x="8493" y="97072"/>
                    </a:lnTo>
                    <a:lnTo>
                      <a:pt x="7652" y="96578"/>
                    </a:lnTo>
                    <a:lnTo>
                      <a:pt x="6811" y="96578"/>
                    </a:lnTo>
                    <a:lnTo>
                      <a:pt x="5718" y="96790"/>
                    </a:lnTo>
                    <a:lnTo>
                      <a:pt x="4793" y="96649"/>
                    </a:lnTo>
                    <a:lnTo>
                      <a:pt x="3952" y="96719"/>
                    </a:lnTo>
                    <a:lnTo>
                      <a:pt x="3111" y="96649"/>
                    </a:lnTo>
                    <a:lnTo>
                      <a:pt x="2438" y="97213"/>
                    </a:lnTo>
                    <a:lnTo>
                      <a:pt x="840" y="96860"/>
                    </a:lnTo>
                    <a:lnTo>
                      <a:pt x="420" y="97777"/>
                    </a:lnTo>
                    <a:lnTo>
                      <a:pt x="336" y="98553"/>
                    </a:lnTo>
                    <a:lnTo>
                      <a:pt x="1177" y="98553"/>
                    </a:lnTo>
                    <a:lnTo>
                      <a:pt x="1513" y="98483"/>
                    </a:lnTo>
                    <a:lnTo>
                      <a:pt x="1513" y="99470"/>
                    </a:lnTo>
                    <a:lnTo>
                      <a:pt x="756" y="99259"/>
                    </a:lnTo>
                    <a:lnTo>
                      <a:pt x="252" y="98835"/>
                    </a:lnTo>
                    <a:lnTo>
                      <a:pt x="168" y="98977"/>
                    </a:lnTo>
                    <a:lnTo>
                      <a:pt x="0" y="98977"/>
                    </a:lnTo>
                    <a:lnTo>
                      <a:pt x="0" y="99259"/>
                    </a:lnTo>
                    <a:lnTo>
                      <a:pt x="840" y="100529"/>
                    </a:lnTo>
                    <a:lnTo>
                      <a:pt x="1345" y="100599"/>
                    </a:lnTo>
                    <a:lnTo>
                      <a:pt x="2522" y="100035"/>
                    </a:lnTo>
                    <a:lnTo>
                      <a:pt x="3195" y="99823"/>
                    </a:lnTo>
                    <a:lnTo>
                      <a:pt x="2102" y="100811"/>
                    </a:lnTo>
                    <a:lnTo>
                      <a:pt x="1681" y="101305"/>
                    </a:lnTo>
                    <a:lnTo>
                      <a:pt x="2018" y="101587"/>
                    </a:lnTo>
                    <a:lnTo>
                      <a:pt x="1177" y="102010"/>
                    </a:lnTo>
                    <a:lnTo>
                      <a:pt x="756" y="102433"/>
                    </a:lnTo>
                    <a:lnTo>
                      <a:pt x="840" y="103068"/>
                    </a:lnTo>
                    <a:lnTo>
                      <a:pt x="1261" y="103421"/>
                    </a:lnTo>
                    <a:lnTo>
                      <a:pt x="1513" y="103844"/>
                    </a:lnTo>
                    <a:lnTo>
                      <a:pt x="2018" y="103492"/>
                    </a:lnTo>
                    <a:lnTo>
                      <a:pt x="2522" y="103068"/>
                    </a:lnTo>
                    <a:lnTo>
                      <a:pt x="2522" y="103633"/>
                    </a:lnTo>
                    <a:lnTo>
                      <a:pt x="3195" y="104620"/>
                    </a:lnTo>
                    <a:lnTo>
                      <a:pt x="2606" y="104691"/>
                    </a:lnTo>
                    <a:lnTo>
                      <a:pt x="1850" y="105114"/>
                    </a:lnTo>
                    <a:lnTo>
                      <a:pt x="1850" y="105467"/>
                    </a:lnTo>
                    <a:lnTo>
                      <a:pt x="2270" y="105749"/>
                    </a:lnTo>
                    <a:lnTo>
                      <a:pt x="3111" y="105326"/>
                    </a:lnTo>
                    <a:lnTo>
                      <a:pt x="3615" y="104550"/>
                    </a:lnTo>
                    <a:lnTo>
                      <a:pt x="3784" y="103633"/>
                    </a:lnTo>
                    <a:lnTo>
                      <a:pt x="4456" y="103209"/>
                    </a:lnTo>
                    <a:lnTo>
                      <a:pt x="5297" y="102363"/>
                    </a:lnTo>
                    <a:lnTo>
                      <a:pt x="6138" y="100952"/>
                    </a:lnTo>
                    <a:lnTo>
                      <a:pt x="6979" y="100388"/>
                    </a:lnTo>
                    <a:lnTo>
                      <a:pt x="7400" y="100740"/>
                    </a:lnTo>
                    <a:lnTo>
                      <a:pt x="7400" y="100952"/>
                    </a:lnTo>
                    <a:lnTo>
                      <a:pt x="8409" y="100811"/>
                    </a:lnTo>
                    <a:lnTo>
                      <a:pt x="9250" y="100881"/>
                    </a:lnTo>
                    <a:lnTo>
                      <a:pt x="7904" y="101375"/>
                    </a:lnTo>
                    <a:lnTo>
                      <a:pt x="7652" y="102151"/>
                    </a:lnTo>
                    <a:lnTo>
                      <a:pt x="7484" y="102645"/>
                    </a:lnTo>
                    <a:lnTo>
                      <a:pt x="7400" y="101798"/>
                    </a:lnTo>
                    <a:lnTo>
                      <a:pt x="6979" y="101728"/>
                    </a:lnTo>
                    <a:lnTo>
                      <a:pt x="6222" y="102716"/>
                    </a:lnTo>
                    <a:lnTo>
                      <a:pt x="5381" y="103492"/>
                    </a:lnTo>
                    <a:lnTo>
                      <a:pt x="5886" y="103844"/>
                    </a:lnTo>
                    <a:lnTo>
                      <a:pt x="5886" y="104056"/>
                    </a:lnTo>
                    <a:lnTo>
                      <a:pt x="4961" y="104550"/>
                    </a:lnTo>
                    <a:lnTo>
                      <a:pt x="3363" y="106243"/>
                    </a:lnTo>
                    <a:lnTo>
                      <a:pt x="3952" y="106596"/>
                    </a:lnTo>
                    <a:lnTo>
                      <a:pt x="5634" y="106596"/>
                    </a:lnTo>
                    <a:lnTo>
                      <a:pt x="6054" y="106243"/>
                    </a:lnTo>
                    <a:lnTo>
                      <a:pt x="6222" y="106525"/>
                    </a:lnTo>
                    <a:lnTo>
                      <a:pt x="4456" y="107089"/>
                    </a:lnTo>
                    <a:lnTo>
                      <a:pt x="4036" y="107583"/>
                    </a:lnTo>
                    <a:lnTo>
                      <a:pt x="3952" y="107795"/>
                    </a:lnTo>
                    <a:lnTo>
                      <a:pt x="3111" y="107795"/>
                    </a:lnTo>
                    <a:lnTo>
                      <a:pt x="2690" y="108007"/>
                    </a:lnTo>
                    <a:lnTo>
                      <a:pt x="2186" y="107795"/>
                    </a:lnTo>
                    <a:lnTo>
                      <a:pt x="1513" y="108571"/>
                    </a:lnTo>
                    <a:lnTo>
                      <a:pt x="1093" y="109276"/>
                    </a:lnTo>
                    <a:lnTo>
                      <a:pt x="1093" y="109911"/>
                    </a:lnTo>
                    <a:lnTo>
                      <a:pt x="1345" y="110052"/>
                    </a:lnTo>
                    <a:lnTo>
                      <a:pt x="1513" y="110335"/>
                    </a:lnTo>
                    <a:lnTo>
                      <a:pt x="2186" y="110264"/>
                    </a:lnTo>
                    <a:lnTo>
                      <a:pt x="2522" y="109629"/>
                    </a:lnTo>
                    <a:lnTo>
                      <a:pt x="2690" y="110264"/>
                    </a:lnTo>
                    <a:lnTo>
                      <a:pt x="3363" y="110264"/>
                    </a:lnTo>
                    <a:lnTo>
                      <a:pt x="3531" y="109770"/>
                    </a:lnTo>
                    <a:lnTo>
                      <a:pt x="3447" y="109347"/>
                    </a:lnTo>
                    <a:lnTo>
                      <a:pt x="4036" y="109700"/>
                    </a:lnTo>
                    <a:lnTo>
                      <a:pt x="5297" y="109135"/>
                    </a:lnTo>
                    <a:lnTo>
                      <a:pt x="5718" y="108712"/>
                    </a:lnTo>
                    <a:lnTo>
                      <a:pt x="6138" y="108924"/>
                    </a:lnTo>
                    <a:lnTo>
                      <a:pt x="4877" y="110123"/>
                    </a:lnTo>
                    <a:lnTo>
                      <a:pt x="5381" y="110123"/>
                    </a:lnTo>
                    <a:lnTo>
                      <a:pt x="5381" y="110828"/>
                    </a:lnTo>
                    <a:lnTo>
                      <a:pt x="4877" y="111463"/>
                    </a:lnTo>
                    <a:lnTo>
                      <a:pt x="4709" y="111957"/>
                    </a:lnTo>
                    <a:lnTo>
                      <a:pt x="4204" y="112380"/>
                    </a:lnTo>
                    <a:lnTo>
                      <a:pt x="4288" y="112804"/>
                    </a:lnTo>
                    <a:lnTo>
                      <a:pt x="4288" y="113156"/>
                    </a:lnTo>
                    <a:lnTo>
                      <a:pt x="3784" y="113086"/>
                    </a:lnTo>
                    <a:lnTo>
                      <a:pt x="3363" y="113298"/>
                    </a:lnTo>
                    <a:lnTo>
                      <a:pt x="3027" y="112733"/>
                    </a:lnTo>
                    <a:lnTo>
                      <a:pt x="2690" y="112733"/>
                    </a:lnTo>
                    <a:lnTo>
                      <a:pt x="2102" y="114991"/>
                    </a:lnTo>
                    <a:lnTo>
                      <a:pt x="3195" y="116190"/>
                    </a:lnTo>
                    <a:lnTo>
                      <a:pt x="4961" y="117530"/>
                    </a:lnTo>
                    <a:lnTo>
                      <a:pt x="6222" y="118095"/>
                    </a:lnTo>
                    <a:lnTo>
                      <a:pt x="7147" y="118306"/>
                    </a:lnTo>
                    <a:lnTo>
                      <a:pt x="7736" y="117460"/>
                    </a:lnTo>
                    <a:lnTo>
                      <a:pt x="7736" y="118659"/>
                    </a:lnTo>
                    <a:lnTo>
                      <a:pt x="7568" y="119506"/>
                    </a:lnTo>
                    <a:lnTo>
                      <a:pt x="8072" y="119153"/>
                    </a:lnTo>
                    <a:lnTo>
                      <a:pt x="8913" y="119576"/>
                    </a:lnTo>
                    <a:lnTo>
                      <a:pt x="9250" y="118871"/>
                    </a:lnTo>
                    <a:lnTo>
                      <a:pt x="10427" y="119012"/>
                    </a:lnTo>
                    <a:lnTo>
                      <a:pt x="9838" y="119576"/>
                    </a:lnTo>
                    <a:lnTo>
                      <a:pt x="11268" y="120000"/>
                    </a:lnTo>
                    <a:lnTo>
                      <a:pt x="12193" y="119717"/>
                    </a:lnTo>
                    <a:lnTo>
                      <a:pt x="13286" y="119012"/>
                    </a:lnTo>
                    <a:lnTo>
                      <a:pt x="13707" y="118024"/>
                    </a:lnTo>
                    <a:lnTo>
                      <a:pt x="14295" y="118800"/>
                    </a:lnTo>
                    <a:lnTo>
                      <a:pt x="15977" y="117883"/>
                    </a:lnTo>
                    <a:lnTo>
                      <a:pt x="17659" y="115978"/>
                    </a:lnTo>
                    <a:lnTo>
                      <a:pt x="18584" y="115555"/>
                    </a:lnTo>
                    <a:lnTo>
                      <a:pt x="18920" y="114779"/>
                    </a:lnTo>
                    <a:lnTo>
                      <a:pt x="19425" y="114426"/>
                    </a:lnTo>
                    <a:lnTo>
                      <a:pt x="19677" y="113932"/>
                    </a:lnTo>
                    <a:lnTo>
                      <a:pt x="21107" y="112663"/>
                    </a:lnTo>
                    <a:lnTo>
                      <a:pt x="20939" y="112169"/>
                    </a:lnTo>
                    <a:lnTo>
                      <a:pt x="21948" y="112663"/>
                    </a:lnTo>
                    <a:lnTo>
                      <a:pt x="23041" y="112663"/>
                    </a:lnTo>
                    <a:lnTo>
                      <a:pt x="23714" y="112380"/>
                    </a:lnTo>
                    <a:lnTo>
                      <a:pt x="23966" y="111534"/>
                    </a:lnTo>
                    <a:lnTo>
                      <a:pt x="24134" y="111040"/>
                    </a:lnTo>
                    <a:lnTo>
                      <a:pt x="24723" y="110476"/>
                    </a:lnTo>
                    <a:lnTo>
                      <a:pt x="24639" y="109770"/>
                    </a:lnTo>
                    <a:lnTo>
                      <a:pt x="24134" y="109276"/>
                    </a:lnTo>
                    <a:lnTo>
                      <a:pt x="23798" y="108712"/>
                    </a:lnTo>
                    <a:lnTo>
                      <a:pt x="23966" y="108500"/>
                    </a:lnTo>
                    <a:lnTo>
                      <a:pt x="24134" y="108148"/>
                    </a:lnTo>
                    <a:lnTo>
                      <a:pt x="23882" y="107372"/>
                    </a:lnTo>
                    <a:lnTo>
                      <a:pt x="24302" y="107654"/>
                    </a:lnTo>
                    <a:lnTo>
                      <a:pt x="24639" y="108148"/>
                    </a:lnTo>
                    <a:lnTo>
                      <a:pt x="24639" y="108712"/>
                    </a:lnTo>
                    <a:lnTo>
                      <a:pt x="25143" y="108571"/>
                    </a:lnTo>
                    <a:lnTo>
                      <a:pt x="25227" y="108148"/>
                    </a:lnTo>
                    <a:lnTo>
                      <a:pt x="24807" y="107583"/>
                    </a:lnTo>
                    <a:lnTo>
                      <a:pt x="24723" y="106455"/>
                    </a:lnTo>
                    <a:lnTo>
                      <a:pt x="24891" y="106172"/>
                    </a:lnTo>
                    <a:lnTo>
                      <a:pt x="25143" y="106243"/>
                    </a:lnTo>
                    <a:lnTo>
                      <a:pt x="25648" y="105961"/>
                    </a:lnTo>
                    <a:lnTo>
                      <a:pt x="26068" y="106172"/>
                    </a:lnTo>
                    <a:lnTo>
                      <a:pt x="26068" y="106666"/>
                    </a:lnTo>
                    <a:lnTo>
                      <a:pt x="25480" y="106948"/>
                    </a:lnTo>
                    <a:lnTo>
                      <a:pt x="25480" y="107372"/>
                    </a:lnTo>
                    <a:lnTo>
                      <a:pt x="25648" y="108148"/>
                    </a:lnTo>
                    <a:lnTo>
                      <a:pt x="25816" y="110264"/>
                    </a:lnTo>
                    <a:lnTo>
                      <a:pt x="26068" y="111040"/>
                    </a:lnTo>
                    <a:lnTo>
                      <a:pt x="26657" y="110899"/>
                    </a:lnTo>
                    <a:lnTo>
                      <a:pt x="27498" y="111534"/>
                    </a:lnTo>
                    <a:lnTo>
                      <a:pt x="28002" y="111463"/>
                    </a:lnTo>
                    <a:lnTo>
                      <a:pt x="28339" y="111957"/>
                    </a:lnTo>
                    <a:lnTo>
                      <a:pt x="28507" y="112310"/>
                    </a:lnTo>
                    <a:lnTo>
                      <a:pt x="28507" y="113862"/>
                    </a:lnTo>
                    <a:lnTo>
                      <a:pt x="28843" y="112945"/>
                    </a:lnTo>
                    <a:lnTo>
                      <a:pt x="29180" y="113509"/>
                    </a:lnTo>
                    <a:lnTo>
                      <a:pt x="29852" y="113086"/>
                    </a:lnTo>
                    <a:lnTo>
                      <a:pt x="30525" y="110476"/>
                    </a:lnTo>
                    <a:lnTo>
                      <a:pt x="30189" y="109629"/>
                    </a:lnTo>
                    <a:lnTo>
                      <a:pt x="30105" y="108430"/>
                    </a:lnTo>
                    <a:lnTo>
                      <a:pt x="31114" y="106948"/>
                    </a:lnTo>
                    <a:lnTo>
                      <a:pt x="31114" y="105961"/>
                    </a:lnTo>
                    <a:lnTo>
                      <a:pt x="33384" y="105185"/>
                    </a:lnTo>
                    <a:lnTo>
                      <a:pt x="33889" y="104409"/>
                    </a:lnTo>
                    <a:lnTo>
                      <a:pt x="34057" y="103421"/>
                    </a:lnTo>
                    <a:lnTo>
                      <a:pt x="33721" y="102786"/>
                    </a:lnTo>
                    <a:lnTo>
                      <a:pt x="34309" y="100740"/>
                    </a:lnTo>
                    <a:lnTo>
                      <a:pt x="33637" y="98342"/>
                    </a:lnTo>
                    <a:lnTo>
                      <a:pt x="32796" y="97495"/>
                    </a:lnTo>
                    <a:lnTo>
                      <a:pt x="32964" y="97001"/>
                    </a:lnTo>
                    <a:lnTo>
                      <a:pt x="34225" y="96578"/>
                    </a:lnTo>
                    <a:lnTo>
                      <a:pt x="35066" y="95802"/>
                    </a:lnTo>
                    <a:lnTo>
                      <a:pt x="35571" y="94462"/>
                    </a:lnTo>
                    <a:lnTo>
                      <a:pt x="35318" y="92980"/>
                    </a:lnTo>
                    <a:lnTo>
                      <a:pt x="33637" y="91922"/>
                    </a:lnTo>
                    <a:lnTo>
                      <a:pt x="32880" y="90793"/>
                    </a:lnTo>
                    <a:lnTo>
                      <a:pt x="32796" y="89382"/>
                    </a:lnTo>
                    <a:lnTo>
                      <a:pt x="32880" y="86419"/>
                    </a:lnTo>
                    <a:lnTo>
                      <a:pt x="32459" y="85361"/>
                    </a:lnTo>
                    <a:lnTo>
                      <a:pt x="32291" y="85079"/>
                    </a:lnTo>
                    <a:lnTo>
                      <a:pt x="32291" y="84232"/>
                    </a:lnTo>
                    <a:lnTo>
                      <a:pt x="32459" y="83668"/>
                    </a:lnTo>
                    <a:lnTo>
                      <a:pt x="32459" y="82257"/>
                    </a:lnTo>
                    <a:lnTo>
                      <a:pt x="32796" y="81552"/>
                    </a:lnTo>
                    <a:lnTo>
                      <a:pt x="32880" y="80705"/>
                    </a:lnTo>
                    <a:lnTo>
                      <a:pt x="33384" y="80000"/>
                    </a:lnTo>
                    <a:lnTo>
                      <a:pt x="32964" y="79647"/>
                    </a:lnTo>
                    <a:lnTo>
                      <a:pt x="32459" y="78730"/>
                    </a:lnTo>
                    <a:lnTo>
                      <a:pt x="32123" y="77389"/>
                    </a:lnTo>
                    <a:lnTo>
                      <a:pt x="32543" y="75978"/>
                    </a:lnTo>
                    <a:lnTo>
                      <a:pt x="33048" y="74991"/>
                    </a:lnTo>
                    <a:lnTo>
                      <a:pt x="35150" y="72804"/>
                    </a:lnTo>
                    <a:lnTo>
                      <a:pt x="36580" y="72028"/>
                    </a:lnTo>
                    <a:lnTo>
                      <a:pt x="38346" y="71604"/>
                    </a:lnTo>
                    <a:lnTo>
                      <a:pt x="39775" y="71816"/>
                    </a:lnTo>
                    <a:lnTo>
                      <a:pt x="41037" y="71957"/>
                    </a:lnTo>
                    <a:lnTo>
                      <a:pt x="41878" y="71040"/>
                    </a:lnTo>
                    <a:lnTo>
                      <a:pt x="42046" y="70194"/>
                    </a:lnTo>
                    <a:lnTo>
                      <a:pt x="42046" y="68853"/>
                    </a:lnTo>
                    <a:lnTo>
                      <a:pt x="41541" y="68007"/>
                    </a:lnTo>
                    <a:lnTo>
                      <a:pt x="40280" y="66878"/>
                    </a:lnTo>
                    <a:lnTo>
                      <a:pt x="40196" y="66243"/>
                    </a:lnTo>
                    <a:lnTo>
                      <a:pt x="41878" y="63985"/>
                    </a:lnTo>
                    <a:lnTo>
                      <a:pt x="43307" y="61375"/>
                    </a:lnTo>
                    <a:lnTo>
                      <a:pt x="44064" y="57848"/>
                    </a:lnTo>
                    <a:lnTo>
                      <a:pt x="44148" y="55731"/>
                    </a:lnTo>
                    <a:lnTo>
                      <a:pt x="44148" y="54250"/>
                    </a:lnTo>
                    <a:lnTo>
                      <a:pt x="44064" y="53192"/>
                    </a:lnTo>
                    <a:lnTo>
                      <a:pt x="44653" y="52910"/>
                    </a:lnTo>
                    <a:lnTo>
                      <a:pt x="45578" y="52910"/>
                    </a:lnTo>
                    <a:lnTo>
                      <a:pt x="47007" y="51922"/>
                    </a:lnTo>
                    <a:lnTo>
                      <a:pt x="47428" y="51075"/>
                    </a:lnTo>
                    <a:lnTo>
                      <a:pt x="47680" y="49664"/>
                    </a:lnTo>
                    <a:lnTo>
                      <a:pt x="48185" y="48536"/>
                    </a:lnTo>
                    <a:lnTo>
                      <a:pt x="50119" y="46349"/>
                    </a:lnTo>
                    <a:lnTo>
                      <a:pt x="50791" y="45432"/>
                    </a:lnTo>
                    <a:lnTo>
                      <a:pt x="51800" y="44373"/>
                    </a:lnTo>
                    <a:lnTo>
                      <a:pt x="52305" y="43597"/>
                    </a:lnTo>
                    <a:lnTo>
                      <a:pt x="52473" y="42962"/>
                    </a:lnTo>
                    <a:lnTo>
                      <a:pt x="52389" y="42045"/>
                    </a:lnTo>
                    <a:lnTo>
                      <a:pt x="51296" y="40493"/>
                    </a:lnTo>
                    <a:lnTo>
                      <a:pt x="51548" y="39506"/>
                    </a:lnTo>
                    <a:lnTo>
                      <a:pt x="52725" y="38306"/>
                    </a:lnTo>
                    <a:lnTo>
                      <a:pt x="53230" y="37530"/>
                    </a:lnTo>
                    <a:lnTo>
                      <a:pt x="53398" y="36684"/>
                    </a:lnTo>
                    <a:lnTo>
                      <a:pt x="53735" y="35485"/>
                    </a:lnTo>
                    <a:lnTo>
                      <a:pt x="54491" y="34708"/>
                    </a:lnTo>
                    <a:lnTo>
                      <a:pt x="56005" y="33298"/>
                    </a:lnTo>
                    <a:lnTo>
                      <a:pt x="57014" y="33086"/>
                    </a:lnTo>
                    <a:lnTo>
                      <a:pt x="58107" y="33580"/>
                    </a:lnTo>
                    <a:lnTo>
                      <a:pt x="58948" y="34426"/>
                    </a:lnTo>
                    <a:lnTo>
                      <a:pt x="59201" y="34567"/>
                    </a:lnTo>
                    <a:lnTo>
                      <a:pt x="60042" y="33368"/>
                    </a:lnTo>
                    <a:lnTo>
                      <a:pt x="60462" y="31887"/>
                    </a:lnTo>
                    <a:lnTo>
                      <a:pt x="60630" y="31181"/>
                    </a:lnTo>
                    <a:lnTo>
                      <a:pt x="60462" y="29559"/>
                    </a:lnTo>
                    <a:lnTo>
                      <a:pt x="60882" y="28853"/>
                    </a:lnTo>
                    <a:lnTo>
                      <a:pt x="61303" y="28500"/>
                    </a:lnTo>
                    <a:lnTo>
                      <a:pt x="62144" y="28430"/>
                    </a:lnTo>
                    <a:lnTo>
                      <a:pt x="64667" y="28712"/>
                    </a:lnTo>
                    <a:lnTo>
                      <a:pt x="68283" y="29841"/>
                    </a:lnTo>
                    <a:lnTo>
                      <a:pt x="69039" y="29629"/>
                    </a:lnTo>
                    <a:lnTo>
                      <a:pt x="69628" y="29065"/>
                    </a:lnTo>
                    <a:lnTo>
                      <a:pt x="68871" y="28430"/>
                    </a:lnTo>
                    <a:lnTo>
                      <a:pt x="68703" y="27654"/>
                    </a:lnTo>
                    <a:lnTo>
                      <a:pt x="69208" y="26948"/>
                    </a:lnTo>
                    <a:lnTo>
                      <a:pt x="69544" y="25820"/>
                    </a:lnTo>
                    <a:lnTo>
                      <a:pt x="69880" y="25467"/>
                    </a:lnTo>
                    <a:lnTo>
                      <a:pt x="70049" y="24832"/>
                    </a:lnTo>
                    <a:lnTo>
                      <a:pt x="69964" y="24126"/>
                    </a:lnTo>
                    <a:lnTo>
                      <a:pt x="69544" y="23703"/>
                    </a:lnTo>
                    <a:lnTo>
                      <a:pt x="69460" y="22998"/>
                    </a:lnTo>
                    <a:lnTo>
                      <a:pt x="69880" y="22786"/>
                    </a:lnTo>
                    <a:lnTo>
                      <a:pt x="71814" y="22786"/>
                    </a:lnTo>
                    <a:lnTo>
                      <a:pt x="72067" y="22292"/>
                    </a:lnTo>
                    <a:lnTo>
                      <a:pt x="72740" y="22081"/>
                    </a:lnTo>
                    <a:lnTo>
                      <a:pt x="73496" y="22363"/>
                    </a:lnTo>
                    <a:lnTo>
                      <a:pt x="74169" y="22081"/>
                    </a:lnTo>
                    <a:lnTo>
                      <a:pt x="74001" y="21305"/>
                    </a:lnTo>
                    <a:lnTo>
                      <a:pt x="73917" y="20458"/>
                    </a:lnTo>
                    <a:lnTo>
                      <a:pt x="74926" y="19964"/>
                    </a:lnTo>
                    <a:lnTo>
                      <a:pt x="76187" y="20388"/>
                    </a:lnTo>
                    <a:lnTo>
                      <a:pt x="77112" y="21164"/>
                    </a:lnTo>
                    <a:lnTo>
                      <a:pt x="79635" y="24268"/>
                    </a:lnTo>
                    <a:lnTo>
                      <a:pt x="80056" y="25608"/>
                    </a:lnTo>
                    <a:lnTo>
                      <a:pt x="80476" y="26172"/>
                    </a:lnTo>
                    <a:lnTo>
                      <a:pt x="82662" y="26455"/>
                    </a:lnTo>
                    <a:lnTo>
                      <a:pt x="83924" y="27019"/>
                    </a:lnTo>
                    <a:lnTo>
                      <a:pt x="84933" y="26948"/>
                    </a:lnTo>
                    <a:lnTo>
                      <a:pt x="86194" y="26384"/>
                    </a:lnTo>
                    <a:lnTo>
                      <a:pt x="87624" y="24902"/>
                    </a:lnTo>
                    <a:lnTo>
                      <a:pt x="88465" y="25396"/>
                    </a:lnTo>
                    <a:lnTo>
                      <a:pt x="89222" y="26384"/>
                    </a:lnTo>
                    <a:lnTo>
                      <a:pt x="89474" y="26948"/>
                    </a:lnTo>
                    <a:lnTo>
                      <a:pt x="90315" y="27160"/>
                    </a:lnTo>
                    <a:lnTo>
                      <a:pt x="91660" y="26596"/>
                    </a:lnTo>
                    <a:lnTo>
                      <a:pt x="92669" y="25961"/>
                    </a:lnTo>
                    <a:lnTo>
                      <a:pt x="93426" y="24973"/>
                    </a:lnTo>
                    <a:lnTo>
                      <a:pt x="95613" y="23562"/>
                    </a:lnTo>
                    <a:lnTo>
                      <a:pt x="95781" y="22716"/>
                    </a:lnTo>
                    <a:lnTo>
                      <a:pt x="95613" y="21093"/>
                    </a:lnTo>
                    <a:lnTo>
                      <a:pt x="95613" y="20105"/>
                    </a:lnTo>
                    <a:lnTo>
                      <a:pt x="95865" y="17142"/>
                    </a:lnTo>
                    <a:lnTo>
                      <a:pt x="97042" y="14955"/>
                    </a:lnTo>
                    <a:lnTo>
                      <a:pt x="97883" y="14038"/>
                    </a:lnTo>
                    <a:lnTo>
                      <a:pt x="98976" y="13544"/>
                    </a:lnTo>
                    <a:lnTo>
                      <a:pt x="101079" y="13333"/>
                    </a:lnTo>
                    <a:lnTo>
                      <a:pt x="104274" y="12134"/>
                    </a:lnTo>
                    <a:lnTo>
                      <a:pt x="106208" y="11781"/>
                    </a:lnTo>
                    <a:lnTo>
                      <a:pt x="106629" y="12134"/>
                    </a:lnTo>
                    <a:lnTo>
                      <a:pt x="107470" y="13615"/>
                    </a:lnTo>
                    <a:lnTo>
                      <a:pt x="108395" y="14250"/>
                    </a:lnTo>
                    <a:lnTo>
                      <a:pt x="109908" y="14673"/>
                    </a:lnTo>
                    <a:lnTo>
                      <a:pt x="111422" y="15873"/>
                    </a:lnTo>
                    <a:lnTo>
                      <a:pt x="112011" y="17848"/>
                    </a:lnTo>
                    <a:lnTo>
                      <a:pt x="112095" y="18977"/>
                    </a:lnTo>
                    <a:lnTo>
                      <a:pt x="110497" y="20740"/>
                    </a:lnTo>
                    <a:lnTo>
                      <a:pt x="110161" y="21587"/>
                    </a:lnTo>
                    <a:lnTo>
                      <a:pt x="110245" y="22363"/>
                    </a:lnTo>
                    <a:lnTo>
                      <a:pt x="111086" y="22927"/>
                    </a:lnTo>
                    <a:lnTo>
                      <a:pt x="111254" y="22786"/>
                    </a:lnTo>
                    <a:lnTo>
                      <a:pt x="112011" y="22222"/>
                    </a:lnTo>
                    <a:lnTo>
                      <a:pt x="112095" y="21940"/>
                    </a:lnTo>
                    <a:lnTo>
                      <a:pt x="112179" y="21164"/>
                    </a:lnTo>
                    <a:lnTo>
                      <a:pt x="112431" y="20811"/>
                    </a:lnTo>
                    <a:lnTo>
                      <a:pt x="115122" y="19400"/>
                    </a:lnTo>
                    <a:lnTo>
                      <a:pt x="115627" y="18977"/>
                    </a:lnTo>
                    <a:lnTo>
                      <a:pt x="116131" y="16860"/>
                    </a:lnTo>
                    <a:lnTo>
                      <a:pt x="117981" y="17777"/>
                    </a:lnTo>
                    <a:lnTo>
                      <a:pt x="119074" y="17636"/>
                    </a:lnTo>
                    <a:lnTo>
                      <a:pt x="119243" y="17142"/>
                    </a:lnTo>
                    <a:lnTo>
                      <a:pt x="119579" y="16296"/>
                    </a:lnTo>
                    <a:lnTo>
                      <a:pt x="119579" y="15520"/>
                    </a:lnTo>
                    <a:lnTo>
                      <a:pt x="119327" y="15238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Shape 309"/>
              <p:cNvSpPr/>
              <p:nvPr/>
            </p:nvSpPr>
            <p:spPr>
              <a:xfrm>
                <a:off x="4952205" y="2013297"/>
                <a:ext cx="227013" cy="5207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6" y="92487"/>
                    </a:moveTo>
                    <a:lnTo>
                      <a:pt x="0" y="93365"/>
                    </a:lnTo>
                    <a:lnTo>
                      <a:pt x="0" y="94243"/>
                    </a:lnTo>
                    <a:lnTo>
                      <a:pt x="839" y="97170"/>
                    </a:lnTo>
                    <a:lnTo>
                      <a:pt x="1174" y="97536"/>
                    </a:lnTo>
                    <a:lnTo>
                      <a:pt x="2013" y="97682"/>
                    </a:lnTo>
                    <a:lnTo>
                      <a:pt x="2181" y="97975"/>
                    </a:lnTo>
                    <a:lnTo>
                      <a:pt x="2517" y="98487"/>
                    </a:lnTo>
                    <a:lnTo>
                      <a:pt x="2181" y="98780"/>
                    </a:lnTo>
                    <a:lnTo>
                      <a:pt x="3188" y="98268"/>
                    </a:lnTo>
                    <a:lnTo>
                      <a:pt x="3524" y="97682"/>
                    </a:lnTo>
                    <a:lnTo>
                      <a:pt x="4363" y="98048"/>
                    </a:lnTo>
                    <a:lnTo>
                      <a:pt x="3692" y="98780"/>
                    </a:lnTo>
                    <a:lnTo>
                      <a:pt x="4531" y="98707"/>
                    </a:lnTo>
                    <a:lnTo>
                      <a:pt x="4867" y="98853"/>
                    </a:lnTo>
                    <a:lnTo>
                      <a:pt x="4027" y="99146"/>
                    </a:lnTo>
                    <a:lnTo>
                      <a:pt x="2853" y="99951"/>
                    </a:lnTo>
                    <a:lnTo>
                      <a:pt x="5538" y="100317"/>
                    </a:lnTo>
                    <a:lnTo>
                      <a:pt x="5874" y="101048"/>
                    </a:lnTo>
                    <a:lnTo>
                      <a:pt x="5538" y="102292"/>
                    </a:lnTo>
                    <a:lnTo>
                      <a:pt x="7216" y="102146"/>
                    </a:lnTo>
                    <a:lnTo>
                      <a:pt x="7552" y="102951"/>
                    </a:lnTo>
                    <a:lnTo>
                      <a:pt x="6545" y="103536"/>
                    </a:lnTo>
                    <a:lnTo>
                      <a:pt x="7048" y="104707"/>
                    </a:lnTo>
                    <a:lnTo>
                      <a:pt x="6713" y="105512"/>
                    </a:lnTo>
                    <a:lnTo>
                      <a:pt x="8223" y="105512"/>
                    </a:lnTo>
                    <a:lnTo>
                      <a:pt x="9062" y="106536"/>
                    </a:lnTo>
                    <a:lnTo>
                      <a:pt x="9398" y="107414"/>
                    </a:lnTo>
                    <a:lnTo>
                      <a:pt x="10405" y="108804"/>
                    </a:lnTo>
                    <a:lnTo>
                      <a:pt x="12419" y="109463"/>
                    </a:lnTo>
                    <a:lnTo>
                      <a:pt x="13090" y="110414"/>
                    </a:lnTo>
                    <a:lnTo>
                      <a:pt x="15272" y="110926"/>
                    </a:lnTo>
                    <a:lnTo>
                      <a:pt x="16447" y="111658"/>
                    </a:lnTo>
                    <a:lnTo>
                      <a:pt x="16447" y="112243"/>
                    </a:lnTo>
                    <a:lnTo>
                      <a:pt x="15440" y="112536"/>
                    </a:lnTo>
                    <a:lnTo>
                      <a:pt x="14265" y="112463"/>
                    </a:lnTo>
                    <a:lnTo>
                      <a:pt x="13762" y="112756"/>
                    </a:lnTo>
                    <a:lnTo>
                      <a:pt x="14937" y="113926"/>
                    </a:lnTo>
                    <a:lnTo>
                      <a:pt x="13762" y="113780"/>
                    </a:lnTo>
                    <a:lnTo>
                      <a:pt x="12587" y="113634"/>
                    </a:lnTo>
                    <a:lnTo>
                      <a:pt x="12587" y="114073"/>
                    </a:lnTo>
                    <a:lnTo>
                      <a:pt x="15272" y="116560"/>
                    </a:lnTo>
                    <a:lnTo>
                      <a:pt x="16447" y="117365"/>
                    </a:lnTo>
                    <a:lnTo>
                      <a:pt x="17118" y="118097"/>
                    </a:lnTo>
                    <a:lnTo>
                      <a:pt x="16615" y="118536"/>
                    </a:lnTo>
                    <a:lnTo>
                      <a:pt x="16447" y="119341"/>
                    </a:lnTo>
                    <a:lnTo>
                      <a:pt x="15776" y="119487"/>
                    </a:lnTo>
                    <a:lnTo>
                      <a:pt x="15608" y="119853"/>
                    </a:lnTo>
                    <a:lnTo>
                      <a:pt x="17958" y="119707"/>
                    </a:lnTo>
                    <a:lnTo>
                      <a:pt x="19804" y="120000"/>
                    </a:lnTo>
                    <a:lnTo>
                      <a:pt x="22825" y="119560"/>
                    </a:lnTo>
                    <a:lnTo>
                      <a:pt x="25510" y="119487"/>
                    </a:lnTo>
                    <a:lnTo>
                      <a:pt x="27356" y="119853"/>
                    </a:lnTo>
                    <a:lnTo>
                      <a:pt x="28195" y="119560"/>
                    </a:lnTo>
                    <a:lnTo>
                      <a:pt x="28867" y="118536"/>
                    </a:lnTo>
                    <a:lnTo>
                      <a:pt x="28363" y="116926"/>
                    </a:lnTo>
                    <a:lnTo>
                      <a:pt x="29202" y="115975"/>
                    </a:lnTo>
                    <a:lnTo>
                      <a:pt x="30209" y="115170"/>
                    </a:lnTo>
                    <a:lnTo>
                      <a:pt x="31720" y="115317"/>
                    </a:lnTo>
                    <a:lnTo>
                      <a:pt x="32559" y="114585"/>
                    </a:lnTo>
                    <a:lnTo>
                      <a:pt x="34237" y="114073"/>
                    </a:lnTo>
                    <a:lnTo>
                      <a:pt x="36587" y="114146"/>
                    </a:lnTo>
                    <a:lnTo>
                      <a:pt x="38097" y="114439"/>
                    </a:lnTo>
                    <a:lnTo>
                      <a:pt x="39944" y="114146"/>
                    </a:lnTo>
                    <a:lnTo>
                      <a:pt x="41958" y="114439"/>
                    </a:lnTo>
                    <a:lnTo>
                      <a:pt x="43804" y="114439"/>
                    </a:lnTo>
                    <a:lnTo>
                      <a:pt x="44643" y="112975"/>
                    </a:lnTo>
                    <a:lnTo>
                      <a:pt x="46321" y="111365"/>
                    </a:lnTo>
                    <a:lnTo>
                      <a:pt x="47832" y="110121"/>
                    </a:lnTo>
                    <a:lnTo>
                      <a:pt x="48000" y="108585"/>
                    </a:lnTo>
                    <a:lnTo>
                      <a:pt x="48839" y="107707"/>
                    </a:lnTo>
                    <a:lnTo>
                      <a:pt x="48671" y="106609"/>
                    </a:lnTo>
                    <a:lnTo>
                      <a:pt x="49174" y="105804"/>
                    </a:lnTo>
                    <a:lnTo>
                      <a:pt x="50013" y="105000"/>
                    </a:lnTo>
                    <a:lnTo>
                      <a:pt x="50013" y="104195"/>
                    </a:lnTo>
                    <a:lnTo>
                      <a:pt x="49510" y="103756"/>
                    </a:lnTo>
                    <a:lnTo>
                      <a:pt x="50349" y="102951"/>
                    </a:lnTo>
                    <a:lnTo>
                      <a:pt x="50013" y="102292"/>
                    </a:lnTo>
                    <a:lnTo>
                      <a:pt x="49174" y="101853"/>
                    </a:lnTo>
                    <a:lnTo>
                      <a:pt x="49006" y="101414"/>
                    </a:lnTo>
                    <a:lnTo>
                      <a:pt x="49174" y="101121"/>
                    </a:lnTo>
                    <a:lnTo>
                      <a:pt x="50349" y="101341"/>
                    </a:lnTo>
                    <a:lnTo>
                      <a:pt x="51020" y="101341"/>
                    </a:lnTo>
                    <a:lnTo>
                      <a:pt x="50517" y="100829"/>
                    </a:lnTo>
                    <a:lnTo>
                      <a:pt x="50685" y="100536"/>
                    </a:lnTo>
                    <a:lnTo>
                      <a:pt x="51020" y="100024"/>
                    </a:lnTo>
                    <a:lnTo>
                      <a:pt x="51020" y="99658"/>
                    </a:lnTo>
                    <a:lnTo>
                      <a:pt x="51524" y="98414"/>
                    </a:lnTo>
                    <a:lnTo>
                      <a:pt x="51356" y="98048"/>
                    </a:lnTo>
                    <a:lnTo>
                      <a:pt x="49846" y="97609"/>
                    </a:lnTo>
                    <a:lnTo>
                      <a:pt x="48335" y="97243"/>
                    </a:lnTo>
                    <a:lnTo>
                      <a:pt x="48839" y="97170"/>
                    </a:lnTo>
                    <a:lnTo>
                      <a:pt x="50349" y="97463"/>
                    </a:lnTo>
                    <a:lnTo>
                      <a:pt x="51860" y="97243"/>
                    </a:lnTo>
                    <a:lnTo>
                      <a:pt x="52363" y="97024"/>
                    </a:lnTo>
                    <a:lnTo>
                      <a:pt x="50685" y="96365"/>
                    </a:lnTo>
                    <a:lnTo>
                      <a:pt x="45986" y="96000"/>
                    </a:lnTo>
                    <a:lnTo>
                      <a:pt x="46321" y="95853"/>
                    </a:lnTo>
                    <a:lnTo>
                      <a:pt x="50013" y="95634"/>
                    </a:lnTo>
                    <a:lnTo>
                      <a:pt x="52195" y="95926"/>
                    </a:lnTo>
                    <a:lnTo>
                      <a:pt x="53370" y="95634"/>
                    </a:lnTo>
                    <a:lnTo>
                      <a:pt x="53706" y="95048"/>
                    </a:lnTo>
                    <a:lnTo>
                      <a:pt x="56055" y="94902"/>
                    </a:lnTo>
                    <a:lnTo>
                      <a:pt x="57902" y="94097"/>
                    </a:lnTo>
                    <a:lnTo>
                      <a:pt x="58741" y="93585"/>
                    </a:lnTo>
                    <a:lnTo>
                      <a:pt x="58741" y="92780"/>
                    </a:lnTo>
                    <a:lnTo>
                      <a:pt x="60251" y="92926"/>
                    </a:lnTo>
                    <a:lnTo>
                      <a:pt x="60251" y="93731"/>
                    </a:lnTo>
                    <a:lnTo>
                      <a:pt x="62265" y="93658"/>
                    </a:lnTo>
                    <a:lnTo>
                      <a:pt x="63440" y="92780"/>
                    </a:lnTo>
                    <a:lnTo>
                      <a:pt x="65790" y="91902"/>
                    </a:lnTo>
                    <a:lnTo>
                      <a:pt x="65286" y="90951"/>
                    </a:lnTo>
                    <a:lnTo>
                      <a:pt x="66125" y="91317"/>
                    </a:lnTo>
                    <a:lnTo>
                      <a:pt x="67132" y="91317"/>
                    </a:lnTo>
                    <a:lnTo>
                      <a:pt x="67132" y="90878"/>
                    </a:lnTo>
                    <a:lnTo>
                      <a:pt x="68139" y="90512"/>
                    </a:lnTo>
                    <a:lnTo>
                      <a:pt x="67972" y="90146"/>
                    </a:lnTo>
                    <a:lnTo>
                      <a:pt x="59076" y="90951"/>
                    </a:lnTo>
                    <a:lnTo>
                      <a:pt x="57230" y="90804"/>
                    </a:lnTo>
                    <a:lnTo>
                      <a:pt x="56391" y="91097"/>
                    </a:lnTo>
                    <a:lnTo>
                      <a:pt x="56055" y="90585"/>
                    </a:lnTo>
                    <a:lnTo>
                      <a:pt x="55048" y="90146"/>
                    </a:lnTo>
                    <a:lnTo>
                      <a:pt x="50853" y="89414"/>
                    </a:lnTo>
                    <a:lnTo>
                      <a:pt x="48671" y="89634"/>
                    </a:lnTo>
                    <a:lnTo>
                      <a:pt x="47664" y="89341"/>
                    </a:lnTo>
                    <a:lnTo>
                      <a:pt x="48671" y="89195"/>
                    </a:lnTo>
                    <a:lnTo>
                      <a:pt x="49174" y="88609"/>
                    </a:lnTo>
                    <a:lnTo>
                      <a:pt x="50349" y="88829"/>
                    </a:lnTo>
                    <a:lnTo>
                      <a:pt x="51692" y="88609"/>
                    </a:lnTo>
                    <a:lnTo>
                      <a:pt x="53706" y="88756"/>
                    </a:lnTo>
                    <a:lnTo>
                      <a:pt x="54041" y="88609"/>
                    </a:lnTo>
                    <a:lnTo>
                      <a:pt x="55552" y="89341"/>
                    </a:lnTo>
                    <a:lnTo>
                      <a:pt x="56727" y="89121"/>
                    </a:lnTo>
                    <a:lnTo>
                      <a:pt x="56895" y="88829"/>
                    </a:lnTo>
                    <a:lnTo>
                      <a:pt x="57902" y="89268"/>
                    </a:lnTo>
                    <a:lnTo>
                      <a:pt x="59076" y="89414"/>
                    </a:lnTo>
                    <a:lnTo>
                      <a:pt x="59748" y="88975"/>
                    </a:lnTo>
                    <a:lnTo>
                      <a:pt x="60251" y="89268"/>
                    </a:lnTo>
                    <a:lnTo>
                      <a:pt x="60923" y="90000"/>
                    </a:lnTo>
                    <a:lnTo>
                      <a:pt x="62265" y="90146"/>
                    </a:lnTo>
                    <a:lnTo>
                      <a:pt x="67636" y="88975"/>
                    </a:lnTo>
                    <a:lnTo>
                      <a:pt x="69482" y="87658"/>
                    </a:lnTo>
                    <a:lnTo>
                      <a:pt x="70321" y="87292"/>
                    </a:lnTo>
                    <a:lnTo>
                      <a:pt x="70825" y="86048"/>
                    </a:lnTo>
                    <a:lnTo>
                      <a:pt x="69818" y="84951"/>
                    </a:lnTo>
                    <a:lnTo>
                      <a:pt x="67804" y="84292"/>
                    </a:lnTo>
                    <a:lnTo>
                      <a:pt x="66125" y="83268"/>
                    </a:lnTo>
                    <a:lnTo>
                      <a:pt x="67636" y="83121"/>
                    </a:lnTo>
                    <a:lnTo>
                      <a:pt x="67468" y="82902"/>
                    </a:lnTo>
                    <a:lnTo>
                      <a:pt x="63944" y="82170"/>
                    </a:lnTo>
                    <a:lnTo>
                      <a:pt x="63608" y="81439"/>
                    </a:lnTo>
                    <a:lnTo>
                      <a:pt x="62769" y="80707"/>
                    </a:lnTo>
                    <a:lnTo>
                      <a:pt x="59916" y="80926"/>
                    </a:lnTo>
                    <a:lnTo>
                      <a:pt x="59076" y="80487"/>
                    </a:lnTo>
                    <a:lnTo>
                      <a:pt x="58909" y="80195"/>
                    </a:lnTo>
                    <a:lnTo>
                      <a:pt x="58237" y="80121"/>
                    </a:lnTo>
                    <a:lnTo>
                      <a:pt x="58237" y="80341"/>
                    </a:lnTo>
                    <a:lnTo>
                      <a:pt x="57230" y="81804"/>
                    </a:lnTo>
                    <a:lnTo>
                      <a:pt x="55888" y="82609"/>
                    </a:lnTo>
                    <a:lnTo>
                      <a:pt x="52699" y="83634"/>
                    </a:lnTo>
                    <a:lnTo>
                      <a:pt x="51692" y="84000"/>
                    </a:lnTo>
                    <a:lnTo>
                      <a:pt x="50013" y="84000"/>
                    </a:lnTo>
                    <a:lnTo>
                      <a:pt x="48167" y="84219"/>
                    </a:lnTo>
                    <a:lnTo>
                      <a:pt x="46993" y="84073"/>
                    </a:lnTo>
                    <a:lnTo>
                      <a:pt x="48335" y="83634"/>
                    </a:lnTo>
                    <a:lnTo>
                      <a:pt x="50349" y="83414"/>
                    </a:lnTo>
                    <a:lnTo>
                      <a:pt x="51860" y="82829"/>
                    </a:lnTo>
                    <a:lnTo>
                      <a:pt x="53538" y="82463"/>
                    </a:lnTo>
                    <a:lnTo>
                      <a:pt x="56391" y="81365"/>
                    </a:lnTo>
                    <a:lnTo>
                      <a:pt x="56895" y="80634"/>
                    </a:lnTo>
                    <a:lnTo>
                      <a:pt x="56895" y="79682"/>
                    </a:lnTo>
                    <a:lnTo>
                      <a:pt x="55384" y="79536"/>
                    </a:lnTo>
                    <a:lnTo>
                      <a:pt x="56055" y="79024"/>
                    </a:lnTo>
                    <a:lnTo>
                      <a:pt x="56223" y="78219"/>
                    </a:lnTo>
                    <a:lnTo>
                      <a:pt x="55552" y="77560"/>
                    </a:lnTo>
                    <a:lnTo>
                      <a:pt x="55048" y="75512"/>
                    </a:lnTo>
                    <a:lnTo>
                      <a:pt x="55216" y="74268"/>
                    </a:lnTo>
                    <a:lnTo>
                      <a:pt x="54545" y="72585"/>
                    </a:lnTo>
                    <a:lnTo>
                      <a:pt x="54881" y="72073"/>
                    </a:lnTo>
                    <a:lnTo>
                      <a:pt x="55384" y="71487"/>
                    </a:lnTo>
                    <a:lnTo>
                      <a:pt x="55216" y="71048"/>
                    </a:lnTo>
                    <a:lnTo>
                      <a:pt x="57734" y="71634"/>
                    </a:lnTo>
                    <a:lnTo>
                      <a:pt x="57902" y="71048"/>
                    </a:lnTo>
                    <a:lnTo>
                      <a:pt x="57062" y="69512"/>
                    </a:lnTo>
                    <a:lnTo>
                      <a:pt x="57902" y="67902"/>
                    </a:lnTo>
                    <a:lnTo>
                      <a:pt x="58741" y="66585"/>
                    </a:lnTo>
                    <a:lnTo>
                      <a:pt x="57566" y="65926"/>
                    </a:lnTo>
                    <a:lnTo>
                      <a:pt x="57062" y="65268"/>
                    </a:lnTo>
                    <a:lnTo>
                      <a:pt x="57062" y="64317"/>
                    </a:lnTo>
                    <a:lnTo>
                      <a:pt x="59748" y="64902"/>
                    </a:lnTo>
                    <a:lnTo>
                      <a:pt x="59916" y="64756"/>
                    </a:lnTo>
                    <a:lnTo>
                      <a:pt x="60587" y="64463"/>
                    </a:lnTo>
                    <a:lnTo>
                      <a:pt x="61594" y="63804"/>
                    </a:lnTo>
                    <a:lnTo>
                      <a:pt x="61762" y="63658"/>
                    </a:lnTo>
                    <a:lnTo>
                      <a:pt x="61594" y="63365"/>
                    </a:lnTo>
                    <a:lnTo>
                      <a:pt x="62097" y="62195"/>
                    </a:lnTo>
                    <a:lnTo>
                      <a:pt x="61258" y="61390"/>
                    </a:lnTo>
                    <a:lnTo>
                      <a:pt x="61426" y="60804"/>
                    </a:lnTo>
                    <a:lnTo>
                      <a:pt x="61762" y="61463"/>
                    </a:lnTo>
                    <a:lnTo>
                      <a:pt x="63272" y="62048"/>
                    </a:lnTo>
                    <a:lnTo>
                      <a:pt x="63944" y="61975"/>
                    </a:lnTo>
                    <a:lnTo>
                      <a:pt x="64783" y="61243"/>
                    </a:lnTo>
                    <a:lnTo>
                      <a:pt x="65958" y="61463"/>
                    </a:lnTo>
                    <a:lnTo>
                      <a:pt x="66125" y="60951"/>
                    </a:lnTo>
                    <a:lnTo>
                      <a:pt x="66797" y="60512"/>
                    </a:lnTo>
                    <a:lnTo>
                      <a:pt x="64951" y="60146"/>
                    </a:lnTo>
                    <a:lnTo>
                      <a:pt x="66125" y="60219"/>
                    </a:lnTo>
                    <a:lnTo>
                      <a:pt x="67636" y="59780"/>
                    </a:lnTo>
                    <a:lnTo>
                      <a:pt x="67636" y="59414"/>
                    </a:lnTo>
                    <a:lnTo>
                      <a:pt x="68811" y="59195"/>
                    </a:lnTo>
                    <a:lnTo>
                      <a:pt x="68979" y="58463"/>
                    </a:lnTo>
                    <a:lnTo>
                      <a:pt x="69986" y="58243"/>
                    </a:lnTo>
                    <a:lnTo>
                      <a:pt x="69986" y="57365"/>
                    </a:lnTo>
                    <a:lnTo>
                      <a:pt x="71328" y="57292"/>
                    </a:lnTo>
                    <a:lnTo>
                      <a:pt x="73006" y="57439"/>
                    </a:lnTo>
                    <a:lnTo>
                      <a:pt x="74853" y="56707"/>
                    </a:lnTo>
                    <a:lnTo>
                      <a:pt x="75356" y="55902"/>
                    </a:lnTo>
                    <a:lnTo>
                      <a:pt x="77874" y="55097"/>
                    </a:lnTo>
                    <a:lnTo>
                      <a:pt x="78881" y="55682"/>
                    </a:lnTo>
                    <a:lnTo>
                      <a:pt x="80727" y="55097"/>
                    </a:lnTo>
                    <a:lnTo>
                      <a:pt x="81230" y="54365"/>
                    </a:lnTo>
                    <a:lnTo>
                      <a:pt x="82573" y="53926"/>
                    </a:lnTo>
                    <a:lnTo>
                      <a:pt x="83916" y="54146"/>
                    </a:lnTo>
                    <a:lnTo>
                      <a:pt x="84419" y="53780"/>
                    </a:lnTo>
                    <a:lnTo>
                      <a:pt x="86601" y="53195"/>
                    </a:lnTo>
                    <a:lnTo>
                      <a:pt x="87440" y="52609"/>
                    </a:lnTo>
                    <a:lnTo>
                      <a:pt x="88615" y="52317"/>
                    </a:lnTo>
                    <a:lnTo>
                      <a:pt x="89790" y="51146"/>
                    </a:lnTo>
                    <a:lnTo>
                      <a:pt x="90293" y="50560"/>
                    </a:lnTo>
                    <a:lnTo>
                      <a:pt x="92139" y="49536"/>
                    </a:lnTo>
                    <a:lnTo>
                      <a:pt x="93146" y="48585"/>
                    </a:lnTo>
                    <a:lnTo>
                      <a:pt x="94321" y="47634"/>
                    </a:lnTo>
                    <a:lnTo>
                      <a:pt x="94993" y="47268"/>
                    </a:lnTo>
                    <a:lnTo>
                      <a:pt x="95160" y="47634"/>
                    </a:lnTo>
                    <a:lnTo>
                      <a:pt x="94993" y="48439"/>
                    </a:lnTo>
                    <a:lnTo>
                      <a:pt x="96671" y="47487"/>
                    </a:lnTo>
                    <a:lnTo>
                      <a:pt x="96839" y="47121"/>
                    </a:lnTo>
                    <a:lnTo>
                      <a:pt x="96000" y="46756"/>
                    </a:lnTo>
                    <a:lnTo>
                      <a:pt x="95832" y="46317"/>
                    </a:lnTo>
                    <a:lnTo>
                      <a:pt x="93314" y="45219"/>
                    </a:lnTo>
                    <a:lnTo>
                      <a:pt x="93146" y="44780"/>
                    </a:lnTo>
                    <a:lnTo>
                      <a:pt x="93650" y="44634"/>
                    </a:lnTo>
                    <a:lnTo>
                      <a:pt x="93314" y="44048"/>
                    </a:lnTo>
                    <a:lnTo>
                      <a:pt x="92475" y="43609"/>
                    </a:lnTo>
                    <a:lnTo>
                      <a:pt x="92475" y="43463"/>
                    </a:lnTo>
                    <a:lnTo>
                      <a:pt x="93314" y="43097"/>
                    </a:lnTo>
                    <a:lnTo>
                      <a:pt x="93650" y="42585"/>
                    </a:lnTo>
                    <a:lnTo>
                      <a:pt x="94993" y="42365"/>
                    </a:lnTo>
                    <a:lnTo>
                      <a:pt x="96671" y="40536"/>
                    </a:lnTo>
                    <a:lnTo>
                      <a:pt x="96839" y="40024"/>
                    </a:lnTo>
                    <a:lnTo>
                      <a:pt x="95160" y="38780"/>
                    </a:lnTo>
                    <a:lnTo>
                      <a:pt x="95496" y="38560"/>
                    </a:lnTo>
                    <a:lnTo>
                      <a:pt x="97342" y="38048"/>
                    </a:lnTo>
                    <a:lnTo>
                      <a:pt x="97342" y="37463"/>
                    </a:lnTo>
                    <a:lnTo>
                      <a:pt x="98181" y="37390"/>
                    </a:lnTo>
                    <a:lnTo>
                      <a:pt x="99356" y="37682"/>
                    </a:lnTo>
                    <a:lnTo>
                      <a:pt x="100027" y="37609"/>
                    </a:lnTo>
                    <a:lnTo>
                      <a:pt x="100195" y="37024"/>
                    </a:lnTo>
                    <a:lnTo>
                      <a:pt x="99524" y="36804"/>
                    </a:lnTo>
                    <a:lnTo>
                      <a:pt x="101202" y="36658"/>
                    </a:lnTo>
                    <a:lnTo>
                      <a:pt x="101370" y="36219"/>
                    </a:lnTo>
                    <a:lnTo>
                      <a:pt x="99524" y="35195"/>
                    </a:lnTo>
                    <a:lnTo>
                      <a:pt x="99524" y="34829"/>
                    </a:lnTo>
                    <a:lnTo>
                      <a:pt x="101538" y="35414"/>
                    </a:lnTo>
                    <a:lnTo>
                      <a:pt x="102377" y="36073"/>
                    </a:lnTo>
                    <a:lnTo>
                      <a:pt x="103048" y="36073"/>
                    </a:lnTo>
                    <a:lnTo>
                      <a:pt x="102881" y="34829"/>
                    </a:lnTo>
                    <a:lnTo>
                      <a:pt x="103048" y="34975"/>
                    </a:lnTo>
                    <a:lnTo>
                      <a:pt x="103720" y="34829"/>
                    </a:lnTo>
                    <a:lnTo>
                      <a:pt x="103888" y="33292"/>
                    </a:lnTo>
                    <a:lnTo>
                      <a:pt x="104559" y="33219"/>
                    </a:lnTo>
                    <a:lnTo>
                      <a:pt x="105398" y="33219"/>
                    </a:lnTo>
                    <a:lnTo>
                      <a:pt x="105398" y="33658"/>
                    </a:lnTo>
                    <a:lnTo>
                      <a:pt x="105902" y="34024"/>
                    </a:lnTo>
                    <a:lnTo>
                      <a:pt x="106573" y="34170"/>
                    </a:lnTo>
                    <a:lnTo>
                      <a:pt x="107412" y="33219"/>
                    </a:lnTo>
                    <a:lnTo>
                      <a:pt x="108251" y="33439"/>
                    </a:lnTo>
                    <a:lnTo>
                      <a:pt x="109258" y="34243"/>
                    </a:lnTo>
                    <a:lnTo>
                      <a:pt x="109930" y="34243"/>
                    </a:lnTo>
                    <a:lnTo>
                      <a:pt x="110937" y="34609"/>
                    </a:lnTo>
                    <a:lnTo>
                      <a:pt x="111776" y="33731"/>
                    </a:lnTo>
                    <a:lnTo>
                      <a:pt x="115972" y="33512"/>
                    </a:lnTo>
                    <a:lnTo>
                      <a:pt x="117482" y="34024"/>
                    </a:lnTo>
                    <a:lnTo>
                      <a:pt x="118489" y="34536"/>
                    </a:lnTo>
                    <a:lnTo>
                      <a:pt x="119160" y="34024"/>
                    </a:lnTo>
                    <a:lnTo>
                      <a:pt x="120000" y="33731"/>
                    </a:lnTo>
                    <a:lnTo>
                      <a:pt x="119496" y="32853"/>
                    </a:lnTo>
                    <a:lnTo>
                      <a:pt x="117146" y="30365"/>
                    </a:lnTo>
                    <a:lnTo>
                      <a:pt x="116475" y="28902"/>
                    </a:lnTo>
                    <a:lnTo>
                      <a:pt x="117146" y="27585"/>
                    </a:lnTo>
                    <a:lnTo>
                      <a:pt x="118489" y="26634"/>
                    </a:lnTo>
                    <a:lnTo>
                      <a:pt x="118657" y="25902"/>
                    </a:lnTo>
                    <a:lnTo>
                      <a:pt x="118657" y="25024"/>
                    </a:lnTo>
                    <a:lnTo>
                      <a:pt x="115300" y="21658"/>
                    </a:lnTo>
                    <a:lnTo>
                      <a:pt x="114797" y="20414"/>
                    </a:lnTo>
                    <a:lnTo>
                      <a:pt x="115804" y="18878"/>
                    </a:lnTo>
                    <a:lnTo>
                      <a:pt x="115468" y="17780"/>
                    </a:lnTo>
                    <a:lnTo>
                      <a:pt x="114629" y="17341"/>
                    </a:lnTo>
                    <a:lnTo>
                      <a:pt x="114461" y="16317"/>
                    </a:lnTo>
                    <a:lnTo>
                      <a:pt x="114461" y="14780"/>
                    </a:lnTo>
                    <a:lnTo>
                      <a:pt x="114629" y="13609"/>
                    </a:lnTo>
                    <a:lnTo>
                      <a:pt x="115468" y="12658"/>
                    </a:lnTo>
                    <a:lnTo>
                      <a:pt x="114965" y="12146"/>
                    </a:lnTo>
                    <a:lnTo>
                      <a:pt x="109594" y="8048"/>
                    </a:lnTo>
                    <a:lnTo>
                      <a:pt x="106573" y="6731"/>
                    </a:lnTo>
                    <a:lnTo>
                      <a:pt x="100531" y="5926"/>
                    </a:lnTo>
                    <a:lnTo>
                      <a:pt x="95496" y="3731"/>
                    </a:lnTo>
                    <a:lnTo>
                      <a:pt x="88615" y="365"/>
                    </a:lnTo>
                    <a:lnTo>
                      <a:pt x="88279" y="0"/>
                    </a:lnTo>
                    <a:lnTo>
                      <a:pt x="87776" y="0"/>
                    </a:lnTo>
                    <a:lnTo>
                      <a:pt x="83916" y="0"/>
                    </a:lnTo>
                    <a:lnTo>
                      <a:pt x="83076" y="219"/>
                    </a:lnTo>
                    <a:lnTo>
                      <a:pt x="83244" y="951"/>
                    </a:lnTo>
                    <a:lnTo>
                      <a:pt x="84083" y="1243"/>
                    </a:lnTo>
                    <a:lnTo>
                      <a:pt x="84251" y="2121"/>
                    </a:lnTo>
                    <a:lnTo>
                      <a:pt x="83916" y="2780"/>
                    </a:lnTo>
                    <a:lnTo>
                      <a:pt x="83244" y="3146"/>
                    </a:lnTo>
                    <a:lnTo>
                      <a:pt x="82573" y="4243"/>
                    </a:lnTo>
                    <a:lnTo>
                      <a:pt x="81566" y="5048"/>
                    </a:lnTo>
                    <a:lnTo>
                      <a:pt x="81902" y="5780"/>
                    </a:lnTo>
                    <a:lnTo>
                      <a:pt x="83412" y="6512"/>
                    </a:lnTo>
                    <a:lnTo>
                      <a:pt x="82237" y="7097"/>
                    </a:lnTo>
                    <a:lnTo>
                      <a:pt x="80727" y="7317"/>
                    </a:lnTo>
                    <a:lnTo>
                      <a:pt x="73510" y="6146"/>
                    </a:lnTo>
                    <a:lnTo>
                      <a:pt x="68475" y="5853"/>
                    </a:lnTo>
                    <a:lnTo>
                      <a:pt x="66797" y="5926"/>
                    </a:lnTo>
                    <a:lnTo>
                      <a:pt x="65958" y="6292"/>
                    </a:lnTo>
                    <a:lnTo>
                      <a:pt x="65118" y="7024"/>
                    </a:lnTo>
                    <a:lnTo>
                      <a:pt x="65454" y="8707"/>
                    </a:lnTo>
                    <a:lnTo>
                      <a:pt x="65118" y="9439"/>
                    </a:lnTo>
                    <a:lnTo>
                      <a:pt x="64279" y="10975"/>
                    </a:lnTo>
                    <a:lnTo>
                      <a:pt x="62601" y="12146"/>
                    </a:lnTo>
                    <a:lnTo>
                      <a:pt x="62097" y="12073"/>
                    </a:lnTo>
                    <a:lnTo>
                      <a:pt x="60419" y="11195"/>
                    </a:lnTo>
                    <a:lnTo>
                      <a:pt x="58237" y="10609"/>
                    </a:lnTo>
                    <a:lnTo>
                      <a:pt x="56223" y="10902"/>
                    </a:lnTo>
                    <a:lnTo>
                      <a:pt x="53202" y="12219"/>
                    </a:lnTo>
                    <a:lnTo>
                      <a:pt x="51692" y="13170"/>
                    </a:lnTo>
                    <a:lnTo>
                      <a:pt x="51020" y="14341"/>
                    </a:lnTo>
                    <a:lnTo>
                      <a:pt x="50685" y="15292"/>
                    </a:lnTo>
                    <a:lnTo>
                      <a:pt x="49678" y="16024"/>
                    </a:lnTo>
                    <a:lnTo>
                      <a:pt x="47328" y="17341"/>
                    </a:lnTo>
                    <a:lnTo>
                      <a:pt x="46825" y="18365"/>
                    </a:lnTo>
                    <a:lnTo>
                      <a:pt x="49006" y="19975"/>
                    </a:lnTo>
                    <a:lnTo>
                      <a:pt x="49174" y="20853"/>
                    </a:lnTo>
                    <a:lnTo>
                      <a:pt x="48839" y="21512"/>
                    </a:lnTo>
                    <a:lnTo>
                      <a:pt x="47832" y="22390"/>
                    </a:lnTo>
                    <a:lnTo>
                      <a:pt x="45818" y="23414"/>
                    </a:lnTo>
                    <a:lnTo>
                      <a:pt x="44475" y="24439"/>
                    </a:lnTo>
                    <a:lnTo>
                      <a:pt x="40615" y="26634"/>
                    </a:lnTo>
                    <a:lnTo>
                      <a:pt x="39608" y="27878"/>
                    </a:lnTo>
                    <a:lnTo>
                      <a:pt x="39104" y="29341"/>
                    </a:lnTo>
                    <a:lnTo>
                      <a:pt x="38265" y="30219"/>
                    </a:lnTo>
                    <a:lnTo>
                      <a:pt x="35412" y="31243"/>
                    </a:lnTo>
                    <a:lnTo>
                      <a:pt x="33566" y="31243"/>
                    </a:lnTo>
                    <a:lnTo>
                      <a:pt x="32391" y="31536"/>
                    </a:lnTo>
                    <a:lnTo>
                      <a:pt x="32559" y="32634"/>
                    </a:lnTo>
                    <a:lnTo>
                      <a:pt x="32559" y="34170"/>
                    </a:lnTo>
                    <a:lnTo>
                      <a:pt x="32391" y="36365"/>
                    </a:lnTo>
                    <a:lnTo>
                      <a:pt x="30881" y="40024"/>
                    </a:lnTo>
                    <a:lnTo>
                      <a:pt x="28027" y="42731"/>
                    </a:lnTo>
                    <a:lnTo>
                      <a:pt x="24671" y="45073"/>
                    </a:lnTo>
                    <a:lnTo>
                      <a:pt x="24839" y="45731"/>
                    </a:lnTo>
                    <a:lnTo>
                      <a:pt x="27356" y="46902"/>
                    </a:lnTo>
                    <a:lnTo>
                      <a:pt x="28363" y="47780"/>
                    </a:lnTo>
                    <a:lnTo>
                      <a:pt x="28363" y="49170"/>
                    </a:lnTo>
                    <a:lnTo>
                      <a:pt x="28027" y="49975"/>
                    </a:lnTo>
                    <a:lnTo>
                      <a:pt x="26349" y="50853"/>
                    </a:lnTo>
                    <a:lnTo>
                      <a:pt x="23832" y="50853"/>
                    </a:lnTo>
                    <a:lnTo>
                      <a:pt x="20979" y="50634"/>
                    </a:lnTo>
                    <a:lnTo>
                      <a:pt x="17454" y="51000"/>
                    </a:lnTo>
                    <a:lnTo>
                      <a:pt x="14601" y="51804"/>
                    </a:lnTo>
                    <a:lnTo>
                      <a:pt x="10405" y="54000"/>
                    </a:lnTo>
                    <a:lnTo>
                      <a:pt x="9398" y="55170"/>
                    </a:lnTo>
                    <a:lnTo>
                      <a:pt x="8559" y="56634"/>
                    </a:lnTo>
                    <a:lnTo>
                      <a:pt x="9230" y="58024"/>
                    </a:lnTo>
                    <a:lnTo>
                      <a:pt x="10237" y="58975"/>
                    </a:lnTo>
                    <a:lnTo>
                      <a:pt x="11076" y="59341"/>
                    </a:lnTo>
                    <a:lnTo>
                      <a:pt x="10069" y="60073"/>
                    </a:lnTo>
                    <a:lnTo>
                      <a:pt x="9902" y="60951"/>
                    </a:lnTo>
                    <a:lnTo>
                      <a:pt x="9230" y="61682"/>
                    </a:lnTo>
                    <a:lnTo>
                      <a:pt x="9230" y="63146"/>
                    </a:lnTo>
                    <a:lnTo>
                      <a:pt x="8895" y="63731"/>
                    </a:lnTo>
                    <a:lnTo>
                      <a:pt x="8895" y="64609"/>
                    </a:lnTo>
                    <a:lnTo>
                      <a:pt x="9230" y="64829"/>
                    </a:lnTo>
                    <a:lnTo>
                      <a:pt x="10069" y="66000"/>
                    </a:lnTo>
                    <a:lnTo>
                      <a:pt x="9902" y="69073"/>
                    </a:lnTo>
                    <a:lnTo>
                      <a:pt x="10069" y="70536"/>
                    </a:lnTo>
                    <a:lnTo>
                      <a:pt x="11580" y="71634"/>
                    </a:lnTo>
                    <a:lnTo>
                      <a:pt x="14937" y="72804"/>
                    </a:lnTo>
                    <a:lnTo>
                      <a:pt x="15440" y="74341"/>
                    </a:lnTo>
                    <a:lnTo>
                      <a:pt x="14433" y="75731"/>
                    </a:lnTo>
                    <a:lnTo>
                      <a:pt x="12755" y="76536"/>
                    </a:lnTo>
                    <a:lnTo>
                      <a:pt x="10237" y="76975"/>
                    </a:lnTo>
                    <a:lnTo>
                      <a:pt x="9902" y="77414"/>
                    </a:lnTo>
                    <a:lnTo>
                      <a:pt x="11580" y="78365"/>
                    </a:lnTo>
                    <a:lnTo>
                      <a:pt x="12923" y="80853"/>
                    </a:lnTo>
                    <a:lnTo>
                      <a:pt x="11748" y="82975"/>
                    </a:lnTo>
                    <a:lnTo>
                      <a:pt x="12419" y="83634"/>
                    </a:lnTo>
                    <a:lnTo>
                      <a:pt x="12083" y="84658"/>
                    </a:lnTo>
                    <a:lnTo>
                      <a:pt x="11076" y="85463"/>
                    </a:lnTo>
                    <a:lnTo>
                      <a:pt x="6545" y="86268"/>
                    </a:lnTo>
                    <a:lnTo>
                      <a:pt x="6545" y="87292"/>
                    </a:lnTo>
                    <a:lnTo>
                      <a:pt x="4531" y="88829"/>
                    </a:lnTo>
                    <a:lnTo>
                      <a:pt x="4699" y="90000"/>
                    </a:lnTo>
                    <a:lnTo>
                      <a:pt x="5370" y="90878"/>
                    </a:lnTo>
                    <a:lnTo>
                      <a:pt x="4027" y="93658"/>
                    </a:lnTo>
                    <a:lnTo>
                      <a:pt x="2685" y="94097"/>
                    </a:lnTo>
                    <a:lnTo>
                      <a:pt x="2013" y="93512"/>
                    </a:lnTo>
                    <a:lnTo>
                      <a:pt x="1342" y="94463"/>
                    </a:lnTo>
                    <a:lnTo>
                      <a:pt x="1342" y="92780"/>
                    </a:lnTo>
                    <a:lnTo>
                      <a:pt x="1006" y="92487"/>
                    </a:lnTo>
                    <a:close/>
                  </a:path>
                </a:pathLst>
              </a:custGeom>
              <a:solidFill>
                <a:srgbClr val="4E5765"/>
              </a:solidFill>
              <a:ln w="9525" cap="flat" cmpd="sng">
                <a:solidFill>
                  <a:srgbClr val="F6F8F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10" name="Shape 310"/>
              <p:cNvGrpSpPr/>
              <p:nvPr/>
            </p:nvGrpSpPr>
            <p:grpSpPr>
              <a:xfrm>
                <a:off x="5080794" y="2788582"/>
                <a:ext cx="75599" cy="108000"/>
                <a:chOff x="4160739" y="2986110"/>
                <a:chExt cx="187324" cy="233363"/>
              </a:xfrm>
            </p:grpSpPr>
            <p:sp>
              <p:nvSpPr>
                <p:cNvPr id="311" name="Shape 311"/>
                <p:cNvSpPr/>
                <p:nvPr/>
              </p:nvSpPr>
              <p:spPr>
                <a:xfrm>
                  <a:off x="4171851" y="2986110"/>
                  <a:ext cx="176212" cy="2254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40754" y="100881"/>
                      </a:moveTo>
                      <a:lnTo>
                        <a:pt x="40754" y="95186"/>
                      </a:lnTo>
                      <a:lnTo>
                        <a:pt x="46415" y="97220"/>
                      </a:lnTo>
                      <a:lnTo>
                        <a:pt x="51509" y="93152"/>
                      </a:lnTo>
                      <a:lnTo>
                        <a:pt x="19245" y="79322"/>
                      </a:lnTo>
                      <a:lnTo>
                        <a:pt x="19245" y="75254"/>
                      </a:lnTo>
                      <a:lnTo>
                        <a:pt x="22075" y="71593"/>
                      </a:lnTo>
                      <a:lnTo>
                        <a:pt x="27169" y="71593"/>
                      </a:lnTo>
                      <a:lnTo>
                        <a:pt x="22075" y="61423"/>
                      </a:lnTo>
                      <a:lnTo>
                        <a:pt x="30000" y="61423"/>
                      </a:lnTo>
                      <a:lnTo>
                        <a:pt x="30000" y="59796"/>
                      </a:lnTo>
                      <a:lnTo>
                        <a:pt x="16415" y="53694"/>
                      </a:lnTo>
                      <a:lnTo>
                        <a:pt x="24339" y="39457"/>
                      </a:lnTo>
                      <a:lnTo>
                        <a:pt x="13584" y="35796"/>
                      </a:lnTo>
                      <a:lnTo>
                        <a:pt x="16415" y="31322"/>
                      </a:lnTo>
                      <a:lnTo>
                        <a:pt x="24339" y="29288"/>
                      </a:lnTo>
                      <a:lnTo>
                        <a:pt x="8490" y="23593"/>
                      </a:lnTo>
                      <a:lnTo>
                        <a:pt x="5660" y="13830"/>
                      </a:lnTo>
                      <a:lnTo>
                        <a:pt x="0" y="9355"/>
                      </a:lnTo>
                      <a:lnTo>
                        <a:pt x="24339" y="1627"/>
                      </a:lnTo>
                      <a:lnTo>
                        <a:pt x="35094" y="0"/>
                      </a:lnTo>
                      <a:lnTo>
                        <a:pt x="40754" y="1627"/>
                      </a:lnTo>
                      <a:lnTo>
                        <a:pt x="51509" y="5694"/>
                      </a:lnTo>
                      <a:lnTo>
                        <a:pt x="57169" y="13830"/>
                      </a:lnTo>
                      <a:lnTo>
                        <a:pt x="65094" y="23593"/>
                      </a:lnTo>
                      <a:lnTo>
                        <a:pt x="75849" y="27254"/>
                      </a:lnTo>
                      <a:lnTo>
                        <a:pt x="78679" y="35796"/>
                      </a:lnTo>
                      <a:lnTo>
                        <a:pt x="86603" y="39457"/>
                      </a:lnTo>
                      <a:lnTo>
                        <a:pt x="95094" y="41491"/>
                      </a:lnTo>
                      <a:lnTo>
                        <a:pt x="105849" y="37423"/>
                      </a:lnTo>
                      <a:lnTo>
                        <a:pt x="105849" y="45559"/>
                      </a:lnTo>
                      <a:lnTo>
                        <a:pt x="116603" y="53694"/>
                      </a:lnTo>
                      <a:lnTo>
                        <a:pt x="108679" y="63457"/>
                      </a:lnTo>
                      <a:lnTo>
                        <a:pt x="113773" y="77288"/>
                      </a:lnTo>
                      <a:lnTo>
                        <a:pt x="119433" y="87457"/>
                      </a:lnTo>
                      <a:lnTo>
                        <a:pt x="113773" y="97220"/>
                      </a:lnTo>
                      <a:lnTo>
                        <a:pt x="113773" y="105355"/>
                      </a:lnTo>
                      <a:lnTo>
                        <a:pt x="108679" y="103322"/>
                      </a:lnTo>
                      <a:lnTo>
                        <a:pt x="84339" y="103322"/>
                      </a:lnTo>
                      <a:lnTo>
                        <a:pt x="75849" y="107389"/>
                      </a:lnTo>
                      <a:lnTo>
                        <a:pt x="65094" y="113084"/>
                      </a:lnTo>
                      <a:lnTo>
                        <a:pt x="65094" y="117559"/>
                      </a:lnTo>
                      <a:lnTo>
                        <a:pt x="62264" y="119593"/>
                      </a:lnTo>
                      <a:lnTo>
                        <a:pt x="57169" y="109423"/>
                      </a:lnTo>
                      <a:lnTo>
                        <a:pt x="48679" y="103322"/>
                      </a:lnTo>
                      <a:lnTo>
                        <a:pt x="40754" y="100881"/>
                      </a:lnTo>
                    </a:path>
                  </a:pathLst>
                </a:custGeom>
                <a:solidFill>
                  <a:srgbClr val="4E5765"/>
                </a:solidFill>
                <a:ln w="9525" cap="flat" cmpd="sng">
                  <a:solidFill>
                    <a:srgbClr val="F6F8F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buClr>
                      <a:schemeClr val="dk1"/>
                    </a:buClr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2" name="Shape 312"/>
                <p:cNvSpPr/>
                <p:nvPr/>
              </p:nvSpPr>
              <p:spPr>
                <a:xfrm>
                  <a:off x="4160739" y="3130574"/>
                  <a:ext cx="87313" cy="889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188" y="69152"/>
                      </a:moveTo>
                      <a:lnTo>
                        <a:pt x="15849" y="64067"/>
                      </a:lnTo>
                      <a:lnTo>
                        <a:pt x="10188" y="35593"/>
                      </a:lnTo>
                      <a:lnTo>
                        <a:pt x="27169" y="29491"/>
                      </a:lnTo>
                      <a:lnTo>
                        <a:pt x="15849" y="5084"/>
                      </a:lnTo>
                      <a:lnTo>
                        <a:pt x="27169" y="0"/>
                      </a:lnTo>
                      <a:lnTo>
                        <a:pt x="48679" y="16271"/>
                      </a:lnTo>
                      <a:lnTo>
                        <a:pt x="43018" y="0"/>
                      </a:lnTo>
                      <a:lnTo>
                        <a:pt x="54339" y="0"/>
                      </a:lnTo>
                      <a:lnTo>
                        <a:pt x="54339" y="10169"/>
                      </a:lnTo>
                      <a:lnTo>
                        <a:pt x="118867" y="44745"/>
                      </a:lnTo>
                      <a:lnTo>
                        <a:pt x="108679" y="54915"/>
                      </a:lnTo>
                      <a:lnTo>
                        <a:pt x="97358" y="49830"/>
                      </a:lnTo>
                      <a:lnTo>
                        <a:pt x="97358" y="64067"/>
                      </a:lnTo>
                      <a:lnTo>
                        <a:pt x="86037" y="64067"/>
                      </a:lnTo>
                      <a:lnTo>
                        <a:pt x="75849" y="80338"/>
                      </a:lnTo>
                      <a:lnTo>
                        <a:pt x="75849" y="104745"/>
                      </a:lnTo>
                      <a:lnTo>
                        <a:pt x="70188" y="118983"/>
                      </a:lnTo>
                      <a:lnTo>
                        <a:pt x="48679" y="113898"/>
                      </a:lnTo>
                      <a:lnTo>
                        <a:pt x="21509" y="88474"/>
                      </a:lnTo>
                      <a:lnTo>
                        <a:pt x="0" y="85423"/>
                      </a:lnTo>
                      <a:lnTo>
                        <a:pt x="10188" y="69152"/>
                      </a:lnTo>
                    </a:path>
                  </a:pathLst>
                </a:custGeom>
                <a:solidFill>
                  <a:srgbClr val="FFD966"/>
                </a:solidFill>
                <a:ln w="9525" cap="flat" cmpd="sng">
                  <a:solidFill>
                    <a:srgbClr val="F6F8F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buClr>
                      <a:schemeClr val="dk1"/>
                    </a:buClr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pic>
        <p:nvPicPr>
          <p:cNvPr id="313" name="Shape 313"/>
          <p:cNvPicPr preferRelativeResize="0"/>
          <p:nvPr/>
        </p:nvPicPr>
        <p:blipFill rotWithShape="1">
          <a:blip r:embed="rId3">
            <a:alphaModFix/>
          </a:blip>
          <a:srcRect r="53782"/>
          <a:stretch/>
        </p:blipFill>
        <p:spPr>
          <a:xfrm>
            <a:off x="273918" y="239696"/>
            <a:ext cx="1053275" cy="907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Picture 147" descr="Screen Shot 2015-09-24 at 13.09.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131" y="3825931"/>
            <a:ext cx="871538" cy="345062"/>
          </a:xfrm>
          <a:prstGeom prst="rect">
            <a:avLst/>
          </a:prstGeom>
        </p:spPr>
      </p:pic>
      <p:pic>
        <p:nvPicPr>
          <p:cNvPr id="149" name="Picture 148" descr="200px-General_Prosecutor_of_Ukraine_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828" y="3276958"/>
            <a:ext cx="448143" cy="548975"/>
          </a:xfrm>
          <a:prstGeom prst="rect">
            <a:avLst/>
          </a:prstGeom>
        </p:spPr>
      </p:pic>
      <p:pic>
        <p:nvPicPr>
          <p:cNvPr id="150" name="Picture 149" descr="1429771842_logo-e14295341124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444" y="3132667"/>
            <a:ext cx="334068" cy="420369"/>
          </a:xfrm>
          <a:prstGeom prst="rect">
            <a:avLst/>
          </a:prstGeom>
        </p:spPr>
      </p:pic>
      <p:pic>
        <p:nvPicPr>
          <p:cNvPr id="151" name="Picture 150" descr="Coat_of_Arms_of_Odessa.sv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959" y="3678980"/>
            <a:ext cx="257147" cy="349260"/>
          </a:xfrm>
          <a:prstGeom prst="rect">
            <a:avLst/>
          </a:prstGeom>
        </p:spPr>
      </p:pic>
      <p:pic>
        <p:nvPicPr>
          <p:cNvPr id="152" name="Picture 151" descr="xlogo.png.pagespeed.ic.NavMtr7_J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818" y="4256392"/>
            <a:ext cx="1371600" cy="275035"/>
          </a:xfrm>
          <a:prstGeom prst="rect">
            <a:avLst/>
          </a:prstGeom>
        </p:spPr>
      </p:pic>
      <p:pic>
        <p:nvPicPr>
          <p:cNvPr id="153" name="Picture 152" descr="images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961" y="3143270"/>
            <a:ext cx="350432" cy="3519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0299" y="2779297"/>
            <a:ext cx="36551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#</a:t>
            </a:r>
            <a:r>
              <a:rPr lang="en-US" sz="1400" dirty="0" err="1" smtClean="0"/>
              <a:t>Blockchain</a:t>
            </a:r>
            <a:r>
              <a:rPr lang="en-US" sz="1400" dirty="0" smtClean="0"/>
              <a:t> </a:t>
            </a:r>
            <a:r>
              <a:rPr lang="ru-RU" sz="1400" dirty="0" smtClean="0"/>
              <a:t>проекты: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err="1" smtClean="0"/>
              <a:t>eAuction</a:t>
            </a:r>
            <a:endParaRPr lang="en-US" sz="1400" dirty="0" smtClean="0"/>
          </a:p>
          <a:p>
            <a:pPr marL="285750" indent="-285750">
              <a:buFont typeface="Arial"/>
              <a:buChar char="•"/>
            </a:pPr>
            <a:r>
              <a:rPr lang="ru-RU" sz="1400" dirty="0" smtClean="0"/>
              <a:t>Реестр имущественных прав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err="1" smtClean="0"/>
              <a:t>eID</a:t>
            </a:r>
            <a:endParaRPr lang="en-US" sz="1400" dirty="0" smtClean="0"/>
          </a:p>
          <a:p>
            <a:pPr marL="285750" indent="-285750">
              <a:buFont typeface="Arial"/>
              <a:buChar char="•"/>
            </a:pPr>
            <a:r>
              <a:rPr lang="ru-RU" sz="1400" dirty="0" smtClean="0"/>
              <a:t>Выборы / </a:t>
            </a:r>
            <a:r>
              <a:rPr lang="en-US" sz="1400" dirty="0" err="1" smtClean="0"/>
              <a:t>eVox</a:t>
            </a:r>
            <a:endParaRPr lang="en-US" sz="1400" dirty="0" smtClean="0"/>
          </a:p>
          <a:p>
            <a:pPr marL="285750" indent="-285750">
              <a:buFont typeface="Arial"/>
              <a:buChar char="•"/>
            </a:pPr>
            <a:r>
              <a:rPr lang="en-US" sz="1400" dirty="0" err="1" smtClean="0"/>
              <a:t>Crowdfunding</a:t>
            </a:r>
            <a:r>
              <a:rPr lang="en-US" sz="1400" dirty="0" smtClean="0"/>
              <a:t> </a:t>
            </a:r>
            <a:r>
              <a:rPr lang="ru-RU" sz="1400" dirty="0" smtClean="0"/>
              <a:t>платформы</a:t>
            </a:r>
            <a:endParaRPr lang="en-US" sz="1400" dirty="0"/>
          </a:p>
        </p:txBody>
      </p:sp>
      <p:pic>
        <p:nvPicPr>
          <p:cNvPr id="5" name="Picture 4" descr="7a65b56cdff1cbb988713a23d840261bc1fc27d2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831" y="3580023"/>
            <a:ext cx="1577667" cy="1050969"/>
          </a:xfrm>
          <a:prstGeom prst="rect">
            <a:avLst/>
          </a:prstGeom>
        </p:spPr>
      </p:pic>
      <p:pic>
        <p:nvPicPr>
          <p:cNvPr id="159" name="Picture 158" descr="Flag_of_Georgia.svg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10" y="450925"/>
            <a:ext cx="756936" cy="504309"/>
          </a:xfrm>
          <a:prstGeom prst="rect">
            <a:avLst/>
          </a:prstGeom>
        </p:spPr>
      </p:pic>
      <p:pic>
        <p:nvPicPr>
          <p:cNvPr id="160" name="Picture 159" descr="Flag_of_Ukraine.svg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649" y="2558612"/>
            <a:ext cx="578845" cy="385656"/>
          </a:xfrm>
          <a:prstGeom prst="rect">
            <a:avLst/>
          </a:prstGeom>
        </p:spPr>
      </p:pic>
      <p:pic>
        <p:nvPicPr>
          <p:cNvPr id="161" name="Shape 147"/>
          <p:cNvPicPr preferRelativeResize="0"/>
          <p:nvPr/>
        </p:nvPicPr>
        <p:blipFill>
          <a:blip r:embed="rId13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89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926" y="1543721"/>
            <a:ext cx="1138229" cy="108243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Innovation and Development Foundation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Открытая Платформа Знании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54202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1F497D"/>
                </a:solidFill>
              </a:rPr>
              <a:t>DATA MANAGEMENT EVOLUTION </a:t>
            </a:r>
            <a:endParaRPr lang="en-US" dirty="0">
              <a:solidFill>
                <a:srgbClr val="1F497D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4773" y="1490331"/>
            <a:ext cx="2667148" cy="2765803"/>
            <a:chOff x="2655832" y="589554"/>
            <a:chExt cx="4340704" cy="4553946"/>
          </a:xfrm>
        </p:grpSpPr>
        <p:sp>
          <p:nvSpPr>
            <p:cNvPr id="5" name="Oval 4"/>
            <p:cNvSpPr/>
            <p:nvPr/>
          </p:nvSpPr>
          <p:spPr>
            <a:xfrm>
              <a:off x="2704545" y="611517"/>
              <a:ext cx="4291991" cy="4416192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54000"/>
                  </a:schemeClr>
                </a:gs>
                <a:gs pos="80000">
                  <a:schemeClr val="accent1">
                    <a:shade val="93000"/>
                    <a:satMod val="130000"/>
                    <a:alpha val="54000"/>
                  </a:schemeClr>
                </a:gs>
                <a:gs pos="100000">
                  <a:schemeClr val="accent1">
                    <a:shade val="94000"/>
                    <a:satMod val="135000"/>
                    <a:alpha val="54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800"/>
            </a:p>
          </p:txBody>
        </p:sp>
        <p:pic>
          <p:nvPicPr>
            <p:cNvPr id="6" name="Picture 5" descr="ctzn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0036" y="4139496"/>
              <a:ext cx="380675" cy="1004004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4564059" y="589554"/>
              <a:ext cx="670319" cy="647459"/>
              <a:chOff x="2777248" y="2071824"/>
              <a:chExt cx="893758" cy="863279"/>
            </a:xfrm>
          </p:grpSpPr>
          <p:sp>
            <p:nvSpPr>
              <p:cNvPr id="36" name="Can 35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879607" y="2379596"/>
                <a:ext cx="791399" cy="472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DB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5913040" y="3855514"/>
              <a:ext cx="584653" cy="647459"/>
              <a:chOff x="2777248" y="2071824"/>
              <a:chExt cx="779537" cy="863279"/>
            </a:xfrm>
          </p:grpSpPr>
          <p:sp>
            <p:nvSpPr>
              <p:cNvPr id="34" name="Can 33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879609" y="2379596"/>
                <a:ext cx="677176" cy="472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DB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6428283" y="2488064"/>
              <a:ext cx="529538" cy="647459"/>
              <a:chOff x="2684699" y="2071824"/>
              <a:chExt cx="706050" cy="863279"/>
            </a:xfrm>
          </p:grpSpPr>
          <p:sp>
            <p:nvSpPr>
              <p:cNvPr id="32" name="Can 31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684699" y="2379596"/>
                <a:ext cx="706050" cy="472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DB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5906465" y="1108852"/>
              <a:ext cx="591230" cy="647459"/>
              <a:chOff x="2777248" y="2071824"/>
              <a:chExt cx="788306" cy="863279"/>
            </a:xfrm>
          </p:grpSpPr>
          <p:sp>
            <p:nvSpPr>
              <p:cNvPr id="30" name="Can 29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879609" y="2379596"/>
                <a:ext cx="685945" cy="472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DB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3326089" y="3808476"/>
              <a:ext cx="700851" cy="647459"/>
              <a:chOff x="2777248" y="2071824"/>
              <a:chExt cx="934467" cy="863279"/>
            </a:xfrm>
          </p:grpSpPr>
          <p:sp>
            <p:nvSpPr>
              <p:cNvPr id="28" name="Can 27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879607" y="2379596"/>
                <a:ext cx="832108" cy="472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DB</a:t>
                </a: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2655832" y="2491363"/>
              <a:ext cx="670257" cy="647459"/>
              <a:chOff x="2777248" y="2071824"/>
              <a:chExt cx="893675" cy="863279"/>
            </a:xfrm>
          </p:grpSpPr>
          <p:sp>
            <p:nvSpPr>
              <p:cNvPr id="26" name="Can 25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879609" y="2379596"/>
                <a:ext cx="791314" cy="472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DB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3431918" y="1091931"/>
              <a:ext cx="595023" cy="647459"/>
              <a:chOff x="2777248" y="2071824"/>
              <a:chExt cx="793364" cy="863279"/>
            </a:xfrm>
          </p:grpSpPr>
          <p:sp>
            <p:nvSpPr>
              <p:cNvPr id="24" name="Can 23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879609" y="2379596"/>
                <a:ext cx="691003" cy="472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DB</a:t>
                </a:r>
              </a:p>
            </p:txBody>
          </p:sp>
        </p:grpSp>
        <p:sp>
          <p:nvSpPr>
            <p:cNvPr id="14" name="Rounded Rectangle 13"/>
            <p:cNvSpPr/>
            <p:nvPr/>
          </p:nvSpPr>
          <p:spPr>
            <a:xfrm>
              <a:off x="4150881" y="2528385"/>
              <a:ext cx="1305236" cy="54095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sz="1200" dirty="0" smtClean="0"/>
                <a:t>Gateway</a:t>
              </a:r>
              <a:endParaRPr lang="en-US" sz="1200" dirty="0"/>
            </a:p>
          </p:txBody>
        </p:sp>
        <p:cxnSp>
          <p:nvCxnSpPr>
            <p:cNvPr id="15" name="Straight Arrow Connector 14"/>
            <p:cNvCxnSpPr>
              <a:endCxn id="14" idx="1"/>
            </p:cNvCxnSpPr>
            <p:nvPr/>
          </p:nvCxnSpPr>
          <p:spPr>
            <a:xfrm>
              <a:off x="3139621" y="2798864"/>
              <a:ext cx="1011260" cy="0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endCxn id="14" idx="0"/>
            </p:cNvCxnSpPr>
            <p:nvPr/>
          </p:nvCxnSpPr>
          <p:spPr>
            <a:xfrm>
              <a:off x="4794122" y="1248772"/>
              <a:ext cx="9377" cy="1279613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4826113" y="3091783"/>
              <a:ext cx="6788" cy="988913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lbow Connector 17"/>
            <p:cNvCxnSpPr>
              <a:stCxn id="24" idx="3"/>
            </p:cNvCxnSpPr>
            <p:nvPr/>
          </p:nvCxnSpPr>
          <p:spPr>
            <a:xfrm rot="16200000" flipH="1">
              <a:off x="3658922" y="1742450"/>
              <a:ext cx="800755" cy="794635"/>
            </a:xfrm>
            <a:prstGeom prst="bentConnector3">
              <a:avLst>
                <a:gd name="adj1" fmla="val 50000"/>
              </a:avLst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5488108" y="2819084"/>
              <a:ext cx="1011260" cy="0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19"/>
            <p:cNvCxnSpPr/>
            <p:nvPr/>
          </p:nvCxnSpPr>
          <p:spPr>
            <a:xfrm rot="5400000">
              <a:off x="5231322" y="1739151"/>
              <a:ext cx="800755" cy="794635"/>
            </a:xfrm>
            <a:prstGeom prst="bentConnector3">
              <a:avLst>
                <a:gd name="adj1" fmla="val 50000"/>
              </a:avLst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/>
            <p:nvPr/>
          </p:nvCxnSpPr>
          <p:spPr>
            <a:xfrm rot="16200000" flipH="1">
              <a:off x="5267950" y="3092891"/>
              <a:ext cx="784615" cy="784556"/>
            </a:xfrm>
            <a:prstGeom prst="bentConnector3">
              <a:avLst>
                <a:gd name="adj1" fmla="val 50000"/>
              </a:avLst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/>
            <p:cNvCxnSpPr/>
            <p:nvPr/>
          </p:nvCxnSpPr>
          <p:spPr>
            <a:xfrm rot="5400000">
              <a:off x="3664103" y="3029444"/>
              <a:ext cx="800755" cy="794635"/>
            </a:xfrm>
            <a:prstGeom prst="bentConnector3">
              <a:avLst>
                <a:gd name="adj1" fmla="val 50000"/>
              </a:avLst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4735540" y="3936277"/>
              <a:ext cx="188142" cy="199919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800"/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3048670" y="1489834"/>
            <a:ext cx="2793999" cy="2825052"/>
            <a:chOff x="2704546" y="943407"/>
            <a:chExt cx="2544331" cy="2682141"/>
          </a:xfrm>
        </p:grpSpPr>
        <p:sp>
          <p:nvSpPr>
            <p:cNvPr id="98" name="Oval 97"/>
            <p:cNvSpPr/>
            <p:nvPr/>
          </p:nvSpPr>
          <p:spPr>
            <a:xfrm>
              <a:off x="2704547" y="945445"/>
              <a:ext cx="2538178" cy="2611627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54000"/>
                  </a:schemeClr>
                </a:gs>
                <a:gs pos="80000">
                  <a:schemeClr val="accent1">
                    <a:shade val="93000"/>
                    <a:satMod val="130000"/>
                    <a:alpha val="54000"/>
                  </a:schemeClr>
                </a:gs>
                <a:gs pos="100000">
                  <a:schemeClr val="accent1">
                    <a:shade val="94000"/>
                    <a:satMod val="135000"/>
                    <a:alpha val="54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700"/>
            </a:p>
          </p:txBody>
        </p:sp>
        <p:pic>
          <p:nvPicPr>
            <p:cNvPr id="99" name="Picture 98" descr="ctzn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2804" y="3031805"/>
              <a:ext cx="225122" cy="593743"/>
            </a:xfrm>
            <a:prstGeom prst="rect">
              <a:avLst/>
            </a:prstGeom>
          </p:spPr>
        </p:pic>
        <p:sp>
          <p:nvSpPr>
            <p:cNvPr id="100" name="Rounded Rectangle 99"/>
            <p:cNvSpPr/>
            <p:nvPr/>
          </p:nvSpPr>
          <p:spPr>
            <a:xfrm>
              <a:off x="3559875" y="2079033"/>
              <a:ext cx="771884" cy="31990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sz="700" dirty="0"/>
                <a:t>ID #</a:t>
              </a:r>
            </a:p>
          </p:txBody>
        </p:sp>
        <p:cxnSp>
          <p:nvCxnSpPr>
            <p:cNvPr id="101" name="Straight Arrow Connector 100"/>
            <p:cNvCxnSpPr/>
            <p:nvPr/>
          </p:nvCxnSpPr>
          <p:spPr>
            <a:xfrm flipH="1" flipV="1">
              <a:off x="3959190" y="2412213"/>
              <a:ext cx="4014" cy="584819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Oval 101"/>
            <p:cNvSpPr/>
            <p:nvPr/>
          </p:nvSpPr>
          <p:spPr>
            <a:xfrm>
              <a:off x="3905628" y="2911626"/>
              <a:ext cx="111263" cy="11822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700"/>
            </a:p>
          </p:txBody>
        </p:sp>
        <p:grpSp>
          <p:nvGrpSpPr>
            <p:cNvPr id="103" name="Group 102"/>
            <p:cNvGrpSpPr/>
            <p:nvPr/>
          </p:nvGrpSpPr>
          <p:grpSpPr>
            <a:xfrm>
              <a:off x="3056158" y="2836045"/>
              <a:ext cx="326705" cy="385697"/>
              <a:chOff x="4398816" y="5077967"/>
              <a:chExt cx="736599" cy="869606"/>
            </a:xfrm>
          </p:grpSpPr>
          <p:grpSp>
            <p:nvGrpSpPr>
              <p:cNvPr id="151" name="Group 150"/>
              <p:cNvGrpSpPr/>
              <p:nvPr/>
            </p:nvGrpSpPr>
            <p:grpSpPr>
              <a:xfrm>
                <a:off x="4422611" y="5077967"/>
                <a:ext cx="634895" cy="863279"/>
                <a:chOff x="2765075" y="2071824"/>
                <a:chExt cx="634895" cy="863279"/>
              </a:xfrm>
            </p:grpSpPr>
            <p:sp>
              <p:nvSpPr>
                <p:cNvPr id="153" name="Can 152"/>
                <p:cNvSpPr/>
                <p:nvPr/>
              </p:nvSpPr>
              <p:spPr>
                <a:xfrm>
                  <a:off x="2777248" y="2071824"/>
                  <a:ext cx="613501" cy="863279"/>
                </a:xfrm>
                <a:prstGeom prst="can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/>
                </a:p>
              </p:txBody>
            </p:sp>
            <p:sp>
              <p:nvSpPr>
                <p:cNvPr id="154" name="TextBox 153"/>
                <p:cNvSpPr txBox="1"/>
                <p:nvPr/>
              </p:nvSpPr>
              <p:spPr>
                <a:xfrm>
                  <a:off x="2765075" y="2227196"/>
                  <a:ext cx="634895" cy="4282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700" dirty="0"/>
                    <a:t>DB</a:t>
                  </a:r>
                </a:p>
              </p:txBody>
            </p:sp>
          </p:grpSp>
          <p:sp>
            <p:nvSpPr>
              <p:cNvPr id="152" name="TextBox 151"/>
              <p:cNvSpPr txBox="1"/>
              <p:nvPr/>
            </p:nvSpPr>
            <p:spPr>
              <a:xfrm>
                <a:off x="4398816" y="5486398"/>
                <a:ext cx="736599" cy="461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</a:rPr>
                  <a:t>ID#</a:t>
                </a:r>
                <a:endParaRPr lang="en-US" sz="8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4" name="Group 103"/>
            <p:cNvGrpSpPr/>
            <p:nvPr/>
          </p:nvGrpSpPr>
          <p:grpSpPr>
            <a:xfrm>
              <a:off x="2704546" y="2036180"/>
              <a:ext cx="351611" cy="385697"/>
              <a:chOff x="4393461" y="5077967"/>
              <a:chExt cx="792753" cy="869606"/>
            </a:xfrm>
          </p:grpSpPr>
          <p:grpSp>
            <p:nvGrpSpPr>
              <p:cNvPr id="147" name="Group 146"/>
              <p:cNvGrpSpPr/>
              <p:nvPr/>
            </p:nvGrpSpPr>
            <p:grpSpPr>
              <a:xfrm>
                <a:off x="4393461" y="5077967"/>
                <a:ext cx="686544" cy="863279"/>
                <a:chOff x="2735925" y="2071824"/>
                <a:chExt cx="686544" cy="863279"/>
              </a:xfrm>
            </p:grpSpPr>
            <p:sp>
              <p:nvSpPr>
                <p:cNvPr id="149" name="Can 148"/>
                <p:cNvSpPr/>
                <p:nvPr/>
              </p:nvSpPr>
              <p:spPr>
                <a:xfrm>
                  <a:off x="2777248" y="2071824"/>
                  <a:ext cx="613501" cy="863279"/>
                </a:xfrm>
                <a:prstGeom prst="can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/>
                </a:p>
              </p:txBody>
            </p:sp>
            <p:sp>
              <p:nvSpPr>
                <p:cNvPr id="150" name="TextBox 149"/>
                <p:cNvSpPr txBox="1"/>
                <p:nvPr/>
              </p:nvSpPr>
              <p:spPr>
                <a:xfrm>
                  <a:off x="2735925" y="2227196"/>
                  <a:ext cx="686544" cy="4282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700" dirty="0"/>
                    <a:t>DB</a:t>
                  </a:r>
                </a:p>
              </p:txBody>
            </p:sp>
          </p:grpSp>
          <p:sp>
            <p:nvSpPr>
              <p:cNvPr id="148" name="TextBox 147"/>
              <p:cNvSpPr txBox="1"/>
              <p:nvPr/>
            </p:nvSpPr>
            <p:spPr>
              <a:xfrm>
                <a:off x="4393461" y="5486398"/>
                <a:ext cx="792753" cy="461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</a:rPr>
                  <a:t>ID#</a:t>
                </a:r>
                <a:endParaRPr lang="en-US" sz="8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5" name="Group 104"/>
            <p:cNvGrpSpPr/>
            <p:nvPr/>
          </p:nvGrpSpPr>
          <p:grpSpPr>
            <a:xfrm>
              <a:off x="4873950" y="2036181"/>
              <a:ext cx="374927" cy="382891"/>
              <a:chOff x="4280863" y="5077967"/>
              <a:chExt cx="845322" cy="863279"/>
            </a:xfrm>
          </p:grpSpPr>
          <p:grpSp>
            <p:nvGrpSpPr>
              <p:cNvPr id="143" name="Group 142"/>
              <p:cNvGrpSpPr/>
              <p:nvPr/>
            </p:nvGrpSpPr>
            <p:grpSpPr>
              <a:xfrm>
                <a:off x="4280863" y="5077967"/>
                <a:ext cx="796051" cy="863279"/>
                <a:chOff x="2623327" y="2071824"/>
                <a:chExt cx="796051" cy="863279"/>
              </a:xfrm>
            </p:grpSpPr>
            <p:sp>
              <p:nvSpPr>
                <p:cNvPr id="145" name="Can 144"/>
                <p:cNvSpPr/>
                <p:nvPr/>
              </p:nvSpPr>
              <p:spPr>
                <a:xfrm>
                  <a:off x="2777248" y="2071824"/>
                  <a:ext cx="613501" cy="863279"/>
                </a:xfrm>
                <a:prstGeom prst="can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/>
                </a:p>
              </p:txBody>
            </p:sp>
            <p:sp>
              <p:nvSpPr>
                <p:cNvPr id="146" name="TextBox 145"/>
                <p:cNvSpPr txBox="1"/>
                <p:nvPr/>
              </p:nvSpPr>
              <p:spPr>
                <a:xfrm>
                  <a:off x="2623327" y="2227196"/>
                  <a:ext cx="796051" cy="4282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700" dirty="0"/>
                    <a:t>DB</a:t>
                  </a:r>
                </a:p>
              </p:txBody>
            </p:sp>
          </p:grpSp>
          <p:sp>
            <p:nvSpPr>
              <p:cNvPr id="144" name="TextBox 143"/>
              <p:cNvSpPr txBox="1"/>
              <p:nvPr/>
            </p:nvSpPr>
            <p:spPr>
              <a:xfrm>
                <a:off x="4352448" y="5486398"/>
                <a:ext cx="773737" cy="4282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dirty="0" smtClean="0">
                    <a:solidFill>
                      <a:schemeClr val="bg1"/>
                    </a:solidFill>
                  </a:rPr>
                  <a:t>ID#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>
              <a:off x="4474334" y="1236321"/>
              <a:ext cx="374215" cy="382892"/>
              <a:chOff x="4319674" y="5077967"/>
              <a:chExt cx="843716" cy="863279"/>
            </a:xfrm>
          </p:grpSpPr>
          <p:grpSp>
            <p:nvGrpSpPr>
              <p:cNvPr id="139" name="Group 138"/>
              <p:cNvGrpSpPr/>
              <p:nvPr/>
            </p:nvGrpSpPr>
            <p:grpSpPr>
              <a:xfrm>
                <a:off x="4364043" y="5077967"/>
                <a:ext cx="684242" cy="863279"/>
                <a:chOff x="2706507" y="2071824"/>
                <a:chExt cx="684242" cy="863279"/>
              </a:xfrm>
            </p:grpSpPr>
            <p:sp>
              <p:nvSpPr>
                <p:cNvPr id="141" name="Can 140"/>
                <p:cNvSpPr/>
                <p:nvPr/>
              </p:nvSpPr>
              <p:spPr>
                <a:xfrm>
                  <a:off x="2777248" y="2071824"/>
                  <a:ext cx="613501" cy="863279"/>
                </a:xfrm>
                <a:prstGeom prst="can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/>
                </a:p>
              </p:txBody>
            </p:sp>
            <p:sp>
              <p:nvSpPr>
                <p:cNvPr id="142" name="TextBox 141"/>
                <p:cNvSpPr txBox="1"/>
                <p:nvPr/>
              </p:nvSpPr>
              <p:spPr>
                <a:xfrm>
                  <a:off x="2706507" y="2169933"/>
                  <a:ext cx="655605" cy="4282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700" dirty="0"/>
                    <a:t>DB</a:t>
                  </a:r>
                </a:p>
              </p:txBody>
            </p:sp>
          </p:grpSp>
          <p:sp>
            <p:nvSpPr>
              <p:cNvPr id="140" name="TextBox 139"/>
              <p:cNvSpPr txBox="1"/>
              <p:nvPr/>
            </p:nvSpPr>
            <p:spPr>
              <a:xfrm>
                <a:off x="4319674" y="5350184"/>
                <a:ext cx="843716" cy="4611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</a:rPr>
                  <a:t>ID#</a:t>
                </a:r>
                <a:endParaRPr lang="en-US" sz="8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7" name="Group 106"/>
            <p:cNvGrpSpPr/>
            <p:nvPr/>
          </p:nvGrpSpPr>
          <p:grpSpPr>
            <a:xfrm>
              <a:off x="3753586" y="943407"/>
              <a:ext cx="373914" cy="385697"/>
              <a:chOff x="4320248" y="5077967"/>
              <a:chExt cx="843036" cy="869606"/>
            </a:xfrm>
          </p:grpSpPr>
          <p:grpSp>
            <p:nvGrpSpPr>
              <p:cNvPr id="135" name="Group 134"/>
              <p:cNvGrpSpPr/>
              <p:nvPr/>
            </p:nvGrpSpPr>
            <p:grpSpPr>
              <a:xfrm>
                <a:off x="4320248" y="5077967"/>
                <a:ext cx="843036" cy="863279"/>
                <a:chOff x="2662712" y="2071824"/>
                <a:chExt cx="843036" cy="863279"/>
              </a:xfrm>
            </p:grpSpPr>
            <p:sp>
              <p:nvSpPr>
                <p:cNvPr id="137" name="Can 136"/>
                <p:cNvSpPr/>
                <p:nvPr/>
              </p:nvSpPr>
              <p:spPr>
                <a:xfrm>
                  <a:off x="2777248" y="2071824"/>
                  <a:ext cx="613501" cy="863279"/>
                </a:xfrm>
                <a:prstGeom prst="can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/>
                </a:p>
              </p:txBody>
            </p:sp>
            <p:sp>
              <p:nvSpPr>
                <p:cNvPr id="138" name="TextBox 137"/>
                <p:cNvSpPr txBox="1"/>
                <p:nvPr/>
              </p:nvSpPr>
              <p:spPr>
                <a:xfrm>
                  <a:off x="2662712" y="2227196"/>
                  <a:ext cx="843036" cy="4282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700" dirty="0"/>
                    <a:t>DB</a:t>
                  </a:r>
                </a:p>
              </p:txBody>
            </p:sp>
          </p:grpSp>
          <p:sp>
            <p:nvSpPr>
              <p:cNvPr id="136" name="TextBox 135"/>
              <p:cNvSpPr txBox="1"/>
              <p:nvPr/>
            </p:nvSpPr>
            <p:spPr>
              <a:xfrm>
                <a:off x="4332912" y="5486398"/>
                <a:ext cx="763700" cy="461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</a:rPr>
                  <a:t>ID#</a:t>
                </a:r>
                <a:endParaRPr lang="en-US" sz="8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8" name="Group 107"/>
            <p:cNvGrpSpPr/>
            <p:nvPr/>
          </p:nvGrpSpPr>
          <p:grpSpPr>
            <a:xfrm>
              <a:off x="3116562" y="1236316"/>
              <a:ext cx="394987" cy="382891"/>
              <a:chOff x="4382604" y="5077967"/>
              <a:chExt cx="890550" cy="863279"/>
            </a:xfrm>
          </p:grpSpPr>
          <p:grpSp>
            <p:nvGrpSpPr>
              <p:cNvPr id="131" name="Group 130"/>
              <p:cNvGrpSpPr/>
              <p:nvPr/>
            </p:nvGrpSpPr>
            <p:grpSpPr>
              <a:xfrm>
                <a:off x="4434784" y="5077967"/>
                <a:ext cx="738153" cy="863279"/>
                <a:chOff x="2777248" y="2071824"/>
                <a:chExt cx="738153" cy="863279"/>
              </a:xfrm>
            </p:grpSpPr>
            <p:sp>
              <p:nvSpPr>
                <p:cNvPr id="133" name="Can 132"/>
                <p:cNvSpPr/>
                <p:nvPr/>
              </p:nvSpPr>
              <p:spPr>
                <a:xfrm>
                  <a:off x="2777248" y="2071824"/>
                  <a:ext cx="613501" cy="863279"/>
                </a:xfrm>
                <a:prstGeom prst="can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0"/>
                </a:p>
              </p:txBody>
            </p:sp>
            <p:sp>
              <p:nvSpPr>
                <p:cNvPr id="134" name="TextBox 133"/>
                <p:cNvSpPr txBox="1"/>
                <p:nvPr/>
              </p:nvSpPr>
              <p:spPr>
                <a:xfrm>
                  <a:off x="2777248" y="2227196"/>
                  <a:ext cx="738153" cy="4282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700" dirty="0"/>
                    <a:t>DB</a:t>
                  </a:r>
                </a:p>
              </p:txBody>
            </p:sp>
          </p:grpSp>
          <p:sp>
            <p:nvSpPr>
              <p:cNvPr id="132" name="TextBox 131"/>
              <p:cNvSpPr txBox="1"/>
              <p:nvPr/>
            </p:nvSpPr>
            <p:spPr>
              <a:xfrm>
                <a:off x="4382604" y="5429131"/>
                <a:ext cx="890550" cy="461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</a:rPr>
                  <a:t>ID#</a:t>
                </a:r>
                <a:endParaRPr lang="en-US" sz="8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9" name="Group 108"/>
            <p:cNvGrpSpPr/>
            <p:nvPr/>
          </p:nvGrpSpPr>
          <p:grpSpPr>
            <a:xfrm>
              <a:off x="4494013" y="2858579"/>
              <a:ext cx="348899" cy="382892"/>
              <a:chOff x="2655712" y="2071824"/>
              <a:chExt cx="786639" cy="863279"/>
            </a:xfrm>
          </p:grpSpPr>
          <p:sp>
            <p:nvSpPr>
              <p:cNvPr id="129" name="Can 128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2655712" y="2211105"/>
                <a:ext cx="786639" cy="4282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dirty="0"/>
                  <a:t>DB</a:t>
                </a:r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4474334" y="3023406"/>
              <a:ext cx="374214" cy="219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ID#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cxnSp>
          <p:nvCxnSpPr>
            <p:cNvPr id="111" name="Straight Arrow Connector 110"/>
            <p:cNvCxnSpPr>
              <a:stCxn id="133" idx="3"/>
              <a:endCxn id="129" idx="1"/>
            </p:cNvCxnSpPr>
            <p:nvPr/>
          </p:nvCxnSpPr>
          <p:spPr>
            <a:xfrm>
              <a:off x="3275760" y="1619210"/>
              <a:ext cx="1408213" cy="1239370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>
              <a:stCxn id="153" idx="1"/>
              <a:endCxn id="141" idx="3"/>
            </p:cNvCxnSpPr>
            <p:nvPr/>
          </p:nvCxnSpPr>
          <p:spPr>
            <a:xfrm flipV="1">
              <a:off x="3208166" y="1619210"/>
              <a:ext cx="1453276" cy="1216838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>
              <a:stCxn id="137" idx="3"/>
              <a:endCxn id="145" idx="2"/>
            </p:cNvCxnSpPr>
            <p:nvPr/>
          </p:nvCxnSpPr>
          <p:spPr>
            <a:xfrm>
              <a:off x="3940437" y="1326301"/>
              <a:ext cx="1001782" cy="901328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>
              <a:stCxn id="141" idx="3"/>
              <a:endCxn id="149" idx="4"/>
            </p:cNvCxnSpPr>
            <p:nvPr/>
          </p:nvCxnSpPr>
          <p:spPr>
            <a:xfrm flipH="1">
              <a:off x="2994983" y="1619210"/>
              <a:ext cx="1666459" cy="608419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>
              <a:endCxn id="149" idx="4"/>
            </p:cNvCxnSpPr>
            <p:nvPr/>
          </p:nvCxnSpPr>
          <p:spPr>
            <a:xfrm flipH="1">
              <a:off x="2994983" y="1327346"/>
              <a:ext cx="881525" cy="900283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>
              <a:endCxn id="153" idx="1"/>
            </p:cNvCxnSpPr>
            <p:nvPr/>
          </p:nvCxnSpPr>
          <p:spPr>
            <a:xfrm flipH="1">
              <a:off x="3208166" y="1349877"/>
              <a:ext cx="724671" cy="1486171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>
              <a:stCxn id="137" idx="3"/>
              <a:endCxn id="129" idx="1"/>
            </p:cNvCxnSpPr>
            <p:nvPr/>
          </p:nvCxnSpPr>
          <p:spPr>
            <a:xfrm>
              <a:off x="3940436" y="1326301"/>
              <a:ext cx="743536" cy="1532278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>
              <a:stCxn id="137" idx="3"/>
              <a:endCxn id="133" idx="3"/>
            </p:cNvCxnSpPr>
            <p:nvPr/>
          </p:nvCxnSpPr>
          <p:spPr>
            <a:xfrm flipH="1">
              <a:off x="3275760" y="1326301"/>
              <a:ext cx="664676" cy="292908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>
              <a:stCxn id="137" idx="3"/>
              <a:endCxn id="141" idx="3"/>
            </p:cNvCxnSpPr>
            <p:nvPr/>
          </p:nvCxnSpPr>
          <p:spPr>
            <a:xfrm>
              <a:off x="3940436" y="1326301"/>
              <a:ext cx="721005" cy="292908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/>
            <p:cNvCxnSpPr>
              <a:stCxn id="141" idx="3"/>
              <a:endCxn id="145" idx="2"/>
            </p:cNvCxnSpPr>
            <p:nvPr/>
          </p:nvCxnSpPr>
          <p:spPr>
            <a:xfrm>
              <a:off x="4661442" y="1619210"/>
              <a:ext cx="280777" cy="608419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>
              <a:stCxn id="145" idx="2"/>
              <a:endCxn id="133" idx="3"/>
            </p:cNvCxnSpPr>
            <p:nvPr/>
          </p:nvCxnSpPr>
          <p:spPr>
            <a:xfrm flipH="1" flipV="1">
              <a:off x="3275761" y="1619210"/>
              <a:ext cx="1666459" cy="608419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>
              <a:stCxn id="145" idx="2"/>
              <a:endCxn id="149" idx="4"/>
            </p:cNvCxnSpPr>
            <p:nvPr/>
          </p:nvCxnSpPr>
          <p:spPr>
            <a:xfrm flipH="1">
              <a:off x="2994983" y="2227628"/>
              <a:ext cx="1947236" cy="0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/>
            <p:cNvCxnSpPr>
              <a:stCxn id="145" idx="2"/>
              <a:endCxn id="153" idx="1"/>
            </p:cNvCxnSpPr>
            <p:nvPr/>
          </p:nvCxnSpPr>
          <p:spPr>
            <a:xfrm flipH="1">
              <a:off x="3208166" y="2227628"/>
              <a:ext cx="1734053" cy="608419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>
              <a:endCxn id="129" idx="1"/>
            </p:cNvCxnSpPr>
            <p:nvPr/>
          </p:nvCxnSpPr>
          <p:spPr>
            <a:xfrm flipH="1">
              <a:off x="4683973" y="2239867"/>
              <a:ext cx="274043" cy="618712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>
              <a:stCxn id="129" idx="1"/>
              <a:endCxn id="153" idx="1"/>
            </p:cNvCxnSpPr>
            <p:nvPr/>
          </p:nvCxnSpPr>
          <p:spPr>
            <a:xfrm flipH="1" flipV="1">
              <a:off x="3208166" y="2836047"/>
              <a:ext cx="1475807" cy="22531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>
              <a:stCxn id="153" idx="1"/>
            </p:cNvCxnSpPr>
            <p:nvPr/>
          </p:nvCxnSpPr>
          <p:spPr>
            <a:xfrm flipH="1" flipV="1">
              <a:off x="3009050" y="2239867"/>
              <a:ext cx="199117" cy="596180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>
              <a:stCxn id="129" idx="1"/>
              <a:endCxn id="149" idx="4"/>
            </p:cNvCxnSpPr>
            <p:nvPr/>
          </p:nvCxnSpPr>
          <p:spPr>
            <a:xfrm flipH="1" flipV="1">
              <a:off x="2994983" y="2227628"/>
              <a:ext cx="1688991" cy="630950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>
              <a:endCxn id="133" idx="3"/>
            </p:cNvCxnSpPr>
            <p:nvPr/>
          </p:nvCxnSpPr>
          <p:spPr>
            <a:xfrm flipV="1">
              <a:off x="2975252" y="1619209"/>
              <a:ext cx="300508" cy="631924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5" name="Group 154"/>
          <p:cNvGrpSpPr/>
          <p:nvPr/>
        </p:nvGrpSpPr>
        <p:grpSpPr>
          <a:xfrm>
            <a:off x="6154366" y="1447234"/>
            <a:ext cx="2900734" cy="2773085"/>
            <a:chOff x="2644073" y="448434"/>
            <a:chExt cx="4459049" cy="4451077"/>
          </a:xfrm>
        </p:grpSpPr>
        <p:sp>
          <p:nvSpPr>
            <p:cNvPr id="156" name="Oval 155"/>
            <p:cNvSpPr/>
            <p:nvPr/>
          </p:nvSpPr>
          <p:spPr>
            <a:xfrm>
              <a:off x="2692786" y="470397"/>
              <a:ext cx="4291991" cy="4416192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54000"/>
                  </a:schemeClr>
                </a:gs>
                <a:gs pos="80000">
                  <a:schemeClr val="accent1">
                    <a:shade val="93000"/>
                    <a:satMod val="130000"/>
                    <a:alpha val="54000"/>
                  </a:schemeClr>
                </a:gs>
                <a:gs pos="100000">
                  <a:schemeClr val="accent1">
                    <a:shade val="94000"/>
                    <a:satMod val="135000"/>
                    <a:alpha val="54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157" name="Group 156"/>
            <p:cNvGrpSpPr/>
            <p:nvPr/>
          </p:nvGrpSpPr>
          <p:grpSpPr>
            <a:xfrm>
              <a:off x="4174402" y="1975668"/>
              <a:ext cx="1375789" cy="1364153"/>
              <a:chOff x="1207245" y="2618545"/>
              <a:chExt cx="1834385" cy="1818870"/>
            </a:xfrm>
          </p:grpSpPr>
          <p:sp>
            <p:nvSpPr>
              <p:cNvPr id="190" name="Oval 189"/>
              <p:cNvSpPr/>
              <p:nvPr/>
            </p:nvSpPr>
            <p:spPr>
              <a:xfrm>
                <a:off x="1207245" y="2618545"/>
                <a:ext cx="1834385" cy="181887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pic>
            <p:nvPicPr>
              <p:cNvPr id="191" name="Picture 190" descr="ctzn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8457" y="2869423"/>
                <a:ext cx="507567" cy="1338672"/>
              </a:xfrm>
              <a:prstGeom prst="rect">
                <a:avLst/>
              </a:prstGeom>
            </p:spPr>
          </p:pic>
        </p:grpSp>
        <p:grpSp>
          <p:nvGrpSpPr>
            <p:cNvPr id="158" name="Group 157"/>
            <p:cNvGrpSpPr/>
            <p:nvPr/>
          </p:nvGrpSpPr>
          <p:grpSpPr>
            <a:xfrm>
              <a:off x="4622857" y="448434"/>
              <a:ext cx="576810" cy="647459"/>
              <a:chOff x="2777248" y="2071824"/>
              <a:chExt cx="769079" cy="863279"/>
            </a:xfrm>
          </p:grpSpPr>
          <p:sp>
            <p:nvSpPr>
              <p:cNvPr id="188" name="Can 187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89" name="TextBox 188"/>
              <p:cNvSpPr txBox="1"/>
              <p:nvPr/>
            </p:nvSpPr>
            <p:spPr>
              <a:xfrm>
                <a:off x="2777248" y="2379597"/>
                <a:ext cx="769079" cy="461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DB</a:t>
                </a:r>
              </a:p>
            </p:txBody>
          </p:sp>
        </p:grpSp>
        <p:grpSp>
          <p:nvGrpSpPr>
            <p:cNvPr id="159" name="Group 158"/>
            <p:cNvGrpSpPr/>
            <p:nvPr/>
          </p:nvGrpSpPr>
          <p:grpSpPr>
            <a:xfrm>
              <a:off x="5901282" y="3714394"/>
              <a:ext cx="635685" cy="647459"/>
              <a:chOff x="2777248" y="2071824"/>
              <a:chExt cx="847579" cy="863279"/>
            </a:xfrm>
          </p:grpSpPr>
          <p:sp>
            <p:nvSpPr>
              <p:cNvPr id="186" name="Can 185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87" name="TextBox 186"/>
              <p:cNvSpPr txBox="1"/>
              <p:nvPr/>
            </p:nvSpPr>
            <p:spPr>
              <a:xfrm>
                <a:off x="2879612" y="2379597"/>
                <a:ext cx="745215" cy="461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DB</a:t>
                </a:r>
              </a:p>
            </p:txBody>
          </p:sp>
        </p:grpSp>
        <p:grpSp>
          <p:nvGrpSpPr>
            <p:cNvPr id="160" name="Group 159"/>
            <p:cNvGrpSpPr/>
            <p:nvPr/>
          </p:nvGrpSpPr>
          <p:grpSpPr>
            <a:xfrm>
              <a:off x="6485936" y="2346944"/>
              <a:ext cx="617186" cy="647459"/>
              <a:chOff x="2777248" y="2071824"/>
              <a:chExt cx="822914" cy="863279"/>
            </a:xfrm>
          </p:grpSpPr>
          <p:sp>
            <p:nvSpPr>
              <p:cNvPr id="184" name="Can 183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85" name="TextBox 184"/>
              <p:cNvSpPr txBox="1"/>
              <p:nvPr/>
            </p:nvSpPr>
            <p:spPr>
              <a:xfrm>
                <a:off x="2879612" y="2379597"/>
                <a:ext cx="720550" cy="461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DB</a:t>
                </a:r>
              </a:p>
            </p:txBody>
          </p:sp>
        </p:grpSp>
        <p:grpSp>
          <p:nvGrpSpPr>
            <p:cNvPr id="161" name="Group 160"/>
            <p:cNvGrpSpPr/>
            <p:nvPr/>
          </p:nvGrpSpPr>
          <p:grpSpPr>
            <a:xfrm>
              <a:off x="5842698" y="967732"/>
              <a:ext cx="577291" cy="647459"/>
              <a:chOff x="2707905" y="2071824"/>
              <a:chExt cx="769721" cy="863279"/>
            </a:xfrm>
          </p:grpSpPr>
          <p:sp>
            <p:nvSpPr>
              <p:cNvPr id="182" name="Can 181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2707905" y="2379597"/>
                <a:ext cx="769721" cy="461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DB</a:t>
                </a:r>
              </a:p>
            </p:txBody>
          </p:sp>
        </p:grpSp>
        <p:grpSp>
          <p:nvGrpSpPr>
            <p:cNvPr id="162" name="Group 161"/>
            <p:cNvGrpSpPr/>
            <p:nvPr/>
          </p:nvGrpSpPr>
          <p:grpSpPr>
            <a:xfrm>
              <a:off x="3314329" y="3667356"/>
              <a:ext cx="655412" cy="647459"/>
              <a:chOff x="2777248" y="2071824"/>
              <a:chExt cx="873882" cy="863279"/>
            </a:xfrm>
          </p:grpSpPr>
          <p:sp>
            <p:nvSpPr>
              <p:cNvPr id="180" name="Can 179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81" name="TextBox 180"/>
              <p:cNvSpPr txBox="1"/>
              <p:nvPr/>
            </p:nvSpPr>
            <p:spPr>
              <a:xfrm>
                <a:off x="2777250" y="2379597"/>
                <a:ext cx="873880" cy="461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DB</a:t>
                </a:r>
              </a:p>
            </p:txBody>
          </p:sp>
        </p:grpSp>
        <p:grpSp>
          <p:nvGrpSpPr>
            <p:cNvPr id="163" name="Group 162"/>
            <p:cNvGrpSpPr/>
            <p:nvPr/>
          </p:nvGrpSpPr>
          <p:grpSpPr>
            <a:xfrm>
              <a:off x="2644073" y="2350243"/>
              <a:ext cx="670257" cy="647459"/>
              <a:chOff x="2777248" y="2071824"/>
              <a:chExt cx="893675" cy="863279"/>
            </a:xfrm>
          </p:grpSpPr>
          <p:sp>
            <p:nvSpPr>
              <p:cNvPr id="178" name="Can 177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79" name="TextBox 178"/>
              <p:cNvSpPr txBox="1"/>
              <p:nvPr/>
            </p:nvSpPr>
            <p:spPr>
              <a:xfrm>
                <a:off x="2777250" y="2379597"/>
                <a:ext cx="893673" cy="461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DB</a:t>
                </a:r>
              </a:p>
            </p:txBody>
          </p:sp>
        </p:grpSp>
        <p:grpSp>
          <p:nvGrpSpPr>
            <p:cNvPr id="164" name="Group 163"/>
            <p:cNvGrpSpPr/>
            <p:nvPr/>
          </p:nvGrpSpPr>
          <p:grpSpPr>
            <a:xfrm>
              <a:off x="3420158" y="950812"/>
              <a:ext cx="549582" cy="647459"/>
              <a:chOff x="2777248" y="2071824"/>
              <a:chExt cx="732776" cy="863279"/>
            </a:xfrm>
          </p:grpSpPr>
          <p:sp>
            <p:nvSpPr>
              <p:cNvPr id="176" name="Can 175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77" name="TextBox 176"/>
              <p:cNvSpPr txBox="1"/>
              <p:nvPr/>
            </p:nvSpPr>
            <p:spPr>
              <a:xfrm>
                <a:off x="2879612" y="2379597"/>
                <a:ext cx="630412" cy="461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DB</a:t>
                </a:r>
              </a:p>
            </p:txBody>
          </p:sp>
        </p:grpSp>
        <p:cxnSp>
          <p:nvCxnSpPr>
            <p:cNvPr id="165" name="Straight Arrow Connector 164"/>
            <p:cNvCxnSpPr>
              <a:endCxn id="190" idx="2"/>
            </p:cNvCxnSpPr>
            <p:nvPr/>
          </p:nvCxnSpPr>
          <p:spPr>
            <a:xfrm>
              <a:off x="3127862" y="2657744"/>
              <a:ext cx="1046540" cy="1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/>
            <p:cNvCxnSpPr>
              <a:stCxn id="188" idx="3"/>
              <a:endCxn id="190" idx="0"/>
            </p:cNvCxnSpPr>
            <p:nvPr/>
          </p:nvCxnSpPr>
          <p:spPr>
            <a:xfrm>
              <a:off x="4852918" y="1095892"/>
              <a:ext cx="9379" cy="879776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Elbow Connector 166"/>
            <p:cNvCxnSpPr>
              <a:stCxn id="176" idx="3"/>
              <a:endCxn id="190" idx="1"/>
            </p:cNvCxnSpPr>
            <p:nvPr/>
          </p:nvCxnSpPr>
          <p:spPr>
            <a:xfrm rot="16200000" flipH="1">
              <a:off x="3724465" y="1524027"/>
              <a:ext cx="577173" cy="725659"/>
            </a:xfrm>
            <a:prstGeom prst="bentConnector3">
              <a:avLst>
                <a:gd name="adj1" fmla="val 50000"/>
              </a:avLst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/>
            <p:cNvCxnSpPr/>
            <p:nvPr/>
          </p:nvCxnSpPr>
          <p:spPr>
            <a:xfrm flipV="1">
              <a:off x="5561950" y="2677965"/>
              <a:ext cx="925658" cy="3299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Elbow Connector 168"/>
            <p:cNvCxnSpPr>
              <a:stCxn id="182" idx="3"/>
              <a:endCxn id="190" idx="7"/>
            </p:cNvCxnSpPr>
            <p:nvPr/>
          </p:nvCxnSpPr>
          <p:spPr>
            <a:xfrm rot="5400000">
              <a:off x="5456614" y="1507288"/>
              <a:ext cx="560252" cy="776057"/>
            </a:xfrm>
            <a:prstGeom prst="bentConnector3">
              <a:avLst>
                <a:gd name="adj1" fmla="val 50000"/>
              </a:avLst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Elbow Connector 169"/>
            <p:cNvCxnSpPr>
              <a:stCxn id="190" idx="5"/>
              <a:endCxn id="186" idx="1"/>
            </p:cNvCxnSpPr>
            <p:nvPr/>
          </p:nvCxnSpPr>
          <p:spPr>
            <a:xfrm rot="16200000" flipH="1">
              <a:off x="5452853" y="3035903"/>
              <a:ext cx="574349" cy="782633"/>
            </a:xfrm>
            <a:prstGeom prst="bentConnector3">
              <a:avLst>
                <a:gd name="adj1" fmla="val 50000"/>
              </a:avLst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Elbow Connector 170"/>
            <p:cNvCxnSpPr>
              <a:stCxn id="190" idx="3"/>
              <a:endCxn id="180" idx="1"/>
            </p:cNvCxnSpPr>
            <p:nvPr/>
          </p:nvCxnSpPr>
          <p:spPr>
            <a:xfrm rot="5400000">
              <a:off x="3696482" y="2987956"/>
              <a:ext cx="527310" cy="831489"/>
            </a:xfrm>
            <a:prstGeom prst="bentConnector3">
              <a:avLst>
                <a:gd name="adj1" fmla="val 50000"/>
              </a:avLst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2" name="Group 171"/>
            <p:cNvGrpSpPr/>
            <p:nvPr/>
          </p:nvGrpSpPr>
          <p:grpSpPr>
            <a:xfrm>
              <a:off x="4651553" y="4252052"/>
              <a:ext cx="548115" cy="647459"/>
              <a:chOff x="2777248" y="2071824"/>
              <a:chExt cx="730819" cy="863279"/>
            </a:xfrm>
          </p:grpSpPr>
          <p:sp>
            <p:nvSpPr>
              <p:cNvPr id="174" name="Can 173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75" name="TextBox 174"/>
              <p:cNvSpPr txBox="1"/>
              <p:nvPr/>
            </p:nvSpPr>
            <p:spPr>
              <a:xfrm>
                <a:off x="2879612" y="2379597"/>
                <a:ext cx="628455" cy="461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DB</a:t>
                </a:r>
              </a:p>
            </p:txBody>
          </p:sp>
        </p:grpSp>
        <p:cxnSp>
          <p:nvCxnSpPr>
            <p:cNvPr id="173" name="Straight Arrow Connector 172"/>
            <p:cNvCxnSpPr/>
            <p:nvPr/>
          </p:nvCxnSpPr>
          <p:spPr>
            <a:xfrm>
              <a:off x="4873146" y="3374020"/>
              <a:ext cx="9379" cy="879776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2" name="Rectangle 191"/>
          <p:cNvSpPr/>
          <p:nvPr/>
        </p:nvSpPr>
        <p:spPr>
          <a:xfrm>
            <a:off x="1093320" y="1063229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Gateway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93" name="Rectangle 192"/>
          <p:cNvSpPr/>
          <p:nvPr/>
        </p:nvSpPr>
        <p:spPr>
          <a:xfrm>
            <a:off x="3995662" y="1062764"/>
            <a:ext cx="1013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1F497D"/>
                </a:solidFill>
              </a:rPr>
              <a:t>ID based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94" name="Rectangle 193"/>
          <p:cNvSpPr/>
          <p:nvPr/>
        </p:nvSpPr>
        <p:spPr>
          <a:xfrm>
            <a:off x="6958497" y="1063229"/>
            <a:ext cx="1265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1F497D"/>
                </a:solidFill>
              </a:rPr>
              <a:t>Distributed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95" name="Rectangle 194"/>
          <p:cNvSpPr/>
          <p:nvPr/>
        </p:nvSpPr>
        <p:spPr>
          <a:xfrm>
            <a:off x="999976" y="4382185"/>
            <a:ext cx="744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1F497D"/>
                </a:solidFill>
              </a:rPr>
              <a:t>2000s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96" name="Rectangle 195"/>
          <p:cNvSpPr/>
          <p:nvPr/>
        </p:nvSpPr>
        <p:spPr>
          <a:xfrm>
            <a:off x="3952186" y="4382185"/>
            <a:ext cx="957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1F497D"/>
                </a:solidFill>
              </a:rPr>
              <a:t>2007-</a:t>
            </a:r>
            <a:r>
              <a:rPr lang="en-US" b="1" dirty="0" smtClean="0">
                <a:solidFill>
                  <a:srgbClr val="1F497D"/>
                </a:solidFill>
              </a:rPr>
              <a:t>10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98" name="Rectangle 197"/>
          <p:cNvSpPr/>
          <p:nvPr/>
        </p:nvSpPr>
        <p:spPr>
          <a:xfrm>
            <a:off x="7248443" y="4382185"/>
            <a:ext cx="7241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1F497D"/>
                </a:solidFill>
              </a:rPr>
              <a:t>Now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199" name="Picture 198" descr="IDF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073" y="4424221"/>
            <a:ext cx="1540933" cy="85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839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/>
          <p:cNvGrpSpPr/>
          <p:nvPr/>
        </p:nvGrpSpPr>
        <p:grpSpPr>
          <a:xfrm>
            <a:off x="271360" y="1113558"/>
            <a:ext cx="2252525" cy="3335240"/>
            <a:chOff x="539977" y="1236021"/>
            <a:chExt cx="3003367" cy="4446987"/>
          </a:xfrm>
        </p:grpSpPr>
        <p:grpSp>
          <p:nvGrpSpPr>
            <p:cNvPr id="70" name="Group 69"/>
            <p:cNvGrpSpPr/>
            <p:nvPr/>
          </p:nvGrpSpPr>
          <p:grpSpPr>
            <a:xfrm>
              <a:off x="539977" y="1236021"/>
              <a:ext cx="3003367" cy="4446987"/>
              <a:chOff x="539977" y="1236021"/>
              <a:chExt cx="3003367" cy="4446987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539977" y="1236021"/>
                <a:ext cx="3003367" cy="4446987"/>
                <a:chOff x="8101403" y="1067939"/>
                <a:chExt cx="3003367" cy="4446987"/>
              </a:xfrm>
            </p:grpSpPr>
            <p:grpSp>
              <p:nvGrpSpPr>
                <p:cNvPr id="40" name="Group 39"/>
                <p:cNvGrpSpPr/>
                <p:nvPr/>
              </p:nvGrpSpPr>
              <p:grpSpPr>
                <a:xfrm>
                  <a:off x="8105789" y="1771828"/>
                  <a:ext cx="2998981" cy="1175993"/>
                  <a:chOff x="8215256" y="2179508"/>
                  <a:chExt cx="2383133" cy="1175993"/>
                </a:xfrm>
              </p:grpSpPr>
              <p:sp>
                <p:nvSpPr>
                  <p:cNvPr id="54" name="Rounded Rectangle 53"/>
                  <p:cNvSpPr/>
                  <p:nvPr/>
                </p:nvSpPr>
                <p:spPr>
                  <a:xfrm>
                    <a:off x="8215256" y="2179508"/>
                    <a:ext cx="2383133" cy="1175993"/>
                  </a:xfrm>
                  <a:prstGeom prst="roundRect">
                    <a:avLst/>
                  </a:prstGeom>
                  <a:solidFill>
                    <a:srgbClr val="C6D9F1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8398774" y="2351985"/>
                    <a:ext cx="1316995" cy="6155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 smtClean="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Public Services (Real Estate registration, Voting…)</a:t>
                    </a:r>
                    <a:endParaRPr lang="en-US" sz="800" dirty="0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41" name="Group 40"/>
                <p:cNvGrpSpPr/>
                <p:nvPr/>
              </p:nvGrpSpPr>
              <p:grpSpPr>
                <a:xfrm>
                  <a:off x="8101403" y="3021821"/>
                  <a:ext cx="2998981" cy="2158186"/>
                  <a:chOff x="8215256" y="2132468"/>
                  <a:chExt cx="2383133" cy="2158186"/>
                </a:xfrm>
              </p:grpSpPr>
              <p:sp>
                <p:nvSpPr>
                  <p:cNvPr id="52" name="Rounded Rectangle 51"/>
                  <p:cNvSpPr/>
                  <p:nvPr/>
                </p:nvSpPr>
                <p:spPr>
                  <a:xfrm>
                    <a:off x="8215256" y="2132468"/>
                    <a:ext cx="2383133" cy="1175993"/>
                  </a:xfrm>
                  <a:prstGeom prst="roundRect">
                    <a:avLst/>
                  </a:prstGeom>
                  <a:solidFill>
                    <a:srgbClr val="C6D9F1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TextBox 52"/>
                  <p:cNvSpPr txBox="1"/>
                  <p:nvPr/>
                </p:nvSpPr>
                <p:spPr>
                  <a:xfrm>
                    <a:off x="9096472" y="3716138"/>
                    <a:ext cx="1316995" cy="5745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00" dirty="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DB </a:t>
                    </a:r>
                    <a:r>
                      <a: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коммерческих организации</a:t>
                    </a:r>
                    <a:endParaRPr lang="en-US" sz="1100" dirty="0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50" name="Rounded Rectangle 49"/>
                <p:cNvSpPr/>
                <p:nvPr/>
              </p:nvSpPr>
              <p:spPr>
                <a:xfrm>
                  <a:off x="8101404" y="4338933"/>
                  <a:ext cx="2998981" cy="1175993"/>
                </a:xfrm>
                <a:prstGeom prst="roundRect">
                  <a:avLst/>
                </a:prstGeom>
                <a:solidFill>
                  <a:srgbClr val="C6D9F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Can 42"/>
                <p:cNvSpPr/>
                <p:nvPr/>
              </p:nvSpPr>
              <p:spPr>
                <a:xfrm>
                  <a:off x="10338674" y="1903742"/>
                  <a:ext cx="613501" cy="863279"/>
                </a:xfrm>
                <a:prstGeom prst="can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10441037" y="2211514"/>
                  <a:ext cx="482499" cy="3282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/>
                    <a:t>DB</a:t>
                  </a:r>
                </a:p>
              </p:txBody>
            </p:sp>
            <p:sp>
              <p:nvSpPr>
                <p:cNvPr id="45" name="Can 44"/>
                <p:cNvSpPr/>
                <p:nvPr/>
              </p:nvSpPr>
              <p:spPr>
                <a:xfrm>
                  <a:off x="10307317" y="3173814"/>
                  <a:ext cx="613501" cy="863279"/>
                </a:xfrm>
                <a:prstGeom prst="can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10409681" y="3450226"/>
                  <a:ext cx="482499" cy="3282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/>
                    <a:t>DB</a:t>
                  </a:r>
                </a:p>
              </p:txBody>
            </p:sp>
            <p:sp>
              <p:nvSpPr>
                <p:cNvPr id="47" name="Can 46"/>
                <p:cNvSpPr/>
                <p:nvPr/>
              </p:nvSpPr>
              <p:spPr>
                <a:xfrm>
                  <a:off x="10291639" y="4459566"/>
                  <a:ext cx="613501" cy="863279"/>
                </a:xfrm>
                <a:prstGeom prst="can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10394002" y="4735978"/>
                  <a:ext cx="482499" cy="3282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/>
                    <a:t>DB</a:t>
                  </a: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8246898" y="1067939"/>
                  <a:ext cx="2728059" cy="410369"/>
                </a:xfrm>
                <a:prstGeom prst="rect">
                  <a:avLst/>
                </a:prstGeom>
                <a:solidFill>
                  <a:srgbClr val="558ED5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err="1" smtClean="0">
                      <a:solidFill>
                        <a:srgbClr val="FFFFFF"/>
                      </a:solidFill>
                    </a:rPr>
                    <a:t>eServices</a:t>
                  </a:r>
                  <a:r>
                    <a:rPr lang="en-US" sz="1400" dirty="0" smtClean="0">
                      <a:solidFill>
                        <a:srgbClr val="FFFFFF"/>
                      </a:solidFill>
                    </a:rPr>
                    <a:t> (Public</a:t>
                  </a:r>
                  <a:r>
                    <a:rPr lang="en-US" sz="1400" dirty="0">
                      <a:solidFill>
                        <a:srgbClr val="FFFFFF"/>
                      </a:solidFill>
                    </a:rPr>
                    <a:t>, </a:t>
                  </a:r>
                  <a:r>
                    <a:rPr lang="en-US" sz="1400" dirty="0" smtClean="0">
                      <a:solidFill>
                        <a:srgbClr val="FFFFFF"/>
                      </a:solidFill>
                    </a:rPr>
                    <a:t>Private)</a:t>
                  </a:r>
                  <a:endParaRPr lang="en-US" sz="1400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66" name="TextBox 65"/>
              <p:cNvSpPr txBox="1"/>
              <p:nvPr/>
            </p:nvSpPr>
            <p:spPr>
              <a:xfrm>
                <a:off x="802278" y="3520813"/>
                <a:ext cx="1927936" cy="451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2">
                        <a:lumMod val="10000"/>
                      </a:schemeClr>
                    </a:solidFill>
                  </a:rPr>
                  <a:t>Commerce/Private services </a:t>
                </a:r>
                <a:r>
                  <a:rPr lang="ru-RU" sz="800" dirty="0" smtClean="0">
                    <a:solidFill>
                      <a:schemeClr val="bg2">
                        <a:lumMod val="10000"/>
                      </a:schemeClr>
                    </a:solidFill>
                  </a:rPr>
                  <a:t>(</a:t>
                </a:r>
                <a:r>
                  <a:rPr lang="en-US" sz="800" dirty="0" smtClean="0">
                    <a:solidFill>
                      <a:schemeClr val="bg2">
                        <a:lumMod val="10000"/>
                      </a:schemeClr>
                    </a:solidFill>
                  </a:rPr>
                  <a:t>Banks</a:t>
                </a:r>
                <a:r>
                  <a:rPr lang="ru-RU" sz="800" dirty="0" smtClean="0">
                    <a:solidFill>
                      <a:schemeClr val="bg2">
                        <a:lumMod val="10000"/>
                      </a:schemeClr>
                    </a:solidFill>
                  </a:rPr>
                  <a:t>, </a:t>
                </a:r>
                <a:r>
                  <a:rPr lang="en-US" sz="800" dirty="0" err="1">
                    <a:solidFill>
                      <a:schemeClr val="bg2">
                        <a:lumMod val="10000"/>
                      </a:schemeClr>
                    </a:solidFill>
                  </a:rPr>
                  <a:t>eComm</a:t>
                </a:r>
                <a:r>
                  <a:rPr lang="en-US" sz="800" dirty="0">
                    <a:solidFill>
                      <a:schemeClr val="bg2">
                        <a:lumMod val="10000"/>
                      </a:schemeClr>
                    </a:solidFill>
                  </a:rPr>
                  <a:t>…</a:t>
                </a:r>
                <a:r>
                  <a:rPr lang="ru-RU" sz="800" dirty="0">
                    <a:solidFill>
                      <a:schemeClr val="bg2">
                        <a:lumMod val="10000"/>
                      </a:schemeClr>
                    </a:solidFill>
                  </a:rPr>
                  <a:t>)</a:t>
                </a:r>
                <a:endParaRPr lang="en-US" sz="8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782214" y="4831893"/>
              <a:ext cx="1742026" cy="287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chemeClr val="bg2">
                      <a:lumMod val="10000"/>
                    </a:schemeClr>
                  </a:solidFill>
                </a:rPr>
                <a:t>Other </a:t>
              </a:r>
              <a:r>
                <a:rPr lang="en-US" sz="800" dirty="0" err="1" smtClean="0">
                  <a:solidFill>
                    <a:schemeClr val="bg2">
                      <a:lumMod val="10000"/>
                    </a:schemeClr>
                  </a:solidFill>
                </a:rPr>
                <a:t>eServices</a:t>
              </a:r>
              <a:endParaRPr lang="en-US" sz="8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88612" y="4745418"/>
            <a:ext cx="4423607" cy="2693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300" b="1" dirty="0">
                <a:solidFill>
                  <a:schemeClr val="accent1"/>
                </a:solidFill>
              </a:rPr>
              <a:t>Authorization citizen in other </a:t>
            </a:r>
            <a:r>
              <a:rPr lang="en-US" sz="1300" b="1" dirty="0" smtClean="0">
                <a:solidFill>
                  <a:schemeClr val="accent1"/>
                </a:solidFill>
              </a:rPr>
              <a:t>DDB via API (</a:t>
            </a:r>
            <a:r>
              <a:rPr lang="en-US" sz="1300" b="1" dirty="0" err="1" smtClean="0">
                <a:solidFill>
                  <a:schemeClr val="accent1"/>
                </a:solidFill>
              </a:rPr>
              <a:t>Oauth</a:t>
            </a:r>
            <a:r>
              <a:rPr lang="en-US" sz="1300" b="1" dirty="0" smtClean="0">
                <a:solidFill>
                  <a:schemeClr val="accent1"/>
                </a:solidFill>
              </a:rPr>
              <a:t>/</a:t>
            </a:r>
            <a:r>
              <a:rPr lang="en-US" sz="1300" b="1" dirty="0" err="1" smtClean="0">
                <a:solidFill>
                  <a:schemeClr val="accent1"/>
                </a:solidFill>
              </a:rPr>
              <a:t>OpenID</a:t>
            </a:r>
            <a:r>
              <a:rPr lang="en-US" sz="1300" b="1" dirty="0">
                <a:solidFill>
                  <a:schemeClr val="accent1"/>
                </a:solidFill>
              </a:rPr>
              <a:t>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946401" y="979466"/>
            <a:ext cx="3014132" cy="1031593"/>
            <a:chOff x="3195122" y="715423"/>
            <a:chExt cx="2481778" cy="1031593"/>
          </a:xfrm>
          <a:solidFill>
            <a:srgbClr val="C6D9F1"/>
          </a:solidFill>
        </p:grpSpPr>
        <p:sp>
          <p:nvSpPr>
            <p:cNvPr id="6" name="Rounded Rectangle 5"/>
            <p:cNvSpPr/>
            <p:nvPr/>
          </p:nvSpPr>
          <p:spPr>
            <a:xfrm>
              <a:off x="3195122" y="715423"/>
              <a:ext cx="2481778" cy="1031593"/>
            </a:xfrm>
            <a:prstGeom prst="roundRect">
              <a:avLst>
                <a:gd name="adj" fmla="val 17568"/>
              </a:avLst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78" descr="Screen Shot 2017-03-02 at 15.24.15 copy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5122" y="988299"/>
              <a:ext cx="2432398" cy="752447"/>
            </a:xfrm>
            <a:prstGeom prst="rect">
              <a:avLst/>
            </a:prstGeom>
            <a:grpFill/>
          </p:spPr>
        </p:pic>
        <p:sp>
          <p:nvSpPr>
            <p:cNvPr id="20" name="TextBox 19"/>
            <p:cNvSpPr txBox="1"/>
            <p:nvPr/>
          </p:nvSpPr>
          <p:spPr>
            <a:xfrm>
              <a:off x="3340100" y="757839"/>
              <a:ext cx="2165350" cy="253916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FFFF"/>
                  </a:solidFill>
                </a:rPr>
                <a:t>Identity System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6475854" y="1115210"/>
            <a:ext cx="2260996" cy="3329286"/>
            <a:chOff x="6475854" y="1496473"/>
            <a:chExt cx="2260996" cy="3329286"/>
          </a:xfrm>
        </p:grpSpPr>
        <p:sp>
          <p:nvSpPr>
            <p:cNvPr id="15" name="Rounded Rectangle 14"/>
            <p:cNvSpPr/>
            <p:nvPr/>
          </p:nvSpPr>
          <p:spPr>
            <a:xfrm>
              <a:off x="6479144" y="1983154"/>
              <a:ext cx="2249236" cy="881995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475854" y="2955929"/>
              <a:ext cx="2249236" cy="881995"/>
            </a:xfrm>
            <a:prstGeom prst="roundRect">
              <a:avLst/>
            </a:prstGeom>
            <a:solidFill>
              <a:srgbClr val="C6D9F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558ED5"/>
                </a:solidFill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6487614" y="3943764"/>
              <a:ext cx="2249236" cy="881995"/>
            </a:xfrm>
            <a:prstGeom prst="roundRect">
              <a:avLst/>
            </a:prstGeom>
            <a:solidFill>
              <a:srgbClr val="C6D9F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025360" y="1496473"/>
              <a:ext cx="548700" cy="307777"/>
            </a:xfrm>
            <a:prstGeom prst="rect">
              <a:avLst/>
            </a:prstGeom>
            <a:solidFill>
              <a:srgbClr val="558ED5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DDB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pic>
          <p:nvPicPr>
            <p:cNvPr id="77" name="Picture 76" descr="Screen Shot 2017-03-02 at 15.24.15 copy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7614" y="3039812"/>
              <a:ext cx="1948924" cy="689642"/>
            </a:xfrm>
            <a:prstGeom prst="rect">
              <a:avLst/>
            </a:prstGeom>
          </p:spPr>
        </p:pic>
        <p:pic>
          <p:nvPicPr>
            <p:cNvPr id="78" name="Picture 77" descr="Screen Shot 2017-03-02 at 15.24.15 copy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2250" y="4006497"/>
              <a:ext cx="2001827" cy="689642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8034850" y="2574270"/>
              <a:ext cx="6180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dirty="0" smtClean="0">
                  <a:solidFill>
                    <a:schemeClr val="bg2">
                      <a:lumMod val="10000"/>
                    </a:schemeClr>
                  </a:solidFill>
                </a:rPr>
                <a:t>DDB  A</a:t>
              </a:r>
              <a:endParaRPr lang="en-US" sz="11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pic>
          <p:nvPicPr>
            <p:cNvPr id="81" name="Picture 80" descr="Screen Shot 2017-03-02 at 15.24.15 copy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7614" y="2095724"/>
              <a:ext cx="1948924" cy="689642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8034850" y="3547999"/>
              <a:ext cx="6180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dirty="0" smtClean="0">
                  <a:solidFill>
                    <a:schemeClr val="bg2">
                      <a:lumMod val="10000"/>
                    </a:schemeClr>
                  </a:solidFill>
                </a:rPr>
                <a:t>DDB  B</a:t>
              </a:r>
              <a:endParaRPr lang="en-US" sz="11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034850" y="4544015"/>
              <a:ext cx="6180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dirty="0" smtClean="0">
                  <a:solidFill>
                    <a:schemeClr val="bg2">
                      <a:lumMod val="10000"/>
                    </a:schemeClr>
                  </a:solidFill>
                </a:rPr>
                <a:t>DDB  C</a:t>
              </a:r>
              <a:endParaRPr lang="en-US" sz="11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51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tx2"/>
                </a:solidFill>
              </a:rPr>
              <a:t>IDENTIFICATION &amp; DATA MANAGEMENT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CITIZEN CENTRIC APPROACH 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441728" y="2011059"/>
            <a:ext cx="380675" cy="3086323"/>
            <a:chOff x="4284637" y="1883339"/>
            <a:chExt cx="380675" cy="3086323"/>
          </a:xfrm>
        </p:grpSpPr>
        <p:pic>
          <p:nvPicPr>
            <p:cNvPr id="75" name="Picture 74" descr="ctzn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4637" y="3965658"/>
              <a:ext cx="380675" cy="1004004"/>
            </a:xfrm>
            <a:prstGeom prst="rect">
              <a:avLst/>
            </a:prstGeom>
          </p:spPr>
        </p:pic>
        <p:sp>
          <p:nvSpPr>
            <p:cNvPr id="37" name="Oval 36"/>
            <p:cNvSpPr/>
            <p:nvPr/>
          </p:nvSpPr>
          <p:spPr>
            <a:xfrm>
              <a:off x="4369419" y="3801873"/>
              <a:ext cx="152866" cy="16463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>
              <a:stCxn id="37" idx="0"/>
              <a:endCxn id="6" idx="2"/>
            </p:cNvCxnSpPr>
            <p:nvPr/>
          </p:nvCxnSpPr>
          <p:spPr>
            <a:xfrm flipH="1" flipV="1">
              <a:off x="4432826" y="1883339"/>
              <a:ext cx="13026" cy="191853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Elbow Connector 21"/>
          <p:cNvCxnSpPr/>
          <p:nvPr/>
        </p:nvCxnSpPr>
        <p:spPr>
          <a:xfrm>
            <a:off x="4910667" y="2011063"/>
            <a:ext cx="1565187" cy="220997"/>
          </a:xfrm>
          <a:prstGeom prst="bentConnector3">
            <a:avLst>
              <a:gd name="adj1" fmla="val 321"/>
            </a:avLst>
          </a:prstGeom>
          <a:ln w="31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/>
          <p:nvPr/>
        </p:nvCxnSpPr>
        <p:spPr>
          <a:xfrm>
            <a:off x="4810704" y="2011059"/>
            <a:ext cx="1665150" cy="889214"/>
          </a:xfrm>
          <a:prstGeom prst="bentConnector3">
            <a:avLst>
              <a:gd name="adj1" fmla="val -69"/>
            </a:avLst>
          </a:prstGeom>
          <a:ln w="31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/>
          <p:nvPr/>
        </p:nvCxnSpPr>
        <p:spPr>
          <a:xfrm rot="16200000" flipH="1">
            <a:off x="4712694" y="2025461"/>
            <a:ext cx="1783832" cy="1742488"/>
          </a:xfrm>
          <a:prstGeom prst="bentConnector3">
            <a:avLst>
              <a:gd name="adj1" fmla="val 100610"/>
            </a:avLst>
          </a:prstGeom>
          <a:ln w="31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2523885" y="3864587"/>
            <a:ext cx="3951989" cy="0"/>
          </a:xfrm>
          <a:prstGeom prst="straightConnector1">
            <a:avLst/>
          </a:prstGeom>
          <a:ln w="3175" cmpd="sng"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>
            <a:off x="2550520" y="2998229"/>
            <a:ext cx="3951989" cy="0"/>
          </a:xfrm>
          <a:prstGeom prst="straightConnector1">
            <a:avLst/>
          </a:prstGeom>
          <a:ln w="3175" cmpd="sng"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H="1">
            <a:off x="2535645" y="2342541"/>
            <a:ext cx="3951989" cy="0"/>
          </a:xfrm>
          <a:prstGeom prst="straightConnector1">
            <a:avLst/>
          </a:prstGeom>
          <a:ln w="3175" cmpd="sng"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5139267" y="2158037"/>
            <a:ext cx="419100" cy="28469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400" dirty="0" smtClean="0"/>
              <a:t>API</a:t>
            </a:r>
            <a:endParaRPr lang="en-US" sz="1400" dirty="0"/>
          </a:p>
        </p:txBody>
      </p:sp>
      <p:sp>
        <p:nvSpPr>
          <p:cNvPr id="88" name="TextBox 87"/>
          <p:cNvSpPr txBox="1"/>
          <p:nvPr/>
        </p:nvSpPr>
        <p:spPr>
          <a:xfrm>
            <a:off x="5139267" y="2800853"/>
            <a:ext cx="419100" cy="28469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400" dirty="0" smtClean="0"/>
              <a:t>API</a:t>
            </a:r>
            <a:endParaRPr lang="en-US" sz="1400" dirty="0"/>
          </a:p>
        </p:txBody>
      </p:sp>
      <p:sp>
        <p:nvSpPr>
          <p:cNvPr id="89" name="TextBox 88"/>
          <p:cNvSpPr txBox="1"/>
          <p:nvPr/>
        </p:nvSpPr>
        <p:spPr>
          <a:xfrm>
            <a:off x="5139267" y="3656726"/>
            <a:ext cx="419100" cy="28469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400" dirty="0" smtClean="0"/>
              <a:t>API</a:t>
            </a:r>
            <a:endParaRPr lang="en-US" sz="1400" dirty="0"/>
          </a:p>
        </p:txBody>
      </p:sp>
      <p:pic>
        <p:nvPicPr>
          <p:cNvPr id="90" name="Picture 89" descr="IDF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073" y="4424221"/>
            <a:ext cx="1540933" cy="85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1486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1F497D"/>
                </a:solidFill>
              </a:rPr>
              <a:t>ЭВОЛЮЦИЯ СИСТЕМЫ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9" name="Content Placeholder 2"/>
          <p:cNvSpPr>
            <a:spLocks noGrp="1"/>
          </p:cNvSpPr>
          <p:nvPr>
            <p:ph idx="1"/>
          </p:nvPr>
        </p:nvSpPr>
        <p:spPr>
          <a:xfrm>
            <a:off x="457200" y="996965"/>
            <a:ext cx="8229600" cy="9686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 smtClean="0"/>
              <a:t>От централизованных </a:t>
            </a:r>
            <a:r>
              <a:rPr lang="en-US" sz="1800" dirty="0" err="1" smtClean="0"/>
              <a:t>eGov</a:t>
            </a:r>
            <a:r>
              <a:rPr lang="en-US" sz="1800" dirty="0" smtClean="0"/>
              <a:t> </a:t>
            </a:r>
            <a:r>
              <a:rPr lang="ru-RU" sz="1800" dirty="0" smtClean="0"/>
              <a:t>решении к распределенному подходу </a:t>
            </a:r>
            <a:r>
              <a:rPr lang="en-US" sz="1800" dirty="0" err="1" smtClean="0"/>
              <a:t>GovTech</a:t>
            </a:r>
            <a:r>
              <a:rPr lang="en-US" sz="1800" dirty="0" smtClean="0"/>
              <a:t>. </a:t>
            </a:r>
            <a:endParaRPr lang="en-US" sz="1800" dirty="0"/>
          </a:p>
          <a:p>
            <a:endParaRPr lang="en-US" sz="1800" dirty="0"/>
          </a:p>
        </p:txBody>
      </p:sp>
      <p:grpSp>
        <p:nvGrpSpPr>
          <p:cNvPr id="75" name="Group 74"/>
          <p:cNvGrpSpPr/>
          <p:nvPr/>
        </p:nvGrpSpPr>
        <p:grpSpPr>
          <a:xfrm>
            <a:off x="555343" y="1965582"/>
            <a:ext cx="8028566" cy="2262556"/>
            <a:chOff x="555343" y="1998133"/>
            <a:chExt cx="8028566" cy="2822866"/>
          </a:xfrm>
        </p:grpSpPr>
        <p:pic>
          <p:nvPicPr>
            <p:cNvPr id="18" name="Shape 147"/>
            <p:cNvPicPr preferRelativeResize="0"/>
            <p:nvPr/>
          </p:nvPicPr>
          <p:blipFill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892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45450" y="1998133"/>
              <a:ext cx="2938459" cy="282286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7" name="Group 66"/>
            <p:cNvGrpSpPr/>
            <p:nvPr/>
          </p:nvGrpSpPr>
          <p:grpSpPr>
            <a:xfrm>
              <a:off x="2913725" y="2205030"/>
              <a:ext cx="2378798" cy="2527187"/>
              <a:chOff x="1917762" y="2121431"/>
              <a:chExt cx="2378798" cy="2527187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12950" y="2121431"/>
                <a:ext cx="1204039" cy="824036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6" name="Group 65"/>
              <p:cNvGrpSpPr/>
              <p:nvPr/>
            </p:nvGrpSpPr>
            <p:grpSpPr>
              <a:xfrm>
                <a:off x="1917762" y="2945467"/>
                <a:ext cx="2378798" cy="1703151"/>
                <a:chOff x="1917762" y="2945467"/>
                <a:chExt cx="2378798" cy="1703151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1951977" y="3121251"/>
                  <a:ext cx="2344583" cy="16933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Elbow Connector 30"/>
                <p:cNvCxnSpPr/>
                <p:nvPr/>
              </p:nvCxnSpPr>
              <p:spPr>
                <a:xfrm>
                  <a:off x="3114970" y="3357484"/>
                  <a:ext cx="946030" cy="398728"/>
                </a:xfrm>
                <a:prstGeom prst="bentConnector3">
                  <a:avLst>
                    <a:gd name="adj1" fmla="val 101515"/>
                  </a:avLst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Elbow Connector 26"/>
                <p:cNvCxnSpPr>
                  <a:stCxn id="11" idx="2"/>
                </p:cNvCxnSpPr>
                <p:nvPr/>
              </p:nvCxnSpPr>
              <p:spPr>
                <a:xfrm rot="5400000">
                  <a:off x="2265772" y="2920304"/>
                  <a:ext cx="824036" cy="874362"/>
                </a:xfrm>
                <a:prstGeom prst="bentConnector3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/>
                <p:cNvCxnSpPr/>
                <p:nvPr/>
              </p:nvCxnSpPr>
              <p:spPr>
                <a:xfrm>
                  <a:off x="2985965" y="3357484"/>
                  <a:ext cx="0" cy="398728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Rectangle 36"/>
                <p:cNvSpPr/>
                <p:nvPr/>
              </p:nvSpPr>
              <p:spPr>
                <a:xfrm>
                  <a:off x="1951977" y="3769503"/>
                  <a:ext cx="577263" cy="426658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2797668" y="3769503"/>
                  <a:ext cx="577263" cy="426658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3643364" y="3769503"/>
                  <a:ext cx="577263" cy="426658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3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 flipH="1">
                  <a:off x="2240609" y="4355817"/>
                  <a:ext cx="322846" cy="2928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6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 flipH="1">
                  <a:off x="1917762" y="4355682"/>
                  <a:ext cx="322846" cy="2928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 flipH="1">
                  <a:off x="3113684" y="4355817"/>
                  <a:ext cx="322846" cy="2928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 flipH="1">
                  <a:off x="2790837" y="4355682"/>
                  <a:ext cx="322846" cy="2928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0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 flipH="1">
                  <a:off x="3973714" y="4355817"/>
                  <a:ext cx="322846" cy="2928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1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 flipH="1">
                  <a:off x="3650868" y="4355682"/>
                  <a:ext cx="322846" cy="2928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65" name="Group 64"/>
            <p:cNvGrpSpPr/>
            <p:nvPr/>
          </p:nvGrpSpPr>
          <p:grpSpPr>
            <a:xfrm>
              <a:off x="555343" y="2188097"/>
              <a:ext cx="1468064" cy="2527187"/>
              <a:chOff x="457200" y="2121431"/>
              <a:chExt cx="1468064" cy="2527187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563553" y="2121431"/>
                <a:ext cx="1204039" cy="20747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31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31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>
                <a:off x="457200" y="3138184"/>
                <a:ext cx="1468064" cy="0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ctangle 13"/>
              <p:cNvSpPr/>
              <p:nvPr/>
            </p:nvSpPr>
            <p:spPr>
              <a:xfrm>
                <a:off x="663890" y="3370775"/>
                <a:ext cx="989032" cy="731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Can 18"/>
              <p:cNvSpPr/>
              <p:nvPr/>
            </p:nvSpPr>
            <p:spPr>
              <a:xfrm>
                <a:off x="941469" y="2214467"/>
                <a:ext cx="435200" cy="333030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288036"/>
                <a:endParaRPr lang="en-U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63890" y="2214467"/>
                <a:ext cx="989032" cy="731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2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780047" y="4355817"/>
                <a:ext cx="322846" cy="2928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457200" y="4355682"/>
                <a:ext cx="322846" cy="2928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1538093" y="4355817"/>
                <a:ext cx="322846" cy="2928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1215246" y="4355682"/>
                <a:ext cx="322846" cy="2928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7099334" y="3267171"/>
              <a:ext cx="322846" cy="292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6775597" y="3283164"/>
              <a:ext cx="355281" cy="349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TextBox 71"/>
            <p:cNvSpPr txBox="1"/>
            <p:nvPr/>
          </p:nvSpPr>
          <p:spPr>
            <a:xfrm>
              <a:off x="2009881" y="2454462"/>
              <a:ext cx="869313" cy="460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Back</a:t>
              </a:r>
              <a:endParaRPr lang="en-US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074206" y="3632869"/>
              <a:ext cx="771787" cy="460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Front</a:t>
              </a:r>
              <a:endParaRPr lang="en-US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54631" y="4438253"/>
            <a:ext cx="6901112" cy="369332"/>
            <a:chOff x="720761" y="5083836"/>
            <a:chExt cx="6901112" cy="410369"/>
          </a:xfrm>
        </p:grpSpPr>
        <p:sp>
          <p:nvSpPr>
            <p:cNvPr id="76" name="TextBox 75"/>
            <p:cNvSpPr txBox="1"/>
            <p:nvPr/>
          </p:nvSpPr>
          <p:spPr>
            <a:xfrm>
              <a:off x="720761" y="5083836"/>
              <a:ext cx="1066405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Version 1</a:t>
              </a:r>
              <a:endParaRPr lang="en-US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493307" y="5083836"/>
              <a:ext cx="1066405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Version 2</a:t>
              </a:r>
              <a:endParaRPr lang="en-US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555468" y="5083836"/>
              <a:ext cx="1066405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Version 3</a:t>
              </a:r>
              <a:endParaRPr lang="en-US" dirty="0"/>
            </a:p>
          </p:txBody>
        </p:sp>
      </p:grpSp>
      <p:pic>
        <p:nvPicPr>
          <p:cNvPr id="41" name="Picture 40" descr="IDF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073" y="4424221"/>
            <a:ext cx="1540933" cy="85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3970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391133" y="4388420"/>
            <a:ext cx="429076" cy="42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919934" y="4392267"/>
            <a:ext cx="429076" cy="42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489868" y="4392267"/>
            <a:ext cx="429076" cy="42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37863" y="4387281"/>
            <a:ext cx="429076" cy="42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603732" y="4387281"/>
            <a:ext cx="429076" cy="42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120788" y="4392267"/>
            <a:ext cx="429076" cy="42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769957" y="2199532"/>
            <a:ext cx="946131" cy="202208"/>
          </a:xfrm>
          <a:prstGeom prst="rect">
            <a:avLst/>
          </a:prstGeom>
          <a:noFill/>
        </p:spPr>
        <p:txBody>
          <a:bodyPr wrap="square" lIns="28804" tIns="14402" rIns="28804" bIns="14402" rtlCol="0">
            <a:spAutoFit/>
          </a:bodyPr>
          <a:lstStyle/>
          <a:p>
            <a:pPr algn="r" defTabSz="288036"/>
            <a:r>
              <a:rPr lang="ru-RU" sz="1100" dirty="0">
                <a:solidFill>
                  <a:prstClr val="black"/>
                </a:solidFill>
                <a:latin typeface="Calibri"/>
              </a:rPr>
              <a:t>Бидинг</a:t>
            </a:r>
            <a:endParaRPr lang="en-US" sz="11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769956" y="3377695"/>
            <a:ext cx="1105926" cy="202208"/>
          </a:xfrm>
          <a:prstGeom prst="rect">
            <a:avLst/>
          </a:prstGeom>
          <a:noFill/>
        </p:spPr>
        <p:txBody>
          <a:bodyPr wrap="square" lIns="28804" tIns="14402" rIns="28804" bIns="14402" rtlCol="0">
            <a:spAutoFit/>
          </a:bodyPr>
          <a:lstStyle/>
          <a:p>
            <a:pPr algn="r" defTabSz="288036"/>
            <a:r>
              <a:rPr lang="ru-RU" sz="1100" dirty="0">
                <a:solidFill>
                  <a:prstClr val="black"/>
                </a:solidFill>
                <a:latin typeface="Calibri"/>
              </a:rPr>
              <a:t>Провайдеры</a:t>
            </a:r>
            <a:endParaRPr lang="en-US" sz="11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872536" y="1124401"/>
            <a:ext cx="843553" cy="202208"/>
          </a:xfrm>
          <a:prstGeom prst="rect">
            <a:avLst/>
          </a:prstGeom>
          <a:noFill/>
        </p:spPr>
        <p:txBody>
          <a:bodyPr wrap="square" lIns="28804" tIns="14402" rIns="28804" bIns="14402" rtlCol="0">
            <a:spAutoFit/>
          </a:bodyPr>
          <a:lstStyle/>
          <a:p>
            <a:pPr algn="r" defTabSz="288036"/>
            <a:r>
              <a:rPr lang="ru-RU" sz="1100" dirty="0">
                <a:solidFill>
                  <a:prstClr val="black"/>
                </a:solidFill>
                <a:latin typeface="Calibri"/>
              </a:rPr>
              <a:t>База Данных</a:t>
            </a:r>
            <a:endParaRPr lang="en-US" sz="11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9" name="Group 108"/>
          <p:cNvGrpSpPr/>
          <p:nvPr/>
        </p:nvGrpSpPr>
        <p:grpSpPr>
          <a:xfrm>
            <a:off x="5038648" y="883499"/>
            <a:ext cx="1729382" cy="3409155"/>
            <a:chOff x="3057747" y="1336927"/>
            <a:chExt cx="2305842" cy="4545540"/>
          </a:xfrm>
        </p:grpSpPr>
        <p:sp>
          <p:nvSpPr>
            <p:cNvPr id="108" name="Rectangle 107"/>
            <p:cNvSpPr/>
            <p:nvPr/>
          </p:nvSpPr>
          <p:spPr>
            <a:xfrm>
              <a:off x="3057747" y="1336927"/>
              <a:ext cx="2305842" cy="45455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288036"/>
              <a:endParaRPr lang="en-US" sz="1100">
                <a:solidFill>
                  <a:prstClr val="black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814483" y="1431504"/>
              <a:ext cx="990414" cy="916559"/>
              <a:chOff x="3536309" y="958798"/>
              <a:chExt cx="990414" cy="916559"/>
            </a:xfrm>
          </p:grpSpPr>
          <p:sp>
            <p:nvSpPr>
              <p:cNvPr id="4" name="Can 3"/>
              <p:cNvSpPr/>
              <p:nvPr/>
            </p:nvSpPr>
            <p:spPr>
              <a:xfrm>
                <a:off x="3536309" y="958798"/>
                <a:ext cx="771200" cy="91655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288036"/>
                <a:endParaRPr lang="en-U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3715522" y="1174386"/>
                <a:ext cx="811201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88036"/>
                <a:r>
                  <a:rPr lang="en-US" sz="1100" dirty="0">
                    <a:solidFill>
                      <a:prstClr val="black"/>
                    </a:solidFill>
                    <a:latin typeface="Calibri"/>
                  </a:rPr>
                  <a:t>DB</a:t>
                </a:r>
              </a:p>
            </p:txBody>
          </p:sp>
        </p:grpSp>
        <p:sp>
          <p:nvSpPr>
            <p:cNvPr id="7" name="Can 6"/>
            <p:cNvSpPr/>
            <p:nvPr/>
          </p:nvSpPr>
          <p:spPr>
            <a:xfrm>
              <a:off x="3814483" y="2880625"/>
              <a:ext cx="771200" cy="916559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288036"/>
              <a:endParaRPr lang="en-US" sz="1100">
                <a:solidFill>
                  <a:prstClr val="white"/>
                </a:solidFill>
              </a:endParaRPr>
            </a:p>
          </p:txBody>
        </p:sp>
        <p:sp>
          <p:nvSpPr>
            <p:cNvPr id="9" name="Can 8"/>
            <p:cNvSpPr/>
            <p:nvPr/>
          </p:nvSpPr>
          <p:spPr>
            <a:xfrm>
              <a:off x="3809317" y="4513795"/>
              <a:ext cx="771200" cy="916559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288036"/>
              <a:endParaRPr lang="en-US" sz="1100">
                <a:solidFill>
                  <a:prstClr val="white"/>
                </a:solidFill>
              </a:endParaRPr>
            </a:p>
          </p:txBody>
        </p:sp>
        <p:cxnSp>
          <p:nvCxnSpPr>
            <p:cNvPr id="26" name="Straight Arrow Connector 25"/>
            <p:cNvCxnSpPr>
              <a:stCxn id="7" idx="1"/>
              <a:endCxn id="4" idx="3"/>
            </p:cNvCxnSpPr>
            <p:nvPr/>
          </p:nvCxnSpPr>
          <p:spPr>
            <a:xfrm flipV="1">
              <a:off x="4200083" y="2348063"/>
              <a:ext cx="0" cy="532562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>
              <a:stCxn id="7" idx="3"/>
            </p:cNvCxnSpPr>
            <p:nvPr/>
          </p:nvCxnSpPr>
          <p:spPr>
            <a:xfrm>
              <a:off x="4200083" y="3797184"/>
              <a:ext cx="0" cy="61466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hape 55"/>
          <p:cNvCxnSpPr/>
          <p:nvPr/>
        </p:nvCxnSpPr>
        <p:spPr>
          <a:xfrm>
            <a:off x="4404314" y="2962464"/>
            <a:ext cx="4469050" cy="47979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dot"/>
            <a:round/>
            <a:headEnd type="none" w="lg" len="lg"/>
            <a:tailEnd type="none" w="lg" len="lg"/>
          </a:ln>
        </p:spPr>
      </p:cxnSp>
      <p:cxnSp>
        <p:nvCxnSpPr>
          <p:cNvPr id="12" name="Shape 55"/>
          <p:cNvCxnSpPr/>
          <p:nvPr/>
        </p:nvCxnSpPr>
        <p:spPr>
          <a:xfrm>
            <a:off x="4429378" y="1876482"/>
            <a:ext cx="4443986" cy="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dot"/>
            <a:round/>
            <a:headEnd type="none" w="lg" len="lg"/>
            <a:tailEnd type="none" w="lg" len="lg"/>
          </a:ln>
        </p:spPr>
      </p:cxnSp>
      <p:cxnSp>
        <p:nvCxnSpPr>
          <p:cNvPr id="11" name="Straight Connector 10"/>
          <p:cNvCxnSpPr/>
          <p:nvPr/>
        </p:nvCxnSpPr>
        <p:spPr>
          <a:xfrm>
            <a:off x="3321799" y="4204917"/>
            <a:ext cx="5551565" cy="376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5916588" y="3953570"/>
            <a:ext cx="0" cy="2513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8670313" y="4242518"/>
            <a:ext cx="429076" cy="573839"/>
            <a:chOff x="7966803" y="5882464"/>
            <a:chExt cx="572101" cy="765119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7966803" y="6075482"/>
              <a:ext cx="572101" cy="572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2" name="Straight Arrow Connector 31"/>
            <p:cNvCxnSpPr>
              <a:endCxn id="24" idx="0"/>
            </p:cNvCxnSpPr>
            <p:nvPr/>
          </p:nvCxnSpPr>
          <p:spPr>
            <a:xfrm>
              <a:off x="8237537" y="5882464"/>
              <a:ext cx="15316" cy="1930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Arrow Connector 38"/>
          <p:cNvCxnSpPr/>
          <p:nvPr/>
        </p:nvCxnSpPr>
        <p:spPr>
          <a:xfrm>
            <a:off x="8373138" y="4247502"/>
            <a:ext cx="11487" cy="1447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7236246" y="4248163"/>
            <a:ext cx="11487" cy="1447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7826754" y="4237120"/>
            <a:ext cx="11487" cy="1447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6719417" y="4257874"/>
            <a:ext cx="11487" cy="1447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5678996" y="4237120"/>
            <a:ext cx="11487" cy="1447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6158127" y="4257874"/>
            <a:ext cx="11487" cy="1447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3107260" y="4204917"/>
            <a:ext cx="429076" cy="573839"/>
            <a:chOff x="7966803" y="5882464"/>
            <a:chExt cx="572101" cy="765119"/>
          </a:xfrm>
        </p:grpSpPr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7966803" y="6075482"/>
              <a:ext cx="572101" cy="572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1" name="Straight Arrow Connector 50"/>
            <p:cNvCxnSpPr>
              <a:endCxn id="50" idx="0"/>
            </p:cNvCxnSpPr>
            <p:nvPr/>
          </p:nvCxnSpPr>
          <p:spPr>
            <a:xfrm>
              <a:off x="8237537" y="5882464"/>
              <a:ext cx="15316" cy="1930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3545694" y="4204917"/>
            <a:ext cx="429076" cy="573839"/>
            <a:chOff x="7966803" y="5882464"/>
            <a:chExt cx="572101" cy="765119"/>
          </a:xfrm>
        </p:grpSpPr>
        <p:pic>
          <p:nvPicPr>
            <p:cNvPr id="5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7966803" y="6075482"/>
              <a:ext cx="572101" cy="572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4" name="Straight Arrow Connector 53"/>
            <p:cNvCxnSpPr>
              <a:endCxn id="53" idx="0"/>
            </p:cNvCxnSpPr>
            <p:nvPr/>
          </p:nvCxnSpPr>
          <p:spPr>
            <a:xfrm>
              <a:off x="8237537" y="5882464"/>
              <a:ext cx="15316" cy="1930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3975238" y="4237123"/>
            <a:ext cx="429076" cy="573839"/>
            <a:chOff x="7966803" y="5882464"/>
            <a:chExt cx="572101" cy="765119"/>
          </a:xfrm>
        </p:grpSpPr>
        <p:pic>
          <p:nvPicPr>
            <p:cNvPr id="5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7966803" y="6075482"/>
              <a:ext cx="572101" cy="572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9" name="Straight Arrow Connector 58"/>
            <p:cNvCxnSpPr>
              <a:endCxn id="56" idx="0"/>
            </p:cNvCxnSpPr>
            <p:nvPr/>
          </p:nvCxnSpPr>
          <p:spPr>
            <a:xfrm>
              <a:off x="8237537" y="5882464"/>
              <a:ext cx="15316" cy="1930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4429378" y="4243657"/>
            <a:ext cx="429076" cy="573839"/>
            <a:chOff x="7966803" y="5882464"/>
            <a:chExt cx="572101" cy="765119"/>
          </a:xfrm>
        </p:grpSpPr>
        <p:pic>
          <p:nvPicPr>
            <p:cNvPr id="6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7966803" y="6075482"/>
              <a:ext cx="572101" cy="572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2" name="Straight Arrow Connector 61"/>
            <p:cNvCxnSpPr>
              <a:endCxn id="61" idx="0"/>
            </p:cNvCxnSpPr>
            <p:nvPr/>
          </p:nvCxnSpPr>
          <p:spPr>
            <a:xfrm>
              <a:off x="8237537" y="5882464"/>
              <a:ext cx="15316" cy="1930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4870986" y="4243657"/>
            <a:ext cx="429076" cy="573839"/>
            <a:chOff x="7966803" y="5882464"/>
            <a:chExt cx="572101" cy="765119"/>
          </a:xfrm>
        </p:grpSpPr>
        <p:pic>
          <p:nvPicPr>
            <p:cNvPr id="6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7966803" y="6075482"/>
              <a:ext cx="572101" cy="572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5" name="Straight Arrow Connector 64"/>
            <p:cNvCxnSpPr>
              <a:endCxn id="64" idx="0"/>
            </p:cNvCxnSpPr>
            <p:nvPr/>
          </p:nvCxnSpPr>
          <p:spPr>
            <a:xfrm>
              <a:off x="8237537" y="5882464"/>
              <a:ext cx="15316" cy="1930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Прямоугольник 2"/>
          <p:cNvSpPr/>
          <p:nvPr/>
        </p:nvSpPr>
        <p:spPr>
          <a:xfrm>
            <a:off x="5591439" y="2324626"/>
            <a:ext cx="853122" cy="306084"/>
          </a:xfrm>
          <a:prstGeom prst="rect">
            <a:avLst/>
          </a:prstGeom>
        </p:spPr>
        <p:txBody>
          <a:bodyPr wrap="none" lIns="28804" tIns="14402" rIns="28804" bIns="14402">
            <a:spAutoFit/>
          </a:bodyPr>
          <a:lstStyle/>
          <a:p>
            <a:pPr defTabSz="288036"/>
            <a:r>
              <a:rPr lang="ru-RU" kern="1200" dirty="0">
                <a:solidFill>
                  <a:prstClr val="black"/>
                </a:solidFill>
                <a:latin typeface="Calibri"/>
              </a:rPr>
              <a:t>Модули </a:t>
            </a:r>
            <a:endParaRPr lang="en-US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58325" y="3465900"/>
            <a:ext cx="1644016" cy="306084"/>
          </a:xfrm>
          <a:prstGeom prst="rect">
            <a:avLst/>
          </a:prstGeom>
        </p:spPr>
        <p:txBody>
          <a:bodyPr wrap="none" lIns="28804" tIns="14402" rIns="28804" bIns="14402">
            <a:spAutoFit/>
          </a:bodyPr>
          <a:lstStyle/>
          <a:p>
            <a:r>
              <a:rPr lang="uk-UA" kern="1200" dirty="0">
                <a:solidFill>
                  <a:prstClr val="black"/>
                </a:solidFill>
                <a:latin typeface="Calibri"/>
              </a:rPr>
              <a:t>Веб аппликация</a:t>
            </a:r>
          </a:p>
        </p:txBody>
      </p:sp>
      <p:pic>
        <p:nvPicPr>
          <p:cNvPr id="66" name="Picture 65" descr="IBMSSE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32" y="1264201"/>
            <a:ext cx="3668889" cy="2229219"/>
          </a:xfrm>
          <a:prstGeom prst="rect">
            <a:avLst/>
          </a:prstGeom>
        </p:spPr>
      </p:pic>
      <p:sp>
        <p:nvSpPr>
          <p:cNvPr id="67" name="Title 1"/>
          <p:cNvSpPr>
            <a:spLocks noGrp="1"/>
          </p:cNvSpPr>
          <p:nvPr>
            <p:ph type="title"/>
          </p:nvPr>
        </p:nvSpPr>
        <p:spPr>
          <a:xfrm>
            <a:off x="685800" y="276147"/>
            <a:ext cx="7772400" cy="613171"/>
          </a:xfrm>
        </p:spPr>
        <p:txBody>
          <a:bodyPr>
            <a:normAutofit/>
          </a:bodyPr>
          <a:lstStyle/>
          <a:p>
            <a:pPr algn="l"/>
            <a:r>
              <a:rPr lang="en-US" sz="2200" dirty="0" smtClean="0">
                <a:solidFill>
                  <a:srgbClr val="4B86D7"/>
                </a:solidFill>
                <a:sym typeface="Bodoni SvtyTwo ITC TT-Book"/>
              </a:rPr>
              <a:t>Version 1.0 (- 2009)</a:t>
            </a:r>
            <a:endParaRPr lang="en-US" sz="2200" dirty="0">
              <a:solidFill>
                <a:srgbClr val="4B86D7"/>
              </a:solidFill>
              <a:latin typeface="+mn-lt"/>
              <a:ea typeface="+mn-ea"/>
              <a:cs typeface="+mn-cs"/>
              <a:sym typeface="Bodoni SvtyTwo ITC TT-Book"/>
            </a:endParaRPr>
          </a:p>
        </p:txBody>
      </p:sp>
      <p:sp>
        <p:nvSpPr>
          <p:cNvPr id="6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5800" y="794023"/>
            <a:ext cx="7772400" cy="276788"/>
          </a:xfrm>
        </p:spPr>
        <p:txBody>
          <a:bodyPr/>
          <a:lstStyle/>
          <a:p>
            <a:pPr algn="l"/>
            <a:r>
              <a:rPr lang="ru-RU" dirty="0" smtClean="0"/>
              <a:t>Закрытая Архитектура - </a:t>
            </a:r>
            <a:r>
              <a:rPr lang="ru-RU" dirty="0" err="1" smtClean="0"/>
              <a:t>Госмонополия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28421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436301" y="1063229"/>
            <a:ext cx="1483563" cy="17846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814483" y="1073629"/>
            <a:ext cx="771200" cy="687419"/>
            <a:chOff x="3536309" y="958798"/>
            <a:chExt cx="771200" cy="916559"/>
          </a:xfrm>
        </p:grpSpPr>
        <p:sp>
          <p:nvSpPr>
            <p:cNvPr id="4" name="Can 3"/>
            <p:cNvSpPr/>
            <p:nvPr/>
          </p:nvSpPr>
          <p:spPr>
            <a:xfrm>
              <a:off x="3536309" y="958798"/>
              <a:ext cx="771200" cy="916559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5522" y="1174386"/>
              <a:ext cx="48456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DB</a:t>
              </a:r>
              <a:endParaRPr lang="en-US" dirty="0"/>
            </a:p>
          </p:txBody>
        </p:sp>
      </p:grpSp>
      <p:sp>
        <p:nvSpPr>
          <p:cNvPr id="7" name="Can 6"/>
          <p:cNvSpPr/>
          <p:nvPr/>
        </p:nvSpPr>
        <p:spPr>
          <a:xfrm>
            <a:off x="3814483" y="2160470"/>
            <a:ext cx="771200" cy="68741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9" name="Can 8"/>
          <p:cNvSpPr/>
          <p:nvPr/>
        </p:nvSpPr>
        <p:spPr>
          <a:xfrm>
            <a:off x="3244036" y="3528142"/>
            <a:ext cx="771200" cy="68741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0" name="Can 9"/>
          <p:cNvSpPr/>
          <p:nvPr/>
        </p:nvSpPr>
        <p:spPr>
          <a:xfrm>
            <a:off x="4877153" y="3528142"/>
            <a:ext cx="771200" cy="68741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b="1" dirty="0"/>
          </a:p>
        </p:txBody>
      </p:sp>
      <p:sp>
        <p:nvSpPr>
          <p:cNvPr id="11" name="Can 10"/>
          <p:cNvSpPr/>
          <p:nvPr/>
        </p:nvSpPr>
        <p:spPr>
          <a:xfrm>
            <a:off x="6748954" y="3528142"/>
            <a:ext cx="771200" cy="68741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cxnSp>
        <p:nvCxnSpPr>
          <p:cNvPr id="12" name="Shape 55"/>
          <p:cNvCxnSpPr/>
          <p:nvPr/>
        </p:nvCxnSpPr>
        <p:spPr>
          <a:xfrm>
            <a:off x="1133373" y="1941098"/>
            <a:ext cx="7797568" cy="47979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dot"/>
            <a:round/>
            <a:headEnd type="none" w="lg" len="lg"/>
            <a:tailEnd type="none" w="lg" len="lg"/>
          </a:ln>
        </p:spPr>
      </p:cxnSp>
      <p:cxnSp>
        <p:nvCxnSpPr>
          <p:cNvPr id="13" name="Shape 55"/>
          <p:cNvCxnSpPr/>
          <p:nvPr/>
        </p:nvCxnSpPr>
        <p:spPr>
          <a:xfrm>
            <a:off x="1133373" y="3056592"/>
            <a:ext cx="7797568" cy="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dot"/>
            <a:round/>
            <a:headEnd type="none" w="lg" len="lg"/>
            <a:tailEnd type="none" w="lg" len="lg"/>
          </a:ln>
        </p:spPr>
      </p:cxnSp>
      <p:cxnSp>
        <p:nvCxnSpPr>
          <p:cNvPr id="26" name="Straight Arrow Connector 25"/>
          <p:cNvCxnSpPr>
            <a:stCxn id="7" idx="1"/>
            <a:endCxn id="4" idx="3"/>
          </p:cNvCxnSpPr>
          <p:nvPr/>
        </p:nvCxnSpPr>
        <p:spPr>
          <a:xfrm flipV="1">
            <a:off x="4200083" y="1761047"/>
            <a:ext cx="0" cy="39942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669432" y="2368862"/>
            <a:ext cx="1261508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ru-RU" sz="1400" dirty="0" err="1" smtClean="0"/>
              <a:t>Бидинг</a:t>
            </a:r>
            <a:endParaRPr lang="en-US" sz="1400" dirty="0"/>
          </a:p>
        </p:txBody>
      </p:sp>
      <p:sp>
        <p:nvSpPr>
          <p:cNvPr id="57" name="TextBox 56"/>
          <p:cNvSpPr txBox="1"/>
          <p:nvPr/>
        </p:nvSpPr>
        <p:spPr>
          <a:xfrm>
            <a:off x="7669432" y="3547025"/>
            <a:ext cx="1474568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ru-RU" sz="1400" dirty="0" smtClean="0"/>
              <a:t>Провайдеры,</a:t>
            </a:r>
            <a:br>
              <a:rPr lang="ru-RU" sz="1400" dirty="0" smtClean="0"/>
            </a:br>
            <a:r>
              <a:rPr lang="ru-RU" sz="1400" dirty="0" smtClean="0"/>
              <a:t>Частные площадки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7806204" y="1293734"/>
            <a:ext cx="1124737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ru-RU" sz="1400" dirty="0" smtClean="0"/>
              <a:t>База Данных</a:t>
            </a:r>
            <a:endParaRPr lang="en-US" sz="1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2000129" y="1326293"/>
            <a:ext cx="5134425" cy="2234408"/>
            <a:chOff x="2000128" y="1768390"/>
            <a:chExt cx="5134425" cy="2979211"/>
          </a:xfrm>
        </p:grpSpPr>
        <p:sp>
          <p:nvSpPr>
            <p:cNvPr id="44" name="TextBox 43"/>
            <p:cNvSpPr txBox="1"/>
            <p:nvPr/>
          </p:nvSpPr>
          <p:spPr>
            <a:xfrm>
              <a:off x="2227391" y="1768390"/>
              <a:ext cx="572101" cy="49244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API</a:t>
              </a:r>
              <a:endParaRPr lang="en-US" dirty="0"/>
            </a:p>
          </p:txBody>
        </p:sp>
        <p:cxnSp>
          <p:nvCxnSpPr>
            <p:cNvPr id="28" name="Straight Arrow Connector 27"/>
            <p:cNvCxnSpPr>
              <a:endCxn id="44" idx="3"/>
            </p:cNvCxnSpPr>
            <p:nvPr/>
          </p:nvCxnSpPr>
          <p:spPr>
            <a:xfrm flipH="1">
              <a:off x="2799492" y="2014611"/>
              <a:ext cx="1014991" cy="0"/>
            </a:xfrm>
            <a:prstGeom prst="straightConnector1">
              <a:avLst/>
            </a:prstGeom>
            <a:ln>
              <a:solidFill>
                <a:srgbClr val="FF0000"/>
              </a:solidFill>
              <a:prstDash val="dot"/>
              <a:headEnd type="none"/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60" name="Group 59"/>
            <p:cNvGrpSpPr/>
            <p:nvPr/>
          </p:nvGrpSpPr>
          <p:grpSpPr>
            <a:xfrm>
              <a:off x="2000128" y="2260832"/>
              <a:ext cx="5134425" cy="2486769"/>
              <a:chOff x="2000128" y="2260832"/>
              <a:chExt cx="5134425" cy="2486769"/>
            </a:xfrm>
          </p:grpSpPr>
          <p:cxnSp>
            <p:nvCxnSpPr>
              <p:cNvPr id="31" name="Elbow Connector 30"/>
              <p:cNvCxnSpPr>
                <a:stCxn id="44" idx="2"/>
              </p:cNvCxnSpPr>
              <p:nvPr/>
            </p:nvCxnSpPr>
            <p:spPr>
              <a:xfrm rot="5400000">
                <a:off x="1020758" y="3254916"/>
                <a:ext cx="2486769" cy="498602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  <a:prstDash val="dot"/>
                <a:headEnd type="none"/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4" name="Elbow Connector 53"/>
              <p:cNvCxnSpPr/>
              <p:nvPr/>
            </p:nvCxnSpPr>
            <p:spPr>
              <a:xfrm>
                <a:off x="2000128" y="3991896"/>
                <a:ext cx="5134425" cy="712291"/>
              </a:xfrm>
              <a:prstGeom prst="bentConnector3">
                <a:avLst>
                  <a:gd name="adj1" fmla="val 99965"/>
                </a:avLst>
              </a:prstGeom>
              <a:ln>
                <a:solidFill>
                  <a:srgbClr val="FF0000"/>
                </a:solidFill>
                <a:prstDash val="dot"/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/>
              <p:nvPr/>
            </p:nvCxnSpPr>
            <p:spPr>
              <a:xfrm>
                <a:off x="5176506" y="3991896"/>
                <a:ext cx="0" cy="71229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dot"/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/>
              <p:cNvCxnSpPr/>
              <p:nvPr/>
            </p:nvCxnSpPr>
            <p:spPr>
              <a:xfrm>
                <a:off x="3594564" y="3991896"/>
                <a:ext cx="0" cy="71229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dot"/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6" name="Straight Connector 65"/>
          <p:cNvCxnSpPr/>
          <p:nvPr/>
        </p:nvCxnSpPr>
        <p:spPr>
          <a:xfrm flipV="1">
            <a:off x="3814484" y="3117105"/>
            <a:ext cx="3419619" cy="188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7234102" y="3117106"/>
            <a:ext cx="0" cy="4110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5059543" y="3135991"/>
            <a:ext cx="0" cy="4110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3814483" y="3117107"/>
            <a:ext cx="0" cy="4110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7" idx="3"/>
          </p:cNvCxnSpPr>
          <p:nvPr/>
        </p:nvCxnSpPr>
        <p:spPr>
          <a:xfrm flipV="1">
            <a:off x="4200083" y="2847889"/>
            <a:ext cx="0" cy="2692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4470549" y="4215561"/>
            <a:ext cx="2333640" cy="770128"/>
            <a:chOff x="6205264" y="5620746"/>
            <a:chExt cx="2333640" cy="1026837"/>
          </a:xfrm>
        </p:grpSpPr>
        <p:grpSp>
          <p:nvGrpSpPr>
            <p:cNvPr id="42" name="Group 41"/>
            <p:cNvGrpSpPr/>
            <p:nvPr/>
          </p:nvGrpSpPr>
          <p:grpSpPr>
            <a:xfrm>
              <a:off x="7966803" y="5882464"/>
              <a:ext cx="572101" cy="765119"/>
              <a:chOff x="7966803" y="5882464"/>
              <a:chExt cx="572101" cy="765119"/>
            </a:xfrm>
          </p:grpSpPr>
          <p:pic>
            <p:nvPicPr>
              <p:cNvPr id="43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7966803" y="6075482"/>
                <a:ext cx="572101" cy="5721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5" name="Straight Arrow Connector 44"/>
              <p:cNvCxnSpPr>
                <a:endCxn id="43" idx="0"/>
              </p:cNvCxnSpPr>
              <p:nvPr/>
            </p:nvCxnSpPr>
            <p:spPr>
              <a:xfrm>
                <a:off x="8237537" y="5882464"/>
                <a:ext cx="15316" cy="19301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Straight Connector 50"/>
            <p:cNvCxnSpPr/>
            <p:nvPr/>
          </p:nvCxnSpPr>
          <p:spPr>
            <a:xfrm>
              <a:off x="6474606" y="5882464"/>
              <a:ext cx="177824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/>
            <p:cNvGrpSpPr/>
            <p:nvPr/>
          </p:nvGrpSpPr>
          <p:grpSpPr>
            <a:xfrm>
              <a:off x="6205264" y="5882464"/>
              <a:ext cx="572101" cy="765119"/>
              <a:chOff x="7966803" y="5882464"/>
              <a:chExt cx="572101" cy="765119"/>
            </a:xfrm>
          </p:grpSpPr>
          <p:pic>
            <p:nvPicPr>
              <p:cNvPr id="53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7966803" y="6075482"/>
                <a:ext cx="572101" cy="5721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5" name="Straight Arrow Connector 54"/>
              <p:cNvCxnSpPr>
                <a:endCxn id="53" idx="0"/>
              </p:cNvCxnSpPr>
              <p:nvPr/>
            </p:nvCxnSpPr>
            <p:spPr>
              <a:xfrm>
                <a:off x="8237537" y="5882464"/>
                <a:ext cx="15316" cy="19301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55"/>
            <p:cNvGrpSpPr/>
            <p:nvPr/>
          </p:nvGrpSpPr>
          <p:grpSpPr>
            <a:xfrm>
              <a:off x="7000198" y="5882464"/>
              <a:ext cx="572101" cy="765119"/>
              <a:chOff x="7966803" y="5882464"/>
              <a:chExt cx="572101" cy="765119"/>
            </a:xfrm>
          </p:grpSpPr>
          <p:pic>
            <p:nvPicPr>
              <p:cNvPr id="61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7966803" y="6075482"/>
                <a:ext cx="572101" cy="5721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62" name="Straight Arrow Connector 61"/>
              <p:cNvCxnSpPr>
                <a:endCxn id="61" idx="0"/>
              </p:cNvCxnSpPr>
              <p:nvPr/>
            </p:nvCxnSpPr>
            <p:spPr>
              <a:xfrm>
                <a:off x="8237537" y="5882464"/>
                <a:ext cx="15316" cy="19301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Arrow Connector 33"/>
            <p:cNvCxnSpPr/>
            <p:nvPr/>
          </p:nvCxnSpPr>
          <p:spPr>
            <a:xfrm flipV="1">
              <a:off x="7000198" y="5620746"/>
              <a:ext cx="0" cy="2617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6608299" y="4215561"/>
            <a:ext cx="2333640" cy="770128"/>
            <a:chOff x="6205264" y="5620746"/>
            <a:chExt cx="2333640" cy="1026837"/>
          </a:xfrm>
        </p:grpSpPr>
        <p:grpSp>
          <p:nvGrpSpPr>
            <p:cNvPr id="64" name="Group 63"/>
            <p:cNvGrpSpPr/>
            <p:nvPr/>
          </p:nvGrpSpPr>
          <p:grpSpPr>
            <a:xfrm>
              <a:off x="7966803" y="5882464"/>
              <a:ext cx="572101" cy="765119"/>
              <a:chOff x="7966803" y="5882464"/>
              <a:chExt cx="572101" cy="765119"/>
            </a:xfrm>
          </p:grpSpPr>
          <p:pic>
            <p:nvPicPr>
              <p:cNvPr id="80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7966803" y="6075482"/>
                <a:ext cx="572101" cy="5721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81" name="Straight Arrow Connector 80"/>
              <p:cNvCxnSpPr>
                <a:endCxn id="80" idx="0"/>
              </p:cNvCxnSpPr>
              <p:nvPr/>
            </p:nvCxnSpPr>
            <p:spPr>
              <a:xfrm>
                <a:off x="8237537" y="5882464"/>
                <a:ext cx="15316" cy="19301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7" name="Straight Connector 66"/>
            <p:cNvCxnSpPr/>
            <p:nvPr/>
          </p:nvCxnSpPr>
          <p:spPr>
            <a:xfrm>
              <a:off x="6474606" y="5882464"/>
              <a:ext cx="177824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6205264" y="5882464"/>
              <a:ext cx="572101" cy="765119"/>
              <a:chOff x="7966803" y="5882464"/>
              <a:chExt cx="572101" cy="765119"/>
            </a:xfrm>
          </p:grpSpPr>
          <p:pic>
            <p:nvPicPr>
              <p:cNvPr id="75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7966803" y="6075482"/>
                <a:ext cx="572101" cy="5721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79" name="Straight Arrow Connector 78"/>
              <p:cNvCxnSpPr>
                <a:endCxn id="75" idx="0"/>
              </p:cNvCxnSpPr>
              <p:nvPr/>
            </p:nvCxnSpPr>
            <p:spPr>
              <a:xfrm>
                <a:off x="8237537" y="5882464"/>
                <a:ext cx="15316" cy="19301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 68"/>
            <p:cNvGrpSpPr/>
            <p:nvPr/>
          </p:nvGrpSpPr>
          <p:grpSpPr>
            <a:xfrm>
              <a:off x="7000198" y="5882464"/>
              <a:ext cx="572101" cy="765119"/>
              <a:chOff x="7966803" y="5882464"/>
              <a:chExt cx="572101" cy="765119"/>
            </a:xfrm>
          </p:grpSpPr>
          <p:pic>
            <p:nvPicPr>
              <p:cNvPr id="73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7966803" y="6075482"/>
                <a:ext cx="572101" cy="5721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74" name="Straight Arrow Connector 73"/>
              <p:cNvCxnSpPr>
                <a:endCxn id="73" idx="0"/>
              </p:cNvCxnSpPr>
              <p:nvPr/>
            </p:nvCxnSpPr>
            <p:spPr>
              <a:xfrm>
                <a:off x="8237537" y="5882464"/>
                <a:ext cx="15316" cy="19301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1" name="Straight Arrow Connector 70"/>
            <p:cNvCxnSpPr/>
            <p:nvPr/>
          </p:nvCxnSpPr>
          <p:spPr>
            <a:xfrm flipV="1">
              <a:off x="7000198" y="5620746"/>
              <a:ext cx="0" cy="2617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2310024" y="4215561"/>
            <a:ext cx="2333640" cy="770128"/>
            <a:chOff x="6205264" y="5620746"/>
            <a:chExt cx="2333640" cy="1026837"/>
          </a:xfrm>
        </p:grpSpPr>
        <p:grpSp>
          <p:nvGrpSpPr>
            <p:cNvPr id="83" name="Group 82"/>
            <p:cNvGrpSpPr/>
            <p:nvPr/>
          </p:nvGrpSpPr>
          <p:grpSpPr>
            <a:xfrm>
              <a:off x="7966803" y="5882464"/>
              <a:ext cx="572101" cy="765119"/>
              <a:chOff x="7966803" y="5882464"/>
              <a:chExt cx="572101" cy="765119"/>
            </a:xfrm>
          </p:grpSpPr>
          <p:pic>
            <p:nvPicPr>
              <p:cNvPr id="92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7966803" y="6075482"/>
                <a:ext cx="572101" cy="5721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3" name="Straight Arrow Connector 92"/>
              <p:cNvCxnSpPr>
                <a:endCxn id="92" idx="0"/>
              </p:cNvCxnSpPr>
              <p:nvPr/>
            </p:nvCxnSpPr>
            <p:spPr>
              <a:xfrm>
                <a:off x="8237537" y="5882464"/>
                <a:ext cx="15316" cy="19301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4" name="Straight Connector 83"/>
            <p:cNvCxnSpPr/>
            <p:nvPr/>
          </p:nvCxnSpPr>
          <p:spPr>
            <a:xfrm flipV="1">
              <a:off x="7270932" y="5882464"/>
              <a:ext cx="981921" cy="199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5" name="Group 84"/>
            <p:cNvGrpSpPr/>
            <p:nvPr/>
          </p:nvGrpSpPr>
          <p:grpSpPr>
            <a:xfrm>
              <a:off x="6205264" y="5882464"/>
              <a:ext cx="572101" cy="765119"/>
              <a:chOff x="7966803" y="5882464"/>
              <a:chExt cx="572101" cy="765119"/>
            </a:xfrm>
          </p:grpSpPr>
          <p:pic>
            <p:nvPicPr>
              <p:cNvPr id="90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7966803" y="6075482"/>
                <a:ext cx="572101" cy="5721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1" name="Straight Arrow Connector 90"/>
              <p:cNvCxnSpPr>
                <a:endCxn id="90" idx="0"/>
              </p:cNvCxnSpPr>
              <p:nvPr/>
            </p:nvCxnSpPr>
            <p:spPr>
              <a:xfrm>
                <a:off x="8237537" y="5882464"/>
                <a:ext cx="15316" cy="19301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Group 85"/>
            <p:cNvGrpSpPr/>
            <p:nvPr/>
          </p:nvGrpSpPr>
          <p:grpSpPr>
            <a:xfrm>
              <a:off x="7000198" y="5882464"/>
              <a:ext cx="572101" cy="765119"/>
              <a:chOff x="7966803" y="5882464"/>
              <a:chExt cx="572101" cy="765119"/>
            </a:xfrm>
          </p:grpSpPr>
          <p:pic>
            <p:nvPicPr>
              <p:cNvPr id="88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7966803" y="6075482"/>
                <a:ext cx="572101" cy="5721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89" name="Straight Arrow Connector 88"/>
              <p:cNvCxnSpPr>
                <a:endCxn id="88" idx="0"/>
              </p:cNvCxnSpPr>
              <p:nvPr/>
            </p:nvCxnSpPr>
            <p:spPr>
              <a:xfrm>
                <a:off x="8237537" y="5882464"/>
                <a:ext cx="15316" cy="19301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7" name="Straight Arrow Connector 86"/>
            <p:cNvCxnSpPr/>
            <p:nvPr/>
          </p:nvCxnSpPr>
          <p:spPr>
            <a:xfrm flipV="1">
              <a:off x="7538881" y="5620746"/>
              <a:ext cx="0" cy="2617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253302" y="4217055"/>
            <a:ext cx="2342773" cy="770128"/>
            <a:chOff x="6205264" y="5620746"/>
            <a:chExt cx="2342773" cy="1026837"/>
          </a:xfrm>
        </p:grpSpPr>
        <p:grpSp>
          <p:nvGrpSpPr>
            <p:cNvPr id="94" name="Group 93"/>
            <p:cNvGrpSpPr/>
            <p:nvPr/>
          </p:nvGrpSpPr>
          <p:grpSpPr>
            <a:xfrm>
              <a:off x="7666041" y="5882464"/>
              <a:ext cx="572101" cy="765119"/>
              <a:chOff x="7666041" y="5882464"/>
              <a:chExt cx="572101" cy="765119"/>
            </a:xfrm>
          </p:grpSpPr>
          <p:pic>
            <p:nvPicPr>
              <p:cNvPr id="103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7666041" y="6075482"/>
                <a:ext cx="572101" cy="5721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04" name="Straight Arrow Connector 103"/>
              <p:cNvCxnSpPr>
                <a:endCxn id="103" idx="0"/>
              </p:cNvCxnSpPr>
              <p:nvPr/>
            </p:nvCxnSpPr>
            <p:spPr>
              <a:xfrm>
                <a:off x="7936775" y="5882464"/>
                <a:ext cx="15316" cy="19301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5" name="Straight Connector 94"/>
            <p:cNvCxnSpPr/>
            <p:nvPr/>
          </p:nvCxnSpPr>
          <p:spPr>
            <a:xfrm>
              <a:off x="6474606" y="5882464"/>
              <a:ext cx="207343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6" name="Group 95"/>
            <p:cNvGrpSpPr/>
            <p:nvPr/>
          </p:nvGrpSpPr>
          <p:grpSpPr>
            <a:xfrm>
              <a:off x="6205264" y="5882464"/>
              <a:ext cx="572101" cy="765119"/>
              <a:chOff x="7966803" y="5882464"/>
              <a:chExt cx="572101" cy="765119"/>
            </a:xfrm>
          </p:grpSpPr>
          <p:pic>
            <p:nvPicPr>
              <p:cNvPr id="101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7966803" y="6075482"/>
                <a:ext cx="572101" cy="5721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02" name="Straight Arrow Connector 101"/>
              <p:cNvCxnSpPr>
                <a:endCxn id="101" idx="0"/>
              </p:cNvCxnSpPr>
              <p:nvPr/>
            </p:nvCxnSpPr>
            <p:spPr>
              <a:xfrm>
                <a:off x="8237537" y="5882464"/>
                <a:ext cx="15316" cy="19301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Group 96"/>
            <p:cNvGrpSpPr/>
            <p:nvPr/>
          </p:nvGrpSpPr>
          <p:grpSpPr>
            <a:xfrm>
              <a:off x="7000198" y="5882464"/>
              <a:ext cx="572101" cy="765119"/>
              <a:chOff x="7966803" y="5882464"/>
              <a:chExt cx="572101" cy="765119"/>
            </a:xfrm>
          </p:grpSpPr>
          <p:pic>
            <p:nvPicPr>
              <p:cNvPr id="99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7966803" y="6075482"/>
                <a:ext cx="572101" cy="5721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00" name="Straight Arrow Connector 99"/>
              <p:cNvCxnSpPr>
                <a:endCxn id="99" idx="0"/>
              </p:cNvCxnSpPr>
              <p:nvPr/>
            </p:nvCxnSpPr>
            <p:spPr>
              <a:xfrm>
                <a:off x="8237537" y="5882464"/>
                <a:ext cx="15316" cy="19301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8" name="Straight Arrow Connector 97"/>
            <p:cNvCxnSpPr/>
            <p:nvPr/>
          </p:nvCxnSpPr>
          <p:spPr>
            <a:xfrm flipV="1">
              <a:off x="7856352" y="5620746"/>
              <a:ext cx="0" cy="2617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Cube 14"/>
          <p:cNvSpPr/>
          <p:nvPr/>
        </p:nvSpPr>
        <p:spPr>
          <a:xfrm>
            <a:off x="1648501" y="3547027"/>
            <a:ext cx="966605" cy="670028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53300" y="3581650"/>
            <a:ext cx="1395200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400" dirty="0" smtClean="0"/>
              <a:t>НПО, Мониторинг</a:t>
            </a:r>
          </a:p>
          <a:p>
            <a:r>
              <a:rPr lang="ru-RU" sz="1400" dirty="0" smtClean="0"/>
              <a:t>Аналитика </a:t>
            </a:r>
            <a:endParaRPr lang="en-US" sz="1400" dirty="0"/>
          </a:p>
        </p:txBody>
      </p:sp>
      <p:sp>
        <p:nvSpPr>
          <p:cNvPr id="105" name="TextBox 104"/>
          <p:cNvSpPr txBox="1"/>
          <p:nvPr/>
        </p:nvSpPr>
        <p:spPr>
          <a:xfrm>
            <a:off x="3664102" y="2368862"/>
            <a:ext cx="1041589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dirty="0" err="1" smtClean="0"/>
              <a:t>Бидинг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482567" y="3763088"/>
            <a:ext cx="322149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5104409" y="3767576"/>
            <a:ext cx="322149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7019326" y="3767576"/>
            <a:ext cx="322149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Version 2</a:t>
            </a:r>
            <a:r>
              <a:rPr lang="ru-RU" dirty="0" smtClean="0"/>
              <a:t>.0 (</a:t>
            </a:r>
            <a:r>
              <a:rPr lang="en-US" dirty="0"/>
              <a:t>2014/15</a:t>
            </a:r>
            <a:r>
              <a:rPr lang="ru-RU" dirty="0"/>
              <a:t> </a:t>
            </a:r>
            <a:r>
              <a:rPr lang="ru-RU" dirty="0" smtClean="0"/>
              <a:t>- </a:t>
            </a:r>
            <a:r>
              <a:rPr lang="en-US" dirty="0" err="1" smtClean="0"/>
              <a:t>ProZorro</a:t>
            </a:r>
            <a:r>
              <a:rPr lang="ru-RU" dirty="0" smtClean="0"/>
              <a:t>)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l"/>
            <a:r>
              <a:rPr lang="ru-RU" dirty="0" smtClean="0"/>
              <a:t>Элементы Открытой Архитектуры – Гибридный модель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72803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314963" y="297195"/>
            <a:ext cx="4532804" cy="42553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en" sz="3200" dirty="0"/>
              <a:t>eAuction 3.0</a:t>
            </a:r>
          </a:p>
        </p:txBody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314963" y="830801"/>
            <a:ext cx="5230212" cy="30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100" dirty="0" smtClean="0"/>
              <a:t>Ukrainian-Georgian </a:t>
            </a:r>
            <a:r>
              <a:rPr lang="en" sz="1100" dirty="0" smtClean="0"/>
              <a:t>Blockchain-based </a:t>
            </a:r>
            <a:r>
              <a:rPr lang="en" sz="1100" dirty="0"/>
              <a:t>online-auction system for State</a:t>
            </a:r>
          </a:p>
        </p:txBody>
      </p:sp>
      <p:pic>
        <p:nvPicPr>
          <p:cNvPr id="147" name="Shape 147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9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4407" y="506068"/>
            <a:ext cx="4706591" cy="4502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962" y="2823541"/>
            <a:ext cx="1483050" cy="424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9535" y="2858462"/>
            <a:ext cx="1225961" cy="39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1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60907" y="2250841"/>
            <a:ext cx="134458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1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4962" y="3548254"/>
            <a:ext cx="1483049" cy="49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1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4963" y="2280571"/>
            <a:ext cx="1483049" cy="308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16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4963" y="1507151"/>
            <a:ext cx="1576025" cy="5156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314963" y="4743146"/>
            <a:ext cx="6148108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600"/>
              </a:spcAft>
            </a:pPr>
            <a:r>
              <a:rPr lang="en" sz="1000" dirty="0">
                <a:solidFill>
                  <a:schemeClr val="dk2"/>
                </a:solidFill>
              </a:rPr>
              <a:t>For more information please visit: </a:t>
            </a:r>
            <a:r>
              <a:rPr lang="en" sz="1000" u="sng" dirty="0">
                <a:solidFill>
                  <a:schemeClr val="hlink"/>
                </a:solidFill>
                <a:hlinkClick r:id="rId11"/>
              </a:rPr>
              <a:t>www.eauction.idf.solutions</a:t>
            </a:r>
          </a:p>
        </p:txBody>
      </p:sp>
    </p:spTree>
    <p:extLst>
      <p:ext uri="{BB962C8B-B14F-4D97-AF65-F5344CB8AC3E}">
        <p14:creationId xmlns:p14="http://schemas.microsoft.com/office/powerpoint/2010/main" val="326365511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223700" y="190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rgbClr val="377DBD"/>
                </a:solidFill>
                <a:highlight>
                  <a:srgbClr val="FFFFFF"/>
                </a:highlight>
              </a:rPr>
              <a:t>Р</a:t>
            </a:r>
            <a:r>
              <a:rPr lang="en" sz="1800">
                <a:solidFill>
                  <a:srgbClr val="377DBD"/>
                </a:solidFill>
              </a:rPr>
              <a:t>еєстри:</a:t>
            </a:r>
          </a:p>
        </p:txBody>
      </p:sp>
      <p:pic>
        <p:nvPicPr>
          <p:cNvPr id="92" name="Shape 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56761" y="762725"/>
            <a:ext cx="12257525" cy="3775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199471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100" dirty="0">
                <a:solidFill>
                  <a:schemeClr val="tx2">
                    <a:lumMod val="75000"/>
                  </a:schemeClr>
                </a:solidFill>
              </a:rPr>
              <a:t>МНОГОСЛОЙНАЯ </a:t>
            </a:r>
            <a:r>
              <a:rPr lang="uk-UA" sz="3100" dirty="0" smtClean="0">
                <a:solidFill>
                  <a:schemeClr val="tx2">
                    <a:lumMod val="75000"/>
                  </a:schemeClr>
                </a:solidFill>
              </a:rPr>
              <a:t>АРХИТЕКТУРА</a:t>
            </a:r>
            <a:r>
              <a:rPr lang="uk-UA" sz="31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sz="31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3100" dirty="0" smtClean="0">
                <a:solidFill>
                  <a:schemeClr val="tx2">
                    <a:lumMod val="75000"/>
                  </a:schemeClr>
                </a:solidFill>
              </a:rPr>
              <a:t>саморазвивающая система</a:t>
            </a:r>
            <a:endParaRPr lang="en-US" sz="31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Picture 5" descr="Screen Shot 2017-03-02 at 17.33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80590"/>
            <a:ext cx="8229600" cy="3460950"/>
          </a:xfrm>
          <a:prstGeom prst="rect">
            <a:avLst/>
          </a:prstGeom>
        </p:spPr>
      </p:pic>
      <p:pic>
        <p:nvPicPr>
          <p:cNvPr id="7" name="Picture 6" descr="IDF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073" y="4424221"/>
            <a:ext cx="1540933" cy="85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5056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PROPERTY REGISTRATION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Picture 3" descr="IDF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073" y="4424221"/>
            <a:ext cx="1540933" cy="858644"/>
          </a:xfrm>
          <a:prstGeom prst="rect">
            <a:avLst/>
          </a:prstGeom>
        </p:spPr>
      </p:pic>
      <p:pic>
        <p:nvPicPr>
          <p:cNvPr id="6" name="Picture 5" descr="Screen Shot 2017-03-02 at 15.24.15 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175" y="1744140"/>
            <a:ext cx="6161892" cy="16086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1728" y="3352806"/>
            <a:ext cx="1851789" cy="3693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Service-Providers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13" name="Elbow Connector 12"/>
          <p:cNvCxnSpPr>
            <a:stCxn id="7" idx="3"/>
          </p:cNvCxnSpPr>
          <p:nvPr/>
        </p:nvCxnSpPr>
        <p:spPr>
          <a:xfrm flipV="1">
            <a:off x="2043517" y="3115754"/>
            <a:ext cx="3036499" cy="421718"/>
          </a:xfrm>
          <a:prstGeom prst="bentConnector3">
            <a:avLst>
              <a:gd name="adj1" fmla="val 50000"/>
            </a:avLst>
          </a:prstGeom>
          <a:ln w="6350" cmpd="sng"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365987" y="1111654"/>
            <a:ext cx="2541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Quality Assurance Board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3551" y="949358"/>
            <a:ext cx="3101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Government as a policy </a:t>
            </a:r>
            <a:r>
              <a:rPr lang="en-US" b="1" dirty="0" smtClean="0">
                <a:solidFill>
                  <a:schemeClr val="accent1"/>
                </a:solidFill>
              </a:rPr>
              <a:t>maker 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17" name="Picture 16" descr="ctz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130" y="2963334"/>
            <a:ext cx="798235" cy="2105290"/>
          </a:xfrm>
          <a:prstGeom prst="rect">
            <a:avLst/>
          </a:prstGeom>
        </p:spPr>
      </p:pic>
      <p:pic>
        <p:nvPicPr>
          <p:cNvPr id="18" name="Picture 17" descr="3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968" y="3941327"/>
            <a:ext cx="748365" cy="608658"/>
          </a:xfrm>
          <a:prstGeom prst="rect">
            <a:avLst/>
          </a:prstGeom>
        </p:spPr>
      </p:pic>
      <p:pic>
        <p:nvPicPr>
          <p:cNvPr id="19" name="Picture 18" descr="it-service-desk-clipart-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366" y="3911785"/>
            <a:ext cx="748365" cy="638199"/>
          </a:xfrm>
          <a:prstGeom prst="rect">
            <a:avLst/>
          </a:prstGeom>
        </p:spPr>
      </p:pic>
      <p:pic>
        <p:nvPicPr>
          <p:cNvPr id="20" name="Picture 19" descr="apple-imac2011_q2-215-main-l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835" y="3730995"/>
            <a:ext cx="895451" cy="857483"/>
          </a:xfrm>
          <a:prstGeom prst="rect">
            <a:avLst/>
          </a:prstGeom>
        </p:spPr>
      </p:pic>
      <p:pic>
        <p:nvPicPr>
          <p:cNvPr id="21" name="Picture 20" descr="Mobile App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1" y="3857607"/>
            <a:ext cx="716988" cy="68861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128165" y="3857603"/>
            <a:ext cx="3668824" cy="76173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4020168" y="3537472"/>
            <a:ext cx="0" cy="320130"/>
          </a:xfrm>
          <a:prstGeom prst="line">
            <a:avLst/>
          </a:prstGeom>
          <a:ln w="6350" cmpd="sng"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306648" y="1313262"/>
            <a:ext cx="22690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Policy and strategy</a:t>
            </a:r>
          </a:p>
          <a:p>
            <a:r>
              <a:rPr lang="en-US" sz="1600" dirty="0">
                <a:solidFill>
                  <a:schemeClr val="accent1"/>
                </a:solidFill>
              </a:rPr>
              <a:t>Rules and </a:t>
            </a:r>
            <a:r>
              <a:rPr lang="en-US" sz="1600" dirty="0" smtClean="0">
                <a:solidFill>
                  <a:schemeClr val="accent1"/>
                </a:solidFill>
              </a:rPr>
              <a:t>Regulations</a:t>
            </a:r>
          </a:p>
          <a:p>
            <a:r>
              <a:rPr lang="en-US" sz="1600" dirty="0" smtClean="0">
                <a:solidFill>
                  <a:schemeClr val="accent1"/>
                </a:solidFill>
              </a:rPr>
              <a:t>Data exchange </a:t>
            </a:r>
            <a:r>
              <a:rPr lang="en-US" sz="1600" dirty="0">
                <a:solidFill>
                  <a:schemeClr val="accent1"/>
                </a:solidFill>
              </a:rPr>
              <a:t>protocol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571090" y="1450891"/>
            <a:ext cx="23029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rgbClr val="4F81BD"/>
                </a:solidFill>
              </a:rPr>
              <a:t>QA</a:t>
            </a:r>
            <a:br>
              <a:rPr lang="en-US" sz="1600" dirty="0">
                <a:solidFill>
                  <a:srgbClr val="4F81BD"/>
                </a:solidFill>
              </a:rPr>
            </a:br>
            <a:r>
              <a:rPr lang="en-US" sz="1600" dirty="0" smtClean="0">
                <a:solidFill>
                  <a:srgbClr val="4F81BD"/>
                </a:solidFill>
              </a:rPr>
              <a:t>Providers authorization</a:t>
            </a:r>
            <a:r>
              <a:rPr lang="en-US" sz="1600" dirty="0">
                <a:solidFill>
                  <a:srgbClr val="4F81BD"/>
                </a:solidFill>
              </a:rPr>
              <a:t/>
            </a:r>
            <a:br>
              <a:rPr lang="en-US" sz="1600" dirty="0">
                <a:solidFill>
                  <a:srgbClr val="4F81BD"/>
                </a:solidFill>
              </a:rPr>
            </a:br>
            <a:r>
              <a:rPr lang="en-US" sz="1600" dirty="0" smtClean="0">
                <a:solidFill>
                  <a:srgbClr val="4F81BD"/>
                </a:solidFill>
              </a:rPr>
              <a:t>Arbitration -</a:t>
            </a:r>
          </a:p>
          <a:p>
            <a:pPr algn="r"/>
            <a:r>
              <a:rPr lang="en-US" sz="1600" dirty="0">
                <a:solidFill>
                  <a:srgbClr val="4F81BD"/>
                </a:solidFill>
              </a:rPr>
              <a:t>contentious </a:t>
            </a:r>
            <a:r>
              <a:rPr lang="en-US" sz="1600" dirty="0" smtClean="0">
                <a:solidFill>
                  <a:srgbClr val="4F81BD"/>
                </a:solidFill>
              </a:rPr>
              <a:t>issues</a:t>
            </a:r>
            <a:endParaRPr lang="en-US" sz="1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38747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HEALTHCARE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30791" y="878563"/>
            <a:ext cx="408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INDEXING DATA THROUGH BLOCKCHAIN </a:t>
            </a:r>
            <a:endParaRPr lang="en-US" dirty="0"/>
          </a:p>
        </p:txBody>
      </p:sp>
      <p:pic>
        <p:nvPicPr>
          <p:cNvPr id="6" name="Picture 5" descr="Screen Shot 2017-03-02 at 19.03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8" y="1247904"/>
            <a:ext cx="7552267" cy="3355093"/>
          </a:xfrm>
          <a:prstGeom prst="rect">
            <a:avLst/>
          </a:prstGeom>
        </p:spPr>
      </p:pic>
      <p:pic>
        <p:nvPicPr>
          <p:cNvPr id="7" name="Picture 6" descr="IDF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073" y="4424221"/>
            <a:ext cx="1540933" cy="85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2610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kraincy_sangviniki_i_flegmatiki_1.jpg"/>
          <p:cNvPicPr>
            <a:picLocks noChangeAspect="1"/>
          </p:cNvPicPr>
          <p:nvPr/>
        </p:nvPicPr>
        <p:blipFill>
          <a:blip r:embed="rId2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7726" y="-3445325"/>
            <a:ext cx="15177497" cy="607175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</a:t>
            </a:r>
            <a:r>
              <a:rPr lang="en-US" dirty="0" err="1" smtClean="0"/>
              <a:t>Два</a:t>
            </a:r>
            <a:r>
              <a:rPr lang="en-US" dirty="0" smtClean="0"/>
              <a:t> </a:t>
            </a:r>
            <a:r>
              <a:rPr lang="en-US" dirty="0" err="1"/>
              <a:t>украинца</a:t>
            </a:r>
            <a:r>
              <a:rPr lang="en-US" dirty="0"/>
              <a:t> — </a:t>
            </a:r>
            <a:r>
              <a:rPr lang="en-US" dirty="0" err="1"/>
              <a:t>три</a:t>
            </a:r>
            <a:r>
              <a:rPr lang="en-US" dirty="0"/>
              <a:t> </a:t>
            </a:r>
            <a:r>
              <a:rPr lang="en-US" dirty="0" err="1" smtClean="0"/>
              <a:t>гетмана</a:t>
            </a:r>
            <a:r>
              <a:rPr lang="ru-RU" dirty="0" smtClean="0"/>
              <a:t>»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гетман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433" y="3928782"/>
            <a:ext cx="1687574" cy="10024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1" name="Picture 10" descr="укр1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65" y="2834024"/>
            <a:ext cx="1259550" cy="11335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00767" y="3285377"/>
            <a:ext cx="64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+</a:t>
            </a:r>
            <a:endParaRPr lang="en-US" dirty="0"/>
          </a:p>
        </p:txBody>
      </p:sp>
      <p:pic>
        <p:nvPicPr>
          <p:cNvPr id="13" name="Picture 12" descr="укр1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237" y="2834024"/>
            <a:ext cx="1259550" cy="113359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32218" y="3285377"/>
            <a:ext cx="64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=</a:t>
            </a:r>
            <a:endParaRPr lang="en-US" dirty="0"/>
          </a:p>
        </p:txBody>
      </p:sp>
      <p:pic>
        <p:nvPicPr>
          <p:cNvPr id="18" name="Picture 17" descr="гетман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159" y="2734968"/>
            <a:ext cx="1687574" cy="10024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9" name="Picture 18" descr="гетман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433" y="1519936"/>
            <a:ext cx="1687574" cy="10024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0" name="TextBox 19"/>
          <p:cNvSpPr txBox="1"/>
          <p:nvPr/>
        </p:nvSpPr>
        <p:spPr>
          <a:xfrm>
            <a:off x="685800" y="1238115"/>
            <a:ext cx="1678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r>
              <a:rPr lang="en-US" dirty="0" smtClean="0"/>
              <a:t> = 3</a:t>
            </a:r>
          </a:p>
          <a:p>
            <a:r>
              <a:rPr lang="en-US" dirty="0" smtClean="0"/>
              <a:t>4 = 6</a:t>
            </a:r>
          </a:p>
          <a:p>
            <a:r>
              <a:rPr lang="en-US" dirty="0" smtClean="0"/>
              <a:t>6 = 9</a:t>
            </a:r>
          </a:p>
          <a:p>
            <a:r>
              <a:rPr lang="en-US" dirty="0" smtClean="0"/>
              <a:t>8 = 12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01862" y="4384110"/>
            <a:ext cx="4140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Слабость? или</a:t>
            </a:r>
            <a:r>
              <a:rPr lang="mr-IN" dirty="0" smtClean="0"/>
              <a:t>…</a:t>
            </a:r>
            <a:r>
              <a:rPr lang="ru-RU" dirty="0" smtClean="0"/>
              <a:t> СИЛА!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03847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700" dirty="0" err="1"/>
              <a:t>Дерегуляция</a:t>
            </a:r>
            <a:r>
              <a:rPr lang="ru-RU" sz="2700" dirty="0"/>
              <a:t> / </a:t>
            </a:r>
            <a:r>
              <a:rPr lang="ru-RU" sz="2700" dirty="0" err="1"/>
              <a:t>Деконцентрация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>Гос. Служб</a:t>
            </a:r>
            <a:endParaRPr lang="en-US" sz="2700" dirty="0"/>
          </a:p>
        </p:txBody>
      </p:sp>
      <p:sp>
        <p:nvSpPr>
          <p:cNvPr id="4" name="Isosceles Triangle 3"/>
          <p:cNvSpPr/>
          <p:nvPr/>
        </p:nvSpPr>
        <p:spPr>
          <a:xfrm>
            <a:off x="1253206" y="1200149"/>
            <a:ext cx="6366129" cy="3586674"/>
          </a:xfrm>
          <a:prstGeom prst="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2698780" y="1200151"/>
            <a:ext cx="3460751" cy="195983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0" name="Trapezoid 9"/>
          <p:cNvSpPr/>
          <p:nvPr/>
        </p:nvSpPr>
        <p:spPr>
          <a:xfrm>
            <a:off x="1971663" y="3272787"/>
            <a:ext cx="4945864" cy="701891"/>
          </a:xfrm>
          <a:prstGeom prst="trapezoid">
            <a:avLst>
              <a:gd name="adj" fmla="val 8749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1" name="Trapezoid 10"/>
          <p:cNvSpPr/>
          <p:nvPr/>
        </p:nvSpPr>
        <p:spPr>
          <a:xfrm>
            <a:off x="1253176" y="4097482"/>
            <a:ext cx="6366128" cy="701891"/>
          </a:xfrm>
          <a:prstGeom prst="trapezoid">
            <a:avLst>
              <a:gd name="adj" fmla="val 9022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57200" y="3159991"/>
            <a:ext cx="8312868" cy="75194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624770" y="3974676"/>
            <a:ext cx="7145298" cy="89215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397009" y="1583768"/>
            <a:ext cx="328979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ru-RU" sz="1600" dirty="0"/>
              <a:t>Политические/Стратегические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решении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5898003" y="2520041"/>
            <a:ext cx="2788798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sz="1600" dirty="0" smtClean="0"/>
              <a:t>QA 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6349420" y="4280015"/>
            <a:ext cx="2420648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sz="1600" dirty="0" smtClean="0"/>
              <a:t>Front</a:t>
            </a:r>
            <a:endParaRPr lang="en-US" sz="1600" dirty="0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457200" y="2419007"/>
            <a:ext cx="8312868" cy="1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814750" y="3107060"/>
            <a:ext cx="2955333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sz="1600" dirty="0"/>
              <a:t>DB / </a:t>
            </a:r>
            <a:br>
              <a:rPr lang="en-US" sz="1600" dirty="0"/>
            </a:br>
            <a:r>
              <a:rPr lang="ru-RU" sz="1600" dirty="0"/>
              <a:t>Информационные </a:t>
            </a:r>
            <a:r>
              <a:rPr lang="ru-RU" sz="1600" dirty="0" smtClean="0"/>
              <a:t>системы</a:t>
            </a:r>
          </a:p>
          <a:p>
            <a:pPr algn="r"/>
            <a:r>
              <a:rPr lang="ru-RU" sz="1600" dirty="0" smtClean="0"/>
              <a:t>Регистрация</a:t>
            </a:r>
            <a:endParaRPr lang="en-US" sz="1600" dirty="0"/>
          </a:p>
        </p:txBody>
      </p:sp>
      <p:grpSp>
        <p:nvGrpSpPr>
          <p:cNvPr id="6" name="Group 5"/>
          <p:cNvGrpSpPr/>
          <p:nvPr/>
        </p:nvGrpSpPr>
        <p:grpSpPr>
          <a:xfrm>
            <a:off x="1854730" y="4063888"/>
            <a:ext cx="5173941" cy="743984"/>
            <a:chOff x="1854699" y="5418515"/>
            <a:chExt cx="5173941" cy="991978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854699" y="5418515"/>
              <a:ext cx="634942" cy="9639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2489641" y="5463289"/>
              <a:ext cx="685070" cy="9191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174711" y="5418515"/>
              <a:ext cx="634942" cy="9639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3809653" y="5463289"/>
              <a:ext cx="685070" cy="9191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494723" y="5446577"/>
              <a:ext cx="634942" cy="9639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5129665" y="5446577"/>
              <a:ext cx="685070" cy="9191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814735" y="5435227"/>
              <a:ext cx="634942" cy="9639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6449677" y="5435227"/>
              <a:ext cx="578963" cy="9639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/>
          <p:cNvCxnSpPr/>
          <p:nvPr/>
        </p:nvCxnSpPr>
        <p:spPr>
          <a:xfrm flipV="1">
            <a:off x="457201" y="4824053"/>
            <a:ext cx="8229600" cy="75193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1458" y="3375751"/>
            <a:ext cx="2614572" cy="130035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600" dirty="0" smtClean="0"/>
              <a:t>Снятие полномочии от Государства</a:t>
            </a:r>
            <a:br>
              <a:rPr lang="ru-RU" sz="1600" dirty="0" smtClean="0"/>
            </a:br>
            <a:r>
              <a:rPr lang="ru-RU" sz="1600" dirty="0" smtClean="0"/>
              <a:t>и </a:t>
            </a:r>
          </a:p>
          <a:p>
            <a:r>
              <a:rPr lang="ru-RU" sz="1600" dirty="0"/>
              <a:t>п</a:t>
            </a:r>
            <a:r>
              <a:rPr lang="ru-RU" sz="1600" dirty="0" smtClean="0"/>
              <a:t>ередача обществу</a:t>
            </a:r>
            <a:endParaRPr lang="en-US" sz="1600" dirty="0" smtClean="0"/>
          </a:p>
          <a:p>
            <a:r>
              <a:rPr lang="en-US" sz="1600" dirty="0" smtClean="0"/>
              <a:t>(NGO, </a:t>
            </a:r>
            <a:r>
              <a:rPr lang="ru-RU" sz="1600" dirty="0" smtClean="0"/>
              <a:t>бизнес</a:t>
            </a:r>
            <a:r>
              <a:rPr lang="ru-RU" sz="1600" dirty="0"/>
              <a:t>)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61472" y="2520041"/>
            <a:ext cx="1960929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 err="1" smtClean="0"/>
              <a:t>Outsoursing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1958" y="1586039"/>
            <a:ext cx="2791883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dirty="0" smtClean="0"/>
              <a:t>Гос. Агентство (макс. 10 чел.)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06362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1" grpId="0" animBg="1"/>
      <p:bldP spid="18" grpId="0"/>
      <p:bldP spid="19" grpId="0"/>
      <p:bldP spid="21" grpId="0"/>
      <p:bldP spid="3" grpId="0"/>
      <p:bldP spid="9" grpId="0"/>
      <p:bldP spid="12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GALAXY OF SYSTEMS 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4" name="Straight Arrow Connector 3"/>
          <p:cNvCxnSpPr>
            <a:stCxn id="47" idx="2"/>
            <a:endCxn id="41" idx="3"/>
          </p:cNvCxnSpPr>
          <p:nvPr/>
        </p:nvCxnSpPr>
        <p:spPr>
          <a:xfrm flipH="1" flipV="1">
            <a:off x="7551810" y="2021462"/>
            <a:ext cx="1348942" cy="491021"/>
          </a:xfrm>
          <a:prstGeom prst="straightConnector1">
            <a:avLst/>
          </a:prstGeom>
          <a:ln w="12700" cmpd="sng">
            <a:solidFill>
              <a:schemeClr val="accent1">
                <a:lumMod val="75000"/>
              </a:schemeClr>
            </a:solidFill>
            <a:prstDash val="sysDash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7089433" y="1476060"/>
            <a:ext cx="2054569" cy="2109338"/>
            <a:chOff x="3606059" y="810767"/>
            <a:chExt cx="5722655" cy="5892845"/>
          </a:xfrm>
        </p:grpSpPr>
        <p:sp>
          <p:nvSpPr>
            <p:cNvPr id="6" name="Oval 5"/>
            <p:cNvSpPr/>
            <p:nvPr/>
          </p:nvSpPr>
          <p:spPr>
            <a:xfrm>
              <a:off x="3606059" y="815356"/>
              <a:ext cx="5722655" cy="5888256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21000"/>
                  </a:schemeClr>
                </a:gs>
                <a:gs pos="80000">
                  <a:schemeClr val="accent1">
                    <a:shade val="93000"/>
                    <a:satMod val="130000"/>
                    <a:alpha val="21000"/>
                  </a:schemeClr>
                </a:gs>
                <a:gs pos="100000">
                  <a:schemeClr val="accent1">
                    <a:shade val="94000"/>
                    <a:satMod val="135000"/>
                    <a:alpha val="21000"/>
                  </a:schemeClr>
                </a:gs>
              </a:gsLst>
              <a:lin ang="16200000" scaled="0"/>
              <a:tileRect/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434784" y="5077967"/>
              <a:ext cx="613501" cy="863279"/>
              <a:chOff x="2777248" y="2071824"/>
              <a:chExt cx="613501" cy="863279"/>
            </a:xfrm>
          </p:grpSpPr>
          <p:sp>
            <p:nvSpPr>
              <p:cNvPr id="51" name="Can 50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879612" y="2227195"/>
                <a:ext cx="482498" cy="687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DB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3647384" y="3274567"/>
              <a:ext cx="613501" cy="863279"/>
              <a:chOff x="2777248" y="2071824"/>
              <a:chExt cx="613501" cy="863279"/>
            </a:xfrm>
          </p:grpSpPr>
          <p:sp>
            <p:nvSpPr>
              <p:cNvPr id="49" name="Can 48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879612" y="2227195"/>
                <a:ext cx="482498" cy="687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DB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8651185" y="3274568"/>
              <a:ext cx="613501" cy="863279"/>
              <a:chOff x="2777249" y="2071825"/>
              <a:chExt cx="613501" cy="863279"/>
            </a:xfrm>
          </p:grpSpPr>
          <p:sp>
            <p:nvSpPr>
              <p:cNvPr id="47" name="Can 46"/>
              <p:cNvSpPr/>
              <p:nvPr/>
            </p:nvSpPr>
            <p:spPr>
              <a:xfrm>
                <a:off x="2777249" y="2071825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2879610" y="2227196"/>
                <a:ext cx="482498" cy="60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DB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7711384" y="1471167"/>
              <a:ext cx="613501" cy="863279"/>
              <a:chOff x="2777248" y="2071824"/>
              <a:chExt cx="613501" cy="863279"/>
            </a:xfrm>
          </p:grpSpPr>
          <p:sp>
            <p:nvSpPr>
              <p:cNvPr id="45" name="Can 44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2879612" y="2227195"/>
                <a:ext cx="482498" cy="687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DB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6085784" y="810767"/>
              <a:ext cx="613501" cy="863279"/>
              <a:chOff x="2777248" y="2071824"/>
              <a:chExt cx="613501" cy="863279"/>
            </a:xfrm>
          </p:grpSpPr>
          <p:sp>
            <p:nvSpPr>
              <p:cNvPr id="43" name="Can 42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879612" y="2227195"/>
                <a:ext cx="482498" cy="687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DB</a:t>
                </a: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4587184" y="1471167"/>
              <a:ext cx="613501" cy="863279"/>
              <a:chOff x="2777248" y="2071824"/>
              <a:chExt cx="613501" cy="863279"/>
            </a:xfrm>
          </p:grpSpPr>
          <p:sp>
            <p:nvSpPr>
              <p:cNvPr id="41" name="Can 40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879612" y="2227195"/>
                <a:ext cx="482498" cy="687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DB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7762184" y="5128767"/>
              <a:ext cx="613501" cy="863279"/>
              <a:chOff x="2777248" y="2071824"/>
              <a:chExt cx="613501" cy="863279"/>
            </a:xfrm>
          </p:grpSpPr>
          <p:sp>
            <p:nvSpPr>
              <p:cNvPr id="39" name="Can 38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879612" y="2227195"/>
                <a:ext cx="482498" cy="687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DB</a:t>
                </a:r>
              </a:p>
            </p:txBody>
          </p:sp>
        </p:grpSp>
        <p:cxnSp>
          <p:nvCxnSpPr>
            <p:cNvPr id="14" name="Straight Arrow Connector 13"/>
            <p:cNvCxnSpPr>
              <a:stCxn id="41" idx="3"/>
              <a:endCxn id="39" idx="1"/>
            </p:cNvCxnSpPr>
            <p:nvPr/>
          </p:nvCxnSpPr>
          <p:spPr>
            <a:xfrm>
              <a:off x="4893935" y="2334446"/>
              <a:ext cx="3175000" cy="2794321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51" idx="1"/>
              <a:endCxn id="45" idx="3"/>
            </p:cNvCxnSpPr>
            <p:nvPr/>
          </p:nvCxnSpPr>
          <p:spPr>
            <a:xfrm flipV="1">
              <a:off x="4741535" y="2334446"/>
              <a:ext cx="3276600" cy="2743521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43" idx="3"/>
              <a:endCxn id="47" idx="2"/>
            </p:cNvCxnSpPr>
            <p:nvPr/>
          </p:nvCxnSpPr>
          <p:spPr>
            <a:xfrm>
              <a:off x="6392535" y="1674046"/>
              <a:ext cx="2258649" cy="2032161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45" idx="3"/>
              <a:endCxn id="49" idx="4"/>
            </p:cNvCxnSpPr>
            <p:nvPr/>
          </p:nvCxnSpPr>
          <p:spPr>
            <a:xfrm flipH="1">
              <a:off x="4260885" y="2334446"/>
              <a:ext cx="3757250" cy="1371761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43" idx="3"/>
              <a:endCxn id="49" idx="4"/>
            </p:cNvCxnSpPr>
            <p:nvPr/>
          </p:nvCxnSpPr>
          <p:spPr>
            <a:xfrm flipH="1">
              <a:off x="4260885" y="1674046"/>
              <a:ext cx="2131650" cy="2032161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endCxn id="51" idx="1"/>
            </p:cNvCxnSpPr>
            <p:nvPr/>
          </p:nvCxnSpPr>
          <p:spPr>
            <a:xfrm flipH="1">
              <a:off x="4741535" y="1727200"/>
              <a:ext cx="1633865" cy="3350767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43" idx="3"/>
              <a:endCxn id="39" idx="1"/>
            </p:cNvCxnSpPr>
            <p:nvPr/>
          </p:nvCxnSpPr>
          <p:spPr>
            <a:xfrm>
              <a:off x="6392535" y="1674046"/>
              <a:ext cx="1676400" cy="3454721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43" idx="3"/>
              <a:endCxn id="41" idx="3"/>
            </p:cNvCxnSpPr>
            <p:nvPr/>
          </p:nvCxnSpPr>
          <p:spPr>
            <a:xfrm flipH="1">
              <a:off x="4893935" y="1674046"/>
              <a:ext cx="1498600" cy="660400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43" idx="3"/>
              <a:endCxn id="45" idx="3"/>
            </p:cNvCxnSpPr>
            <p:nvPr/>
          </p:nvCxnSpPr>
          <p:spPr>
            <a:xfrm>
              <a:off x="6392535" y="1674046"/>
              <a:ext cx="1625600" cy="660400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45" idx="3"/>
              <a:endCxn id="47" idx="2"/>
            </p:cNvCxnSpPr>
            <p:nvPr/>
          </p:nvCxnSpPr>
          <p:spPr>
            <a:xfrm>
              <a:off x="8018135" y="2334446"/>
              <a:ext cx="633049" cy="1371761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47" idx="2"/>
              <a:endCxn id="49" idx="4"/>
            </p:cNvCxnSpPr>
            <p:nvPr/>
          </p:nvCxnSpPr>
          <p:spPr>
            <a:xfrm flipH="1">
              <a:off x="4260885" y="3706207"/>
              <a:ext cx="4390299" cy="0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47" idx="2"/>
              <a:endCxn id="51" idx="1"/>
            </p:cNvCxnSpPr>
            <p:nvPr/>
          </p:nvCxnSpPr>
          <p:spPr>
            <a:xfrm flipH="1">
              <a:off x="4741535" y="3706207"/>
              <a:ext cx="3909649" cy="1371760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endCxn id="39" idx="1"/>
            </p:cNvCxnSpPr>
            <p:nvPr/>
          </p:nvCxnSpPr>
          <p:spPr>
            <a:xfrm flipH="1">
              <a:off x="8068935" y="3733800"/>
              <a:ext cx="617865" cy="1394967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9" idx="1"/>
              <a:endCxn id="51" idx="1"/>
            </p:cNvCxnSpPr>
            <p:nvPr/>
          </p:nvCxnSpPr>
          <p:spPr>
            <a:xfrm flipH="1" flipV="1">
              <a:off x="4741535" y="5077967"/>
              <a:ext cx="3327400" cy="50800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51" idx="1"/>
            </p:cNvCxnSpPr>
            <p:nvPr/>
          </p:nvCxnSpPr>
          <p:spPr>
            <a:xfrm flipH="1" flipV="1">
              <a:off x="4292600" y="3733800"/>
              <a:ext cx="448935" cy="1344167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39" idx="1"/>
              <a:endCxn id="49" idx="4"/>
            </p:cNvCxnSpPr>
            <p:nvPr/>
          </p:nvCxnSpPr>
          <p:spPr>
            <a:xfrm flipH="1" flipV="1">
              <a:off x="4260885" y="3706207"/>
              <a:ext cx="3808050" cy="1422560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endCxn id="41" idx="3"/>
            </p:cNvCxnSpPr>
            <p:nvPr/>
          </p:nvCxnSpPr>
          <p:spPr>
            <a:xfrm flipV="1">
              <a:off x="4216400" y="2334446"/>
              <a:ext cx="677535" cy="1424754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/>
            <p:cNvGrpSpPr/>
            <p:nvPr/>
          </p:nvGrpSpPr>
          <p:grpSpPr>
            <a:xfrm>
              <a:off x="6168263" y="5797067"/>
              <a:ext cx="613501" cy="863279"/>
              <a:chOff x="2777248" y="2071824"/>
              <a:chExt cx="613501" cy="863279"/>
            </a:xfrm>
          </p:grpSpPr>
          <p:sp>
            <p:nvSpPr>
              <p:cNvPr id="37" name="Can 36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2879612" y="2227195"/>
                <a:ext cx="482498" cy="687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DB</a:t>
                </a:r>
              </a:p>
            </p:txBody>
          </p:sp>
        </p:grpSp>
        <p:cxnSp>
          <p:nvCxnSpPr>
            <p:cNvPr id="32" name="Straight Arrow Connector 31"/>
            <p:cNvCxnSpPr>
              <a:stCxn id="51" idx="1"/>
              <a:endCxn id="37" idx="1"/>
            </p:cNvCxnSpPr>
            <p:nvPr/>
          </p:nvCxnSpPr>
          <p:spPr>
            <a:xfrm>
              <a:off x="4741535" y="5077967"/>
              <a:ext cx="1733479" cy="719100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37" idx="1"/>
              <a:endCxn id="39" idx="1"/>
            </p:cNvCxnSpPr>
            <p:nvPr/>
          </p:nvCxnSpPr>
          <p:spPr>
            <a:xfrm flipV="1">
              <a:off x="6475014" y="5128767"/>
              <a:ext cx="1593921" cy="668300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37" idx="1"/>
              <a:endCxn id="43" idx="3"/>
            </p:cNvCxnSpPr>
            <p:nvPr/>
          </p:nvCxnSpPr>
          <p:spPr>
            <a:xfrm flipH="1" flipV="1">
              <a:off x="6392535" y="1674046"/>
              <a:ext cx="82479" cy="4123021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37" idx="1"/>
              <a:endCxn id="45" idx="3"/>
            </p:cNvCxnSpPr>
            <p:nvPr/>
          </p:nvCxnSpPr>
          <p:spPr>
            <a:xfrm flipV="1">
              <a:off x="6475014" y="2334446"/>
              <a:ext cx="1543121" cy="3462621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37" idx="1"/>
            </p:cNvCxnSpPr>
            <p:nvPr/>
          </p:nvCxnSpPr>
          <p:spPr>
            <a:xfrm flipH="1" flipV="1">
              <a:off x="4921450" y="2381078"/>
              <a:ext cx="1553564" cy="3415989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5073293" y="666001"/>
            <a:ext cx="2054569" cy="2109338"/>
            <a:chOff x="3606059" y="810767"/>
            <a:chExt cx="5722655" cy="5892845"/>
          </a:xfrm>
        </p:grpSpPr>
        <p:sp>
          <p:nvSpPr>
            <p:cNvPr id="54" name="Oval 53"/>
            <p:cNvSpPr/>
            <p:nvPr/>
          </p:nvSpPr>
          <p:spPr>
            <a:xfrm>
              <a:off x="3606059" y="815356"/>
              <a:ext cx="5722655" cy="5888256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21000"/>
                  </a:schemeClr>
                </a:gs>
                <a:gs pos="80000">
                  <a:schemeClr val="accent1">
                    <a:shade val="93000"/>
                    <a:satMod val="130000"/>
                    <a:alpha val="21000"/>
                  </a:schemeClr>
                </a:gs>
                <a:gs pos="100000">
                  <a:schemeClr val="accent1">
                    <a:shade val="94000"/>
                    <a:satMod val="135000"/>
                    <a:alpha val="21000"/>
                  </a:schemeClr>
                </a:gs>
              </a:gsLst>
              <a:lin ang="16200000" scaled="0"/>
              <a:tileRect/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4434784" y="5077967"/>
              <a:ext cx="613501" cy="863279"/>
              <a:chOff x="2777248" y="2071824"/>
              <a:chExt cx="613501" cy="863279"/>
            </a:xfrm>
          </p:grpSpPr>
          <p:sp>
            <p:nvSpPr>
              <p:cNvPr id="99" name="Can 98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2879612" y="2227195"/>
                <a:ext cx="482498" cy="687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DB</a:t>
                </a: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3647384" y="3274567"/>
              <a:ext cx="613501" cy="863279"/>
              <a:chOff x="2777248" y="2071824"/>
              <a:chExt cx="613501" cy="863279"/>
            </a:xfrm>
          </p:grpSpPr>
          <p:sp>
            <p:nvSpPr>
              <p:cNvPr id="97" name="Can 96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2879612" y="2227195"/>
                <a:ext cx="482498" cy="687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DB</a:t>
                </a: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8651185" y="3274568"/>
              <a:ext cx="613501" cy="863279"/>
              <a:chOff x="2777249" y="2071825"/>
              <a:chExt cx="613501" cy="863279"/>
            </a:xfrm>
          </p:grpSpPr>
          <p:sp>
            <p:nvSpPr>
              <p:cNvPr id="95" name="Can 94"/>
              <p:cNvSpPr/>
              <p:nvPr/>
            </p:nvSpPr>
            <p:spPr>
              <a:xfrm>
                <a:off x="2777249" y="2071825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2879610" y="2227196"/>
                <a:ext cx="482498" cy="60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DB</a:t>
                </a: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7711384" y="1471167"/>
              <a:ext cx="613501" cy="863279"/>
              <a:chOff x="2777248" y="2071824"/>
              <a:chExt cx="613501" cy="863279"/>
            </a:xfrm>
          </p:grpSpPr>
          <p:sp>
            <p:nvSpPr>
              <p:cNvPr id="93" name="Can 92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2879612" y="2227195"/>
                <a:ext cx="482498" cy="687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DB</a:t>
                </a: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6085784" y="810767"/>
              <a:ext cx="613501" cy="863279"/>
              <a:chOff x="2777248" y="2071824"/>
              <a:chExt cx="613501" cy="863279"/>
            </a:xfrm>
          </p:grpSpPr>
          <p:sp>
            <p:nvSpPr>
              <p:cNvPr id="91" name="Can 90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2879612" y="2227195"/>
                <a:ext cx="482498" cy="687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DB</a:t>
                </a: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4587184" y="1471167"/>
              <a:ext cx="613501" cy="863279"/>
              <a:chOff x="2777248" y="2071824"/>
              <a:chExt cx="613501" cy="863279"/>
            </a:xfrm>
          </p:grpSpPr>
          <p:sp>
            <p:nvSpPr>
              <p:cNvPr id="89" name="Can 88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2879612" y="2227195"/>
                <a:ext cx="482498" cy="687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DB</a:t>
                </a: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7762184" y="5128767"/>
              <a:ext cx="613501" cy="863279"/>
              <a:chOff x="2777248" y="2071824"/>
              <a:chExt cx="613501" cy="863279"/>
            </a:xfrm>
          </p:grpSpPr>
          <p:sp>
            <p:nvSpPr>
              <p:cNvPr id="87" name="Can 86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2879612" y="2227195"/>
                <a:ext cx="482498" cy="687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DB</a:t>
                </a:r>
              </a:p>
            </p:txBody>
          </p:sp>
        </p:grpSp>
        <p:cxnSp>
          <p:nvCxnSpPr>
            <p:cNvPr id="62" name="Straight Arrow Connector 61"/>
            <p:cNvCxnSpPr>
              <a:stCxn id="89" idx="3"/>
              <a:endCxn id="87" idx="1"/>
            </p:cNvCxnSpPr>
            <p:nvPr/>
          </p:nvCxnSpPr>
          <p:spPr>
            <a:xfrm>
              <a:off x="4893935" y="2334446"/>
              <a:ext cx="3175000" cy="2794321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>
              <a:stCxn id="99" idx="1"/>
              <a:endCxn id="93" idx="3"/>
            </p:cNvCxnSpPr>
            <p:nvPr/>
          </p:nvCxnSpPr>
          <p:spPr>
            <a:xfrm flipV="1">
              <a:off x="4741535" y="2334446"/>
              <a:ext cx="3276600" cy="2743521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>
              <a:stCxn id="91" idx="3"/>
              <a:endCxn id="95" idx="2"/>
            </p:cNvCxnSpPr>
            <p:nvPr/>
          </p:nvCxnSpPr>
          <p:spPr>
            <a:xfrm>
              <a:off x="6392535" y="1674046"/>
              <a:ext cx="2258649" cy="2032161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stCxn id="93" idx="3"/>
              <a:endCxn id="97" idx="4"/>
            </p:cNvCxnSpPr>
            <p:nvPr/>
          </p:nvCxnSpPr>
          <p:spPr>
            <a:xfrm flipH="1">
              <a:off x="4260885" y="2334446"/>
              <a:ext cx="3757250" cy="1371761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>
              <a:stCxn id="91" idx="3"/>
              <a:endCxn id="97" idx="4"/>
            </p:cNvCxnSpPr>
            <p:nvPr/>
          </p:nvCxnSpPr>
          <p:spPr>
            <a:xfrm flipH="1">
              <a:off x="4260885" y="1674046"/>
              <a:ext cx="2131650" cy="2032161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>
              <a:endCxn id="99" idx="1"/>
            </p:cNvCxnSpPr>
            <p:nvPr/>
          </p:nvCxnSpPr>
          <p:spPr>
            <a:xfrm flipH="1">
              <a:off x="4741535" y="1727200"/>
              <a:ext cx="1633865" cy="3350767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>
              <a:stCxn id="91" idx="3"/>
              <a:endCxn id="87" idx="1"/>
            </p:cNvCxnSpPr>
            <p:nvPr/>
          </p:nvCxnSpPr>
          <p:spPr>
            <a:xfrm>
              <a:off x="6392535" y="1674046"/>
              <a:ext cx="1676400" cy="3454721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91" idx="3"/>
              <a:endCxn id="89" idx="3"/>
            </p:cNvCxnSpPr>
            <p:nvPr/>
          </p:nvCxnSpPr>
          <p:spPr>
            <a:xfrm flipH="1">
              <a:off x="4893935" y="1674046"/>
              <a:ext cx="1498600" cy="660400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91" idx="3"/>
              <a:endCxn id="93" idx="3"/>
            </p:cNvCxnSpPr>
            <p:nvPr/>
          </p:nvCxnSpPr>
          <p:spPr>
            <a:xfrm>
              <a:off x="6392535" y="1674046"/>
              <a:ext cx="1625600" cy="660400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>
              <a:stCxn id="93" idx="3"/>
              <a:endCxn id="95" idx="2"/>
            </p:cNvCxnSpPr>
            <p:nvPr/>
          </p:nvCxnSpPr>
          <p:spPr>
            <a:xfrm>
              <a:off x="8018135" y="2334446"/>
              <a:ext cx="633049" cy="1371761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>
              <a:stCxn id="95" idx="2"/>
              <a:endCxn id="97" idx="4"/>
            </p:cNvCxnSpPr>
            <p:nvPr/>
          </p:nvCxnSpPr>
          <p:spPr>
            <a:xfrm flipH="1">
              <a:off x="4260885" y="3706207"/>
              <a:ext cx="4390299" cy="0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stCxn id="95" idx="2"/>
              <a:endCxn id="99" idx="1"/>
            </p:cNvCxnSpPr>
            <p:nvPr/>
          </p:nvCxnSpPr>
          <p:spPr>
            <a:xfrm flipH="1">
              <a:off x="4741535" y="3706207"/>
              <a:ext cx="3909649" cy="1371760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endCxn id="87" idx="1"/>
            </p:cNvCxnSpPr>
            <p:nvPr/>
          </p:nvCxnSpPr>
          <p:spPr>
            <a:xfrm flipH="1">
              <a:off x="8068935" y="3733800"/>
              <a:ext cx="617865" cy="1394967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87" idx="1"/>
              <a:endCxn id="99" idx="1"/>
            </p:cNvCxnSpPr>
            <p:nvPr/>
          </p:nvCxnSpPr>
          <p:spPr>
            <a:xfrm flipH="1" flipV="1">
              <a:off x="4741535" y="5077967"/>
              <a:ext cx="3327400" cy="50800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99" idx="1"/>
            </p:cNvCxnSpPr>
            <p:nvPr/>
          </p:nvCxnSpPr>
          <p:spPr>
            <a:xfrm flipH="1" flipV="1">
              <a:off x="4292600" y="3733800"/>
              <a:ext cx="448935" cy="1344167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>
              <a:stCxn id="87" idx="1"/>
              <a:endCxn id="97" idx="4"/>
            </p:cNvCxnSpPr>
            <p:nvPr/>
          </p:nvCxnSpPr>
          <p:spPr>
            <a:xfrm flipH="1" flipV="1">
              <a:off x="4260885" y="3706207"/>
              <a:ext cx="3808050" cy="1422560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>
              <a:endCxn id="89" idx="3"/>
            </p:cNvCxnSpPr>
            <p:nvPr/>
          </p:nvCxnSpPr>
          <p:spPr>
            <a:xfrm flipV="1">
              <a:off x="4216400" y="2334446"/>
              <a:ext cx="677535" cy="1424754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" name="Group 78"/>
            <p:cNvGrpSpPr/>
            <p:nvPr/>
          </p:nvGrpSpPr>
          <p:grpSpPr>
            <a:xfrm>
              <a:off x="6168263" y="5797067"/>
              <a:ext cx="613501" cy="863279"/>
              <a:chOff x="2777248" y="2071824"/>
              <a:chExt cx="613501" cy="863279"/>
            </a:xfrm>
          </p:grpSpPr>
          <p:sp>
            <p:nvSpPr>
              <p:cNvPr id="85" name="Can 84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2879612" y="2227195"/>
                <a:ext cx="482498" cy="687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DB</a:t>
                </a:r>
              </a:p>
            </p:txBody>
          </p:sp>
        </p:grpSp>
        <p:cxnSp>
          <p:nvCxnSpPr>
            <p:cNvPr id="80" name="Straight Arrow Connector 79"/>
            <p:cNvCxnSpPr>
              <a:stCxn id="99" idx="1"/>
              <a:endCxn id="85" idx="1"/>
            </p:cNvCxnSpPr>
            <p:nvPr/>
          </p:nvCxnSpPr>
          <p:spPr>
            <a:xfrm>
              <a:off x="4741535" y="5077967"/>
              <a:ext cx="1733479" cy="719100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85" idx="1"/>
              <a:endCxn id="87" idx="1"/>
            </p:cNvCxnSpPr>
            <p:nvPr/>
          </p:nvCxnSpPr>
          <p:spPr>
            <a:xfrm flipV="1">
              <a:off x="6475014" y="5128767"/>
              <a:ext cx="1593921" cy="668300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stCxn id="85" idx="1"/>
              <a:endCxn id="91" idx="3"/>
            </p:cNvCxnSpPr>
            <p:nvPr/>
          </p:nvCxnSpPr>
          <p:spPr>
            <a:xfrm flipH="1" flipV="1">
              <a:off x="6392535" y="1674046"/>
              <a:ext cx="82479" cy="4123021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>
              <a:stCxn id="85" idx="1"/>
              <a:endCxn id="93" idx="3"/>
            </p:cNvCxnSpPr>
            <p:nvPr/>
          </p:nvCxnSpPr>
          <p:spPr>
            <a:xfrm flipV="1">
              <a:off x="6475014" y="2334446"/>
              <a:ext cx="1543121" cy="3462621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>
              <a:stCxn id="85" idx="1"/>
            </p:cNvCxnSpPr>
            <p:nvPr/>
          </p:nvCxnSpPr>
          <p:spPr>
            <a:xfrm flipH="1" flipV="1">
              <a:off x="4921450" y="2381078"/>
              <a:ext cx="1553564" cy="3415989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/>
          <p:cNvGrpSpPr/>
          <p:nvPr/>
        </p:nvGrpSpPr>
        <p:grpSpPr>
          <a:xfrm>
            <a:off x="4905191" y="3034163"/>
            <a:ext cx="2054569" cy="2109338"/>
            <a:chOff x="3606059" y="810767"/>
            <a:chExt cx="5722655" cy="5892845"/>
          </a:xfrm>
        </p:grpSpPr>
        <p:sp>
          <p:nvSpPr>
            <p:cNvPr id="102" name="Oval 101"/>
            <p:cNvSpPr/>
            <p:nvPr/>
          </p:nvSpPr>
          <p:spPr>
            <a:xfrm>
              <a:off x="3606059" y="815356"/>
              <a:ext cx="5722655" cy="5888256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21000"/>
                  </a:schemeClr>
                </a:gs>
                <a:gs pos="80000">
                  <a:schemeClr val="accent1">
                    <a:shade val="93000"/>
                    <a:satMod val="130000"/>
                    <a:alpha val="21000"/>
                  </a:schemeClr>
                </a:gs>
                <a:gs pos="100000">
                  <a:schemeClr val="accent1">
                    <a:shade val="94000"/>
                    <a:satMod val="135000"/>
                    <a:alpha val="21000"/>
                  </a:schemeClr>
                </a:gs>
              </a:gsLst>
              <a:lin ang="16200000" scaled="0"/>
              <a:tileRect/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3" name="Group 102"/>
            <p:cNvGrpSpPr/>
            <p:nvPr/>
          </p:nvGrpSpPr>
          <p:grpSpPr>
            <a:xfrm>
              <a:off x="4434784" y="5077967"/>
              <a:ext cx="613501" cy="863279"/>
              <a:chOff x="2777248" y="2071824"/>
              <a:chExt cx="613501" cy="863279"/>
            </a:xfrm>
          </p:grpSpPr>
          <p:sp>
            <p:nvSpPr>
              <p:cNvPr id="147" name="Can 146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2879612" y="2227195"/>
                <a:ext cx="482498" cy="687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DB</a:t>
                </a:r>
              </a:p>
            </p:txBody>
          </p:sp>
        </p:grpSp>
        <p:grpSp>
          <p:nvGrpSpPr>
            <p:cNvPr id="104" name="Group 103"/>
            <p:cNvGrpSpPr/>
            <p:nvPr/>
          </p:nvGrpSpPr>
          <p:grpSpPr>
            <a:xfrm>
              <a:off x="3647384" y="3274567"/>
              <a:ext cx="613501" cy="863279"/>
              <a:chOff x="2777248" y="2071824"/>
              <a:chExt cx="613501" cy="863279"/>
            </a:xfrm>
          </p:grpSpPr>
          <p:sp>
            <p:nvSpPr>
              <p:cNvPr id="145" name="Can 144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2879612" y="2227195"/>
                <a:ext cx="482498" cy="687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DB</a:t>
                </a:r>
              </a:p>
            </p:txBody>
          </p:sp>
        </p:grpSp>
        <p:grpSp>
          <p:nvGrpSpPr>
            <p:cNvPr id="105" name="Group 104"/>
            <p:cNvGrpSpPr/>
            <p:nvPr/>
          </p:nvGrpSpPr>
          <p:grpSpPr>
            <a:xfrm>
              <a:off x="8651185" y="3274568"/>
              <a:ext cx="613501" cy="863279"/>
              <a:chOff x="2777249" y="2071825"/>
              <a:chExt cx="613501" cy="863279"/>
            </a:xfrm>
          </p:grpSpPr>
          <p:sp>
            <p:nvSpPr>
              <p:cNvPr id="143" name="Can 142"/>
              <p:cNvSpPr/>
              <p:nvPr/>
            </p:nvSpPr>
            <p:spPr>
              <a:xfrm>
                <a:off x="2777249" y="2071825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2879610" y="2227196"/>
                <a:ext cx="482498" cy="60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DB</a:t>
                </a:r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>
              <a:off x="7711384" y="1471167"/>
              <a:ext cx="613501" cy="863279"/>
              <a:chOff x="2777248" y="2071824"/>
              <a:chExt cx="613501" cy="863279"/>
            </a:xfrm>
          </p:grpSpPr>
          <p:sp>
            <p:nvSpPr>
              <p:cNvPr id="141" name="Can 140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2879612" y="2227195"/>
                <a:ext cx="482498" cy="687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DB</a:t>
                </a:r>
              </a:p>
            </p:txBody>
          </p:sp>
        </p:grpSp>
        <p:grpSp>
          <p:nvGrpSpPr>
            <p:cNvPr id="107" name="Group 106"/>
            <p:cNvGrpSpPr/>
            <p:nvPr/>
          </p:nvGrpSpPr>
          <p:grpSpPr>
            <a:xfrm>
              <a:off x="6085784" y="810767"/>
              <a:ext cx="613501" cy="863279"/>
              <a:chOff x="2777248" y="2071824"/>
              <a:chExt cx="613501" cy="863279"/>
            </a:xfrm>
          </p:grpSpPr>
          <p:sp>
            <p:nvSpPr>
              <p:cNvPr id="139" name="Can 138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2879612" y="2227195"/>
                <a:ext cx="482498" cy="687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DB</a:t>
                </a:r>
              </a:p>
            </p:txBody>
          </p:sp>
        </p:grpSp>
        <p:grpSp>
          <p:nvGrpSpPr>
            <p:cNvPr id="108" name="Group 107"/>
            <p:cNvGrpSpPr/>
            <p:nvPr/>
          </p:nvGrpSpPr>
          <p:grpSpPr>
            <a:xfrm>
              <a:off x="4587184" y="1471167"/>
              <a:ext cx="613501" cy="863279"/>
              <a:chOff x="2777248" y="2071824"/>
              <a:chExt cx="613501" cy="863279"/>
            </a:xfrm>
          </p:grpSpPr>
          <p:sp>
            <p:nvSpPr>
              <p:cNvPr id="137" name="Can 136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2879612" y="2227195"/>
                <a:ext cx="482498" cy="687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DB</a:t>
                </a:r>
              </a:p>
            </p:txBody>
          </p:sp>
        </p:grpSp>
        <p:grpSp>
          <p:nvGrpSpPr>
            <p:cNvPr id="109" name="Group 108"/>
            <p:cNvGrpSpPr/>
            <p:nvPr/>
          </p:nvGrpSpPr>
          <p:grpSpPr>
            <a:xfrm>
              <a:off x="7762184" y="5128767"/>
              <a:ext cx="613501" cy="863279"/>
              <a:chOff x="2777248" y="2071824"/>
              <a:chExt cx="613501" cy="863279"/>
            </a:xfrm>
          </p:grpSpPr>
          <p:sp>
            <p:nvSpPr>
              <p:cNvPr id="135" name="Can 134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2879612" y="2227195"/>
                <a:ext cx="482498" cy="687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DB</a:t>
                </a:r>
              </a:p>
            </p:txBody>
          </p:sp>
        </p:grpSp>
        <p:cxnSp>
          <p:nvCxnSpPr>
            <p:cNvPr id="110" name="Straight Arrow Connector 109"/>
            <p:cNvCxnSpPr>
              <a:stCxn id="137" idx="3"/>
              <a:endCxn id="135" idx="1"/>
            </p:cNvCxnSpPr>
            <p:nvPr/>
          </p:nvCxnSpPr>
          <p:spPr>
            <a:xfrm>
              <a:off x="4893935" y="2334446"/>
              <a:ext cx="3175000" cy="2794321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>
              <a:stCxn id="147" idx="1"/>
              <a:endCxn id="141" idx="3"/>
            </p:cNvCxnSpPr>
            <p:nvPr/>
          </p:nvCxnSpPr>
          <p:spPr>
            <a:xfrm flipV="1">
              <a:off x="4741535" y="2334446"/>
              <a:ext cx="3276600" cy="2743521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>
              <a:stCxn id="139" idx="3"/>
              <a:endCxn id="143" idx="2"/>
            </p:cNvCxnSpPr>
            <p:nvPr/>
          </p:nvCxnSpPr>
          <p:spPr>
            <a:xfrm>
              <a:off x="6392535" y="1674046"/>
              <a:ext cx="2258649" cy="2032161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>
              <a:stCxn id="141" idx="3"/>
              <a:endCxn id="145" idx="4"/>
            </p:cNvCxnSpPr>
            <p:nvPr/>
          </p:nvCxnSpPr>
          <p:spPr>
            <a:xfrm flipH="1">
              <a:off x="4260885" y="2334446"/>
              <a:ext cx="3757250" cy="1371761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>
              <a:stCxn id="139" idx="3"/>
              <a:endCxn id="145" idx="4"/>
            </p:cNvCxnSpPr>
            <p:nvPr/>
          </p:nvCxnSpPr>
          <p:spPr>
            <a:xfrm flipH="1">
              <a:off x="4260885" y="1674046"/>
              <a:ext cx="2131650" cy="2032161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>
              <a:endCxn id="147" idx="1"/>
            </p:cNvCxnSpPr>
            <p:nvPr/>
          </p:nvCxnSpPr>
          <p:spPr>
            <a:xfrm flipH="1">
              <a:off x="4741535" y="1727200"/>
              <a:ext cx="1633865" cy="3350767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>
              <a:stCxn id="139" idx="3"/>
              <a:endCxn id="135" idx="1"/>
            </p:cNvCxnSpPr>
            <p:nvPr/>
          </p:nvCxnSpPr>
          <p:spPr>
            <a:xfrm>
              <a:off x="6392535" y="1674046"/>
              <a:ext cx="1676400" cy="3454721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>
              <a:stCxn id="139" idx="3"/>
              <a:endCxn id="137" idx="3"/>
            </p:cNvCxnSpPr>
            <p:nvPr/>
          </p:nvCxnSpPr>
          <p:spPr>
            <a:xfrm flipH="1">
              <a:off x="4893935" y="1674046"/>
              <a:ext cx="1498600" cy="660400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>
              <a:stCxn id="139" idx="3"/>
              <a:endCxn id="141" idx="3"/>
            </p:cNvCxnSpPr>
            <p:nvPr/>
          </p:nvCxnSpPr>
          <p:spPr>
            <a:xfrm>
              <a:off x="6392535" y="1674046"/>
              <a:ext cx="1625600" cy="660400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>
              <a:stCxn id="141" idx="3"/>
              <a:endCxn id="143" idx="2"/>
            </p:cNvCxnSpPr>
            <p:nvPr/>
          </p:nvCxnSpPr>
          <p:spPr>
            <a:xfrm>
              <a:off x="8018135" y="2334446"/>
              <a:ext cx="633049" cy="1371761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/>
            <p:cNvCxnSpPr>
              <a:stCxn id="143" idx="2"/>
              <a:endCxn id="145" idx="4"/>
            </p:cNvCxnSpPr>
            <p:nvPr/>
          </p:nvCxnSpPr>
          <p:spPr>
            <a:xfrm flipH="1">
              <a:off x="4260885" y="3706207"/>
              <a:ext cx="4390299" cy="0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>
              <a:stCxn id="143" idx="2"/>
              <a:endCxn id="147" idx="1"/>
            </p:cNvCxnSpPr>
            <p:nvPr/>
          </p:nvCxnSpPr>
          <p:spPr>
            <a:xfrm flipH="1">
              <a:off x="4741535" y="3706207"/>
              <a:ext cx="3909649" cy="1371760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>
              <a:endCxn id="135" idx="1"/>
            </p:cNvCxnSpPr>
            <p:nvPr/>
          </p:nvCxnSpPr>
          <p:spPr>
            <a:xfrm flipH="1">
              <a:off x="8068935" y="3733800"/>
              <a:ext cx="617865" cy="1394967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/>
            <p:cNvCxnSpPr>
              <a:stCxn id="135" idx="1"/>
              <a:endCxn id="147" idx="1"/>
            </p:cNvCxnSpPr>
            <p:nvPr/>
          </p:nvCxnSpPr>
          <p:spPr>
            <a:xfrm flipH="1" flipV="1">
              <a:off x="4741535" y="5077967"/>
              <a:ext cx="3327400" cy="50800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>
              <a:stCxn id="147" idx="1"/>
            </p:cNvCxnSpPr>
            <p:nvPr/>
          </p:nvCxnSpPr>
          <p:spPr>
            <a:xfrm flipH="1" flipV="1">
              <a:off x="4292600" y="3733800"/>
              <a:ext cx="448935" cy="1344167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>
              <a:stCxn id="135" idx="1"/>
              <a:endCxn id="145" idx="4"/>
            </p:cNvCxnSpPr>
            <p:nvPr/>
          </p:nvCxnSpPr>
          <p:spPr>
            <a:xfrm flipH="1" flipV="1">
              <a:off x="4260885" y="3706207"/>
              <a:ext cx="3808050" cy="1422560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>
              <a:endCxn id="137" idx="3"/>
            </p:cNvCxnSpPr>
            <p:nvPr/>
          </p:nvCxnSpPr>
          <p:spPr>
            <a:xfrm flipV="1">
              <a:off x="4216400" y="2334446"/>
              <a:ext cx="677535" cy="1424754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7" name="Group 126"/>
            <p:cNvGrpSpPr/>
            <p:nvPr/>
          </p:nvGrpSpPr>
          <p:grpSpPr>
            <a:xfrm>
              <a:off x="6168263" y="5797067"/>
              <a:ext cx="613501" cy="863279"/>
              <a:chOff x="2777248" y="2071824"/>
              <a:chExt cx="613501" cy="863279"/>
            </a:xfrm>
          </p:grpSpPr>
          <p:sp>
            <p:nvSpPr>
              <p:cNvPr id="133" name="Can 132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2879612" y="2227195"/>
                <a:ext cx="482498" cy="687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DB</a:t>
                </a:r>
              </a:p>
            </p:txBody>
          </p:sp>
        </p:grpSp>
        <p:cxnSp>
          <p:nvCxnSpPr>
            <p:cNvPr id="128" name="Straight Arrow Connector 127"/>
            <p:cNvCxnSpPr>
              <a:stCxn id="147" idx="1"/>
              <a:endCxn id="133" idx="1"/>
            </p:cNvCxnSpPr>
            <p:nvPr/>
          </p:nvCxnSpPr>
          <p:spPr>
            <a:xfrm>
              <a:off x="4741535" y="5077967"/>
              <a:ext cx="1733479" cy="719100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>
              <a:stCxn id="133" idx="1"/>
              <a:endCxn id="135" idx="1"/>
            </p:cNvCxnSpPr>
            <p:nvPr/>
          </p:nvCxnSpPr>
          <p:spPr>
            <a:xfrm flipV="1">
              <a:off x="6475014" y="5128767"/>
              <a:ext cx="1593921" cy="668300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/>
            <p:cNvCxnSpPr>
              <a:stCxn id="133" idx="1"/>
              <a:endCxn id="139" idx="3"/>
            </p:cNvCxnSpPr>
            <p:nvPr/>
          </p:nvCxnSpPr>
          <p:spPr>
            <a:xfrm flipH="1" flipV="1">
              <a:off x="6392535" y="1674046"/>
              <a:ext cx="82479" cy="4123021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>
              <a:stCxn id="133" idx="1"/>
              <a:endCxn id="141" idx="3"/>
            </p:cNvCxnSpPr>
            <p:nvPr/>
          </p:nvCxnSpPr>
          <p:spPr>
            <a:xfrm flipV="1">
              <a:off x="6475014" y="2334446"/>
              <a:ext cx="1543121" cy="3462621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>
              <a:stCxn id="133" idx="1"/>
            </p:cNvCxnSpPr>
            <p:nvPr/>
          </p:nvCxnSpPr>
          <p:spPr>
            <a:xfrm flipH="1" flipV="1">
              <a:off x="4921450" y="2381078"/>
              <a:ext cx="1553564" cy="3415989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Group 148"/>
          <p:cNvGrpSpPr/>
          <p:nvPr/>
        </p:nvGrpSpPr>
        <p:grpSpPr>
          <a:xfrm>
            <a:off x="2479501" y="2162324"/>
            <a:ext cx="2054569" cy="2109338"/>
            <a:chOff x="3606059" y="810767"/>
            <a:chExt cx="5722655" cy="5892845"/>
          </a:xfrm>
        </p:grpSpPr>
        <p:sp>
          <p:nvSpPr>
            <p:cNvPr id="150" name="Oval 149"/>
            <p:cNvSpPr/>
            <p:nvPr/>
          </p:nvSpPr>
          <p:spPr>
            <a:xfrm>
              <a:off x="3606059" y="815356"/>
              <a:ext cx="5722655" cy="5888256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21000"/>
                  </a:schemeClr>
                </a:gs>
                <a:gs pos="80000">
                  <a:schemeClr val="accent1">
                    <a:shade val="93000"/>
                    <a:satMod val="130000"/>
                    <a:alpha val="21000"/>
                  </a:schemeClr>
                </a:gs>
                <a:gs pos="100000">
                  <a:schemeClr val="accent1">
                    <a:shade val="94000"/>
                    <a:satMod val="135000"/>
                    <a:alpha val="21000"/>
                  </a:schemeClr>
                </a:gs>
              </a:gsLst>
              <a:lin ang="16200000" scaled="0"/>
              <a:tileRect/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4434784" y="5077967"/>
              <a:ext cx="613501" cy="863279"/>
              <a:chOff x="2777248" y="2071824"/>
              <a:chExt cx="613501" cy="863279"/>
            </a:xfrm>
          </p:grpSpPr>
          <p:sp>
            <p:nvSpPr>
              <p:cNvPr id="195" name="Can 194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TextBox 195"/>
              <p:cNvSpPr txBox="1"/>
              <p:nvPr/>
            </p:nvSpPr>
            <p:spPr>
              <a:xfrm>
                <a:off x="2879612" y="2227195"/>
                <a:ext cx="482498" cy="687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DB</a:t>
                </a:r>
              </a:p>
            </p:txBody>
          </p:sp>
        </p:grpSp>
        <p:grpSp>
          <p:nvGrpSpPr>
            <p:cNvPr id="152" name="Group 151"/>
            <p:cNvGrpSpPr/>
            <p:nvPr/>
          </p:nvGrpSpPr>
          <p:grpSpPr>
            <a:xfrm>
              <a:off x="3647384" y="3274567"/>
              <a:ext cx="613501" cy="863279"/>
              <a:chOff x="2777248" y="2071824"/>
              <a:chExt cx="613501" cy="863279"/>
            </a:xfrm>
          </p:grpSpPr>
          <p:sp>
            <p:nvSpPr>
              <p:cNvPr id="193" name="Can 192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TextBox 193"/>
              <p:cNvSpPr txBox="1"/>
              <p:nvPr/>
            </p:nvSpPr>
            <p:spPr>
              <a:xfrm>
                <a:off x="2879612" y="2227195"/>
                <a:ext cx="482498" cy="687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DB</a:t>
                </a:r>
              </a:p>
            </p:txBody>
          </p:sp>
        </p:grpSp>
        <p:grpSp>
          <p:nvGrpSpPr>
            <p:cNvPr id="153" name="Group 152"/>
            <p:cNvGrpSpPr/>
            <p:nvPr/>
          </p:nvGrpSpPr>
          <p:grpSpPr>
            <a:xfrm>
              <a:off x="8651185" y="3274568"/>
              <a:ext cx="613501" cy="863279"/>
              <a:chOff x="2777249" y="2071825"/>
              <a:chExt cx="613501" cy="863279"/>
            </a:xfrm>
          </p:grpSpPr>
          <p:sp>
            <p:nvSpPr>
              <p:cNvPr id="191" name="Can 190"/>
              <p:cNvSpPr/>
              <p:nvPr/>
            </p:nvSpPr>
            <p:spPr>
              <a:xfrm>
                <a:off x="2777249" y="2071825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TextBox 191"/>
              <p:cNvSpPr txBox="1"/>
              <p:nvPr/>
            </p:nvSpPr>
            <p:spPr>
              <a:xfrm>
                <a:off x="2879610" y="2227196"/>
                <a:ext cx="482498" cy="60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DB</a:t>
                </a:r>
              </a:p>
            </p:txBody>
          </p:sp>
        </p:grpSp>
        <p:grpSp>
          <p:nvGrpSpPr>
            <p:cNvPr id="154" name="Group 153"/>
            <p:cNvGrpSpPr/>
            <p:nvPr/>
          </p:nvGrpSpPr>
          <p:grpSpPr>
            <a:xfrm>
              <a:off x="7711384" y="1471167"/>
              <a:ext cx="613501" cy="863279"/>
              <a:chOff x="2777248" y="2071824"/>
              <a:chExt cx="613501" cy="863279"/>
            </a:xfrm>
          </p:grpSpPr>
          <p:sp>
            <p:nvSpPr>
              <p:cNvPr id="189" name="Can 188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TextBox 189"/>
              <p:cNvSpPr txBox="1"/>
              <p:nvPr/>
            </p:nvSpPr>
            <p:spPr>
              <a:xfrm>
                <a:off x="2879612" y="2227195"/>
                <a:ext cx="482498" cy="687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DB</a:t>
                </a:r>
              </a:p>
            </p:txBody>
          </p:sp>
        </p:grpSp>
        <p:grpSp>
          <p:nvGrpSpPr>
            <p:cNvPr id="155" name="Group 154"/>
            <p:cNvGrpSpPr/>
            <p:nvPr/>
          </p:nvGrpSpPr>
          <p:grpSpPr>
            <a:xfrm>
              <a:off x="6085784" y="810767"/>
              <a:ext cx="613501" cy="863279"/>
              <a:chOff x="2777248" y="2071824"/>
              <a:chExt cx="613501" cy="863279"/>
            </a:xfrm>
          </p:grpSpPr>
          <p:sp>
            <p:nvSpPr>
              <p:cNvPr id="187" name="Can 186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TextBox 187"/>
              <p:cNvSpPr txBox="1"/>
              <p:nvPr/>
            </p:nvSpPr>
            <p:spPr>
              <a:xfrm>
                <a:off x="2879612" y="2227195"/>
                <a:ext cx="482498" cy="687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DB</a:t>
                </a:r>
              </a:p>
            </p:txBody>
          </p:sp>
        </p:grpSp>
        <p:grpSp>
          <p:nvGrpSpPr>
            <p:cNvPr id="156" name="Group 155"/>
            <p:cNvGrpSpPr/>
            <p:nvPr/>
          </p:nvGrpSpPr>
          <p:grpSpPr>
            <a:xfrm>
              <a:off x="4587184" y="1471167"/>
              <a:ext cx="613501" cy="863279"/>
              <a:chOff x="2777248" y="2071824"/>
              <a:chExt cx="613501" cy="863279"/>
            </a:xfrm>
          </p:grpSpPr>
          <p:sp>
            <p:nvSpPr>
              <p:cNvPr id="185" name="Can 184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TextBox 185"/>
              <p:cNvSpPr txBox="1"/>
              <p:nvPr/>
            </p:nvSpPr>
            <p:spPr>
              <a:xfrm>
                <a:off x="2879612" y="2227195"/>
                <a:ext cx="482498" cy="687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DB</a:t>
                </a:r>
              </a:p>
            </p:txBody>
          </p:sp>
        </p:grpSp>
        <p:grpSp>
          <p:nvGrpSpPr>
            <p:cNvPr id="157" name="Group 156"/>
            <p:cNvGrpSpPr/>
            <p:nvPr/>
          </p:nvGrpSpPr>
          <p:grpSpPr>
            <a:xfrm>
              <a:off x="7762184" y="5128767"/>
              <a:ext cx="613501" cy="863279"/>
              <a:chOff x="2777248" y="2071824"/>
              <a:chExt cx="613501" cy="863279"/>
            </a:xfrm>
          </p:grpSpPr>
          <p:sp>
            <p:nvSpPr>
              <p:cNvPr id="183" name="Can 182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TextBox 183"/>
              <p:cNvSpPr txBox="1"/>
              <p:nvPr/>
            </p:nvSpPr>
            <p:spPr>
              <a:xfrm>
                <a:off x="2879612" y="2227195"/>
                <a:ext cx="482498" cy="687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DB</a:t>
                </a:r>
              </a:p>
            </p:txBody>
          </p:sp>
        </p:grpSp>
        <p:cxnSp>
          <p:nvCxnSpPr>
            <p:cNvPr id="158" name="Straight Arrow Connector 157"/>
            <p:cNvCxnSpPr>
              <a:stCxn id="185" idx="3"/>
              <a:endCxn id="183" idx="1"/>
            </p:cNvCxnSpPr>
            <p:nvPr/>
          </p:nvCxnSpPr>
          <p:spPr>
            <a:xfrm>
              <a:off x="4893935" y="2334446"/>
              <a:ext cx="3175000" cy="2794321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/>
            <p:cNvCxnSpPr>
              <a:stCxn id="195" idx="1"/>
              <a:endCxn id="189" idx="3"/>
            </p:cNvCxnSpPr>
            <p:nvPr/>
          </p:nvCxnSpPr>
          <p:spPr>
            <a:xfrm flipV="1">
              <a:off x="4741535" y="2334446"/>
              <a:ext cx="3276600" cy="2743521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/>
            <p:cNvCxnSpPr>
              <a:stCxn id="187" idx="3"/>
              <a:endCxn id="191" idx="2"/>
            </p:cNvCxnSpPr>
            <p:nvPr/>
          </p:nvCxnSpPr>
          <p:spPr>
            <a:xfrm>
              <a:off x="6392535" y="1674046"/>
              <a:ext cx="2258649" cy="2032161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/>
            <p:cNvCxnSpPr>
              <a:stCxn id="189" idx="3"/>
              <a:endCxn id="193" idx="4"/>
            </p:cNvCxnSpPr>
            <p:nvPr/>
          </p:nvCxnSpPr>
          <p:spPr>
            <a:xfrm flipH="1">
              <a:off x="4260885" y="2334446"/>
              <a:ext cx="3757250" cy="1371761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/>
            <p:cNvCxnSpPr>
              <a:stCxn id="187" idx="3"/>
              <a:endCxn id="193" idx="4"/>
            </p:cNvCxnSpPr>
            <p:nvPr/>
          </p:nvCxnSpPr>
          <p:spPr>
            <a:xfrm flipH="1">
              <a:off x="4260885" y="1674046"/>
              <a:ext cx="2131650" cy="2032161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/>
            <p:cNvCxnSpPr>
              <a:endCxn id="195" idx="1"/>
            </p:cNvCxnSpPr>
            <p:nvPr/>
          </p:nvCxnSpPr>
          <p:spPr>
            <a:xfrm flipH="1">
              <a:off x="4741535" y="1727200"/>
              <a:ext cx="1633865" cy="3350767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Arrow Connector 163"/>
            <p:cNvCxnSpPr>
              <a:stCxn id="187" idx="3"/>
              <a:endCxn id="183" idx="1"/>
            </p:cNvCxnSpPr>
            <p:nvPr/>
          </p:nvCxnSpPr>
          <p:spPr>
            <a:xfrm>
              <a:off x="6392535" y="1674046"/>
              <a:ext cx="1676400" cy="3454721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/>
            <p:cNvCxnSpPr>
              <a:stCxn id="187" idx="3"/>
              <a:endCxn id="185" idx="3"/>
            </p:cNvCxnSpPr>
            <p:nvPr/>
          </p:nvCxnSpPr>
          <p:spPr>
            <a:xfrm flipH="1">
              <a:off x="4893935" y="1674046"/>
              <a:ext cx="1498600" cy="660400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/>
            <p:cNvCxnSpPr>
              <a:stCxn id="187" idx="3"/>
              <a:endCxn id="189" idx="3"/>
            </p:cNvCxnSpPr>
            <p:nvPr/>
          </p:nvCxnSpPr>
          <p:spPr>
            <a:xfrm>
              <a:off x="6392535" y="1674046"/>
              <a:ext cx="1625600" cy="660400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Arrow Connector 166"/>
            <p:cNvCxnSpPr>
              <a:stCxn id="189" idx="3"/>
              <a:endCxn id="191" idx="2"/>
            </p:cNvCxnSpPr>
            <p:nvPr/>
          </p:nvCxnSpPr>
          <p:spPr>
            <a:xfrm>
              <a:off x="8018135" y="2334446"/>
              <a:ext cx="633049" cy="1371761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/>
            <p:cNvCxnSpPr>
              <a:stCxn id="191" idx="2"/>
              <a:endCxn id="193" idx="4"/>
            </p:cNvCxnSpPr>
            <p:nvPr/>
          </p:nvCxnSpPr>
          <p:spPr>
            <a:xfrm flipH="1">
              <a:off x="4260885" y="3706207"/>
              <a:ext cx="4390299" cy="0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/>
            <p:cNvCxnSpPr>
              <a:stCxn id="191" idx="2"/>
              <a:endCxn id="195" idx="1"/>
            </p:cNvCxnSpPr>
            <p:nvPr/>
          </p:nvCxnSpPr>
          <p:spPr>
            <a:xfrm flipH="1">
              <a:off x="4741535" y="3706207"/>
              <a:ext cx="3909649" cy="1371760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Arrow Connector 169"/>
            <p:cNvCxnSpPr>
              <a:endCxn id="183" idx="1"/>
            </p:cNvCxnSpPr>
            <p:nvPr/>
          </p:nvCxnSpPr>
          <p:spPr>
            <a:xfrm flipH="1">
              <a:off x="8068935" y="3733800"/>
              <a:ext cx="617865" cy="1394967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70"/>
            <p:cNvCxnSpPr>
              <a:stCxn id="183" idx="1"/>
              <a:endCxn id="195" idx="1"/>
            </p:cNvCxnSpPr>
            <p:nvPr/>
          </p:nvCxnSpPr>
          <p:spPr>
            <a:xfrm flipH="1" flipV="1">
              <a:off x="4741535" y="5077967"/>
              <a:ext cx="3327400" cy="50800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/>
            <p:cNvCxnSpPr>
              <a:stCxn id="195" idx="1"/>
            </p:cNvCxnSpPr>
            <p:nvPr/>
          </p:nvCxnSpPr>
          <p:spPr>
            <a:xfrm flipH="1" flipV="1">
              <a:off x="4292600" y="3733800"/>
              <a:ext cx="448935" cy="1344167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/>
            <p:cNvCxnSpPr>
              <a:stCxn id="183" idx="1"/>
              <a:endCxn id="193" idx="4"/>
            </p:cNvCxnSpPr>
            <p:nvPr/>
          </p:nvCxnSpPr>
          <p:spPr>
            <a:xfrm flipH="1" flipV="1">
              <a:off x="4260885" y="3706207"/>
              <a:ext cx="3808050" cy="1422560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/>
            <p:cNvCxnSpPr>
              <a:endCxn id="185" idx="3"/>
            </p:cNvCxnSpPr>
            <p:nvPr/>
          </p:nvCxnSpPr>
          <p:spPr>
            <a:xfrm flipV="1">
              <a:off x="4216400" y="2334446"/>
              <a:ext cx="677535" cy="1424754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5" name="Group 174"/>
            <p:cNvGrpSpPr/>
            <p:nvPr/>
          </p:nvGrpSpPr>
          <p:grpSpPr>
            <a:xfrm>
              <a:off x="6168263" y="5797067"/>
              <a:ext cx="613501" cy="863279"/>
              <a:chOff x="2777248" y="2071824"/>
              <a:chExt cx="613501" cy="863279"/>
            </a:xfrm>
          </p:grpSpPr>
          <p:sp>
            <p:nvSpPr>
              <p:cNvPr id="181" name="Can 180"/>
              <p:cNvSpPr/>
              <p:nvPr/>
            </p:nvSpPr>
            <p:spPr>
              <a:xfrm>
                <a:off x="2777248" y="2071824"/>
                <a:ext cx="613501" cy="863279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TextBox 181"/>
              <p:cNvSpPr txBox="1"/>
              <p:nvPr/>
            </p:nvSpPr>
            <p:spPr>
              <a:xfrm>
                <a:off x="2879612" y="2227195"/>
                <a:ext cx="482498" cy="687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DB</a:t>
                </a:r>
              </a:p>
            </p:txBody>
          </p:sp>
        </p:grpSp>
        <p:cxnSp>
          <p:nvCxnSpPr>
            <p:cNvPr id="176" name="Straight Arrow Connector 175"/>
            <p:cNvCxnSpPr>
              <a:stCxn id="195" idx="1"/>
              <a:endCxn id="181" idx="1"/>
            </p:cNvCxnSpPr>
            <p:nvPr/>
          </p:nvCxnSpPr>
          <p:spPr>
            <a:xfrm>
              <a:off x="4741535" y="5077967"/>
              <a:ext cx="1733479" cy="719100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Arrow Connector 176"/>
            <p:cNvCxnSpPr>
              <a:stCxn id="181" idx="1"/>
              <a:endCxn id="183" idx="1"/>
            </p:cNvCxnSpPr>
            <p:nvPr/>
          </p:nvCxnSpPr>
          <p:spPr>
            <a:xfrm flipV="1">
              <a:off x="6475014" y="5128767"/>
              <a:ext cx="1593921" cy="668300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Arrow Connector 177"/>
            <p:cNvCxnSpPr>
              <a:stCxn id="181" idx="1"/>
              <a:endCxn id="187" idx="3"/>
            </p:cNvCxnSpPr>
            <p:nvPr/>
          </p:nvCxnSpPr>
          <p:spPr>
            <a:xfrm flipH="1" flipV="1">
              <a:off x="6392535" y="1674046"/>
              <a:ext cx="82479" cy="4123021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/>
            <p:cNvCxnSpPr>
              <a:stCxn id="181" idx="1"/>
              <a:endCxn id="189" idx="3"/>
            </p:cNvCxnSpPr>
            <p:nvPr/>
          </p:nvCxnSpPr>
          <p:spPr>
            <a:xfrm flipV="1">
              <a:off x="6475014" y="2334446"/>
              <a:ext cx="1543121" cy="3462621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Arrow Connector 179"/>
            <p:cNvCxnSpPr>
              <a:stCxn id="181" idx="1"/>
            </p:cNvCxnSpPr>
            <p:nvPr/>
          </p:nvCxnSpPr>
          <p:spPr>
            <a:xfrm flipH="1" flipV="1">
              <a:off x="4921450" y="2381078"/>
              <a:ext cx="1553564" cy="3415989"/>
            </a:xfrm>
            <a:prstGeom prst="straightConnector1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8" name="Text Placeholder 47"/>
          <p:cNvSpPr txBox="1">
            <a:spLocks/>
          </p:cNvSpPr>
          <p:nvPr/>
        </p:nvSpPr>
        <p:spPr>
          <a:xfrm>
            <a:off x="648853" y="946421"/>
            <a:ext cx="3124200" cy="2692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chemeClr val="accent1"/>
                </a:solidFill>
              </a:rPr>
              <a:t>From </a:t>
            </a:r>
            <a:r>
              <a:rPr lang="en-US" b="1" dirty="0" err="1">
                <a:solidFill>
                  <a:schemeClr val="accent1"/>
                </a:solidFill>
              </a:rPr>
              <a:t>centralised</a:t>
            </a:r>
            <a:r>
              <a:rPr lang="en-US" b="1" dirty="0">
                <a:solidFill>
                  <a:schemeClr val="accent1"/>
                </a:solidFill>
              </a:rPr>
              <a:t> to </a:t>
            </a:r>
            <a:r>
              <a:rPr lang="en-US" b="1" dirty="0" err="1">
                <a:solidFill>
                  <a:schemeClr val="accent1"/>
                </a:solidFill>
              </a:rPr>
              <a:t>decentralised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  <a:effectLst/>
            </a:endParaRPr>
          </a:p>
        </p:txBody>
      </p:sp>
      <p:sp>
        <p:nvSpPr>
          <p:cNvPr id="199" name="Rounded Rectangle 198"/>
          <p:cNvSpPr/>
          <p:nvPr/>
        </p:nvSpPr>
        <p:spPr>
          <a:xfrm>
            <a:off x="644396" y="1330519"/>
            <a:ext cx="1456877" cy="56021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 smtClean="0"/>
              <a:t>Property</a:t>
            </a:r>
            <a:br>
              <a:rPr lang="en-US" dirty="0" smtClean="0"/>
            </a:br>
            <a:r>
              <a:rPr lang="en-US" dirty="0" smtClean="0"/>
              <a:t>Registration</a:t>
            </a:r>
            <a:endParaRPr lang="en-US" dirty="0"/>
          </a:p>
        </p:txBody>
      </p:sp>
      <p:cxnSp>
        <p:nvCxnSpPr>
          <p:cNvPr id="200" name="Straight Arrow Connector 199"/>
          <p:cNvCxnSpPr>
            <a:stCxn id="199" idx="3"/>
            <a:endCxn id="186" idx="0"/>
          </p:cNvCxnSpPr>
          <p:nvPr/>
        </p:nvCxnSpPr>
        <p:spPr>
          <a:xfrm>
            <a:off x="2101273" y="1610628"/>
            <a:ext cx="853840" cy="843701"/>
          </a:xfrm>
          <a:prstGeom prst="straightConnector1">
            <a:avLst/>
          </a:prstGeom>
          <a:ln w="12700" cmpd="sng">
            <a:solidFill>
              <a:schemeClr val="accent1">
                <a:lumMod val="75000"/>
              </a:schemeClr>
            </a:solidFill>
            <a:prstDash val="sysDash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Arrow Connector 200"/>
          <p:cNvCxnSpPr>
            <a:stCxn id="199" idx="3"/>
            <a:endCxn id="89" idx="2"/>
          </p:cNvCxnSpPr>
          <p:nvPr/>
        </p:nvCxnSpPr>
        <p:spPr>
          <a:xfrm flipV="1">
            <a:off x="2101273" y="1056893"/>
            <a:ext cx="3324267" cy="553734"/>
          </a:xfrm>
          <a:prstGeom prst="straightConnector1">
            <a:avLst/>
          </a:prstGeom>
          <a:ln w="12700" cmpd="sng">
            <a:solidFill>
              <a:schemeClr val="accent1">
                <a:lumMod val="75000"/>
              </a:schemeClr>
            </a:solidFill>
            <a:prstDash val="sysDash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Arrow Connector 201"/>
          <p:cNvCxnSpPr>
            <a:stCxn id="199" idx="3"/>
            <a:endCxn id="51" idx="2"/>
          </p:cNvCxnSpPr>
          <p:nvPr/>
        </p:nvCxnSpPr>
        <p:spPr>
          <a:xfrm>
            <a:off x="2101273" y="1610629"/>
            <a:ext cx="5285699" cy="1547375"/>
          </a:xfrm>
          <a:prstGeom prst="straightConnector1">
            <a:avLst/>
          </a:prstGeom>
          <a:ln w="12700" cmpd="sng">
            <a:solidFill>
              <a:schemeClr val="accent1">
                <a:lumMod val="75000"/>
              </a:schemeClr>
            </a:solidFill>
            <a:prstDash val="sysDash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Arrow Connector 202"/>
          <p:cNvCxnSpPr>
            <a:stCxn id="199" idx="3"/>
            <a:endCxn id="102" idx="1"/>
          </p:cNvCxnSpPr>
          <p:nvPr/>
        </p:nvCxnSpPr>
        <p:spPr>
          <a:xfrm>
            <a:off x="2101268" y="1610630"/>
            <a:ext cx="3104803" cy="1733844"/>
          </a:xfrm>
          <a:prstGeom prst="straightConnector1">
            <a:avLst/>
          </a:prstGeom>
          <a:ln w="12700" cmpd="sng">
            <a:solidFill>
              <a:schemeClr val="accent1">
                <a:lumMod val="75000"/>
              </a:schemeClr>
            </a:solidFill>
            <a:prstDash val="sysDash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" name="Rounded Rectangle 203"/>
          <p:cNvSpPr/>
          <p:nvPr/>
        </p:nvSpPr>
        <p:spPr>
          <a:xfrm>
            <a:off x="646629" y="2341167"/>
            <a:ext cx="1456877" cy="56021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 smtClean="0"/>
              <a:t>Tax</a:t>
            </a:r>
          </a:p>
          <a:p>
            <a:pPr algn="ctr"/>
            <a:r>
              <a:rPr lang="en-US" dirty="0" smtClean="0"/>
              <a:t>Service</a:t>
            </a:r>
            <a:endParaRPr lang="en-US" dirty="0"/>
          </a:p>
        </p:txBody>
      </p:sp>
      <p:sp>
        <p:nvSpPr>
          <p:cNvPr id="205" name="Rounded Rectangle 204"/>
          <p:cNvSpPr/>
          <p:nvPr/>
        </p:nvSpPr>
        <p:spPr>
          <a:xfrm>
            <a:off x="648859" y="3281789"/>
            <a:ext cx="1456877" cy="56021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 smtClean="0"/>
              <a:t>Voter </a:t>
            </a:r>
          </a:p>
          <a:p>
            <a:pPr algn="ctr"/>
            <a:r>
              <a:rPr lang="en-US" dirty="0" smtClean="0"/>
              <a:t>Registration</a:t>
            </a:r>
            <a:endParaRPr lang="en-US" dirty="0"/>
          </a:p>
        </p:txBody>
      </p:sp>
      <p:sp>
        <p:nvSpPr>
          <p:cNvPr id="206" name="Rounded Rectangle 205"/>
          <p:cNvSpPr/>
          <p:nvPr/>
        </p:nvSpPr>
        <p:spPr>
          <a:xfrm>
            <a:off x="676875" y="4206150"/>
            <a:ext cx="1456877" cy="56021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 err="1" smtClean="0"/>
              <a:t>eHealth</a:t>
            </a:r>
            <a:endParaRPr lang="en-US" dirty="0"/>
          </a:p>
        </p:txBody>
      </p:sp>
      <p:cxnSp>
        <p:nvCxnSpPr>
          <p:cNvPr id="207" name="Straight Arrow Connector 206"/>
          <p:cNvCxnSpPr>
            <a:stCxn id="204" idx="3"/>
            <a:endCxn id="193" idx="1"/>
          </p:cNvCxnSpPr>
          <p:nvPr/>
        </p:nvCxnSpPr>
        <p:spPr>
          <a:xfrm>
            <a:off x="2103505" y="2621276"/>
            <a:ext cx="500963" cy="422962"/>
          </a:xfrm>
          <a:prstGeom prst="straightConnector1">
            <a:avLst/>
          </a:prstGeom>
          <a:ln w="12700" cmpd="sng">
            <a:solidFill>
              <a:schemeClr val="accent1">
                <a:lumMod val="75000"/>
              </a:schemeClr>
            </a:solidFill>
            <a:prstDash val="sysDash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Arrow Connector 207"/>
          <p:cNvCxnSpPr>
            <a:stCxn id="204" idx="3"/>
            <a:endCxn id="97" idx="2"/>
          </p:cNvCxnSpPr>
          <p:nvPr/>
        </p:nvCxnSpPr>
        <p:spPr>
          <a:xfrm flipV="1">
            <a:off x="2103496" y="1702421"/>
            <a:ext cx="2984624" cy="918858"/>
          </a:xfrm>
          <a:prstGeom prst="straightConnector1">
            <a:avLst/>
          </a:prstGeom>
          <a:ln w="12700" cmpd="sng">
            <a:solidFill>
              <a:schemeClr val="accent1">
                <a:lumMod val="75000"/>
              </a:schemeClr>
            </a:solidFill>
            <a:prstDash val="sysDash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/>
          <p:cNvCxnSpPr>
            <a:stCxn id="204" idx="3"/>
            <a:endCxn id="41" idx="2"/>
          </p:cNvCxnSpPr>
          <p:nvPr/>
        </p:nvCxnSpPr>
        <p:spPr>
          <a:xfrm flipV="1">
            <a:off x="2103497" y="1866953"/>
            <a:ext cx="5338182" cy="754324"/>
          </a:xfrm>
          <a:prstGeom prst="straightConnector1">
            <a:avLst/>
          </a:prstGeom>
          <a:ln w="12700" cmpd="sng">
            <a:solidFill>
              <a:schemeClr val="accent1">
                <a:lumMod val="75000"/>
              </a:schemeClr>
            </a:solidFill>
            <a:prstDash val="sysDash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/>
          <p:cNvCxnSpPr>
            <a:stCxn id="204" idx="3"/>
            <a:endCxn id="143" idx="2"/>
          </p:cNvCxnSpPr>
          <p:nvPr/>
        </p:nvCxnSpPr>
        <p:spPr>
          <a:xfrm>
            <a:off x="2103506" y="2621278"/>
            <a:ext cx="4613005" cy="1449309"/>
          </a:xfrm>
          <a:prstGeom prst="straightConnector1">
            <a:avLst/>
          </a:prstGeom>
          <a:ln w="12700" cmpd="sng">
            <a:solidFill>
              <a:schemeClr val="accent1">
                <a:lumMod val="75000"/>
              </a:schemeClr>
            </a:solidFill>
            <a:prstDash val="sysDash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/>
          <p:cNvCxnSpPr>
            <a:stCxn id="205" idx="3"/>
            <a:endCxn id="195" idx="2"/>
          </p:cNvCxnSpPr>
          <p:nvPr/>
        </p:nvCxnSpPr>
        <p:spPr>
          <a:xfrm>
            <a:off x="2105730" y="3561901"/>
            <a:ext cx="671294" cy="282371"/>
          </a:xfrm>
          <a:prstGeom prst="straightConnector1">
            <a:avLst/>
          </a:prstGeom>
          <a:ln w="12700" cmpd="sng">
            <a:solidFill>
              <a:schemeClr val="accent1">
                <a:lumMod val="75000"/>
              </a:schemeClr>
            </a:solidFill>
            <a:prstDash val="sysDash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/>
          <p:cNvCxnSpPr>
            <a:stCxn id="205" idx="3"/>
            <a:endCxn id="99" idx="2"/>
          </p:cNvCxnSpPr>
          <p:nvPr/>
        </p:nvCxnSpPr>
        <p:spPr>
          <a:xfrm flipV="1">
            <a:off x="2105729" y="2347947"/>
            <a:ext cx="3265086" cy="1213955"/>
          </a:xfrm>
          <a:prstGeom prst="straightConnector1">
            <a:avLst/>
          </a:prstGeom>
          <a:ln w="12700" cmpd="sng">
            <a:solidFill>
              <a:schemeClr val="accent1">
                <a:lumMod val="75000"/>
              </a:schemeClr>
            </a:solidFill>
            <a:prstDash val="sysDash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Arrow Connector 212"/>
          <p:cNvCxnSpPr>
            <a:stCxn id="205" idx="3"/>
            <a:endCxn id="145" idx="2"/>
          </p:cNvCxnSpPr>
          <p:nvPr/>
        </p:nvCxnSpPr>
        <p:spPr>
          <a:xfrm>
            <a:off x="2105736" y="3561901"/>
            <a:ext cx="2814289" cy="508685"/>
          </a:xfrm>
          <a:prstGeom prst="straightConnector1">
            <a:avLst/>
          </a:prstGeom>
          <a:ln w="12700" cmpd="sng">
            <a:solidFill>
              <a:schemeClr val="accent1">
                <a:lumMod val="75000"/>
              </a:schemeClr>
            </a:solidFill>
            <a:prstDash val="sysDash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>
            <a:stCxn id="205" idx="3"/>
          </p:cNvCxnSpPr>
          <p:nvPr/>
        </p:nvCxnSpPr>
        <p:spPr>
          <a:xfrm flipV="1">
            <a:off x="2105739" y="3179241"/>
            <a:ext cx="5206669" cy="382661"/>
          </a:xfrm>
          <a:prstGeom prst="straightConnector1">
            <a:avLst/>
          </a:prstGeom>
          <a:ln w="12700" cmpd="sng">
            <a:solidFill>
              <a:schemeClr val="accent1">
                <a:lumMod val="75000"/>
              </a:schemeClr>
            </a:solidFill>
            <a:prstDash val="sysDash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Arrow Connector 214"/>
          <p:cNvCxnSpPr>
            <a:stCxn id="206" idx="3"/>
            <a:endCxn id="148" idx="1"/>
          </p:cNvCxnSpPr>
          <p:nvPr/>
        </p:nvCxnSpPr>
        <p:spPr>
          <a:xfrm>
            <a:off x="2133752" y="4486259"/>
            <a:ext cx="3105722" cy="254070"/>
          </a:xfrm>
          <a:prstGeom prst="straightConnector1">
            <a:avLst/>
          </a:prstGeom>
          <a:ln w="12700" cmpd="sng">
            <a:solidFill>
              <a:schemeClr val="accent1">
                <a:lumMod val="75000"/>
              </a:schemeClr>
            </a:solidFill>
            <a:prstDash val="sysDash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215"/>
          <p:cNvCxnSpPr>
            <a:stCxn id="206" idx="3"/>
          </p:cNvCxnSpPr>
          <p:nvPr/>
        </p:nvCxnSpPr>
        <p:spPr>
          <a:xfrm flipV="1">
            <a:off x="2133753" y="2787087"/>
            <a:ext cx="4001945" cy="1699173"/>
          </a:xfrm>
          <a:prstGeom prst="straightConnector1">
            <a:avLst/>
          </a:prstGeom>
          <a:ln w="12700" cmpd="sng">
            <a:solidFill>
              <a:schemeClr val="accent1">
                <a:lumMod val="75000"/>
              </a:schemeClr>
            </a:solidFill>
            <a:prstDash val="sysDash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Arrow Connector 216"/>
          <p:cNvCxnSpPr>
            <a:stCxn id="206" idx="3"/>
            <a:endCxn id="196" idx="1"/>
          </p:cNvCxnSpPr>
          <p:nvPr/>
        </p:nvCxnSpPr>
        <p:spPr>
          <a:xfrm flipV="1">
            <a:off x="2133752" y="3868490"/>
            <a:ext cx="680032" cy="617769"/>
          </a:xfrm>
          <a:prstGeom prst="straightConnector1">
            <a:avLst/>
          </a:prstGeom>
          <a:ln w="12700" cmpd="sng">
            <a:solidFill>
              <a:schemeClr val="accent1">
                <a:lumMod val="75000"/>
              </a:schemeClr>
            </a:solidFill>
            <a:prstDash val="sysDash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8" name="Picture 217" descr="IDF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073" y="4424221"/>
            <a:ext cx="1540933" cy="858644"/>
          </a:xfrm>
          <a:prstGeom prst="rect">
            <a:avLst/>
          </a:prstGeom>
        </p:spPr>
      </p:pic>
      <p:sp>
        <p:nvSpPr>
          <p:cNvPr id="220" name="Shape 1905"/>
          <p:cNvSpPr/>
          <p:nvPr/>
        </p:nvSpPr>
        <p:spPr>
          <a:xfrm>
            <a:off x="7118705" y="4103822"/>
            <a:ext cx="948087" cy="1"/>
          </a:xfrm>
          <a:prstGeom prst="line">
            <a:avLst/>
          </a:prstGeom>
          <a:noFill/>
          <a:ln w="6350" cap="flat">
            <a:solidFill>
              <a:srgbClr val="E0E0E0"/>
            </a:solidFill>
            <a:prstDash val="sysDot"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3429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448013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r-IN" dirty="0"/>
              <a:t>Хорошее – враг </a:t>
            </a:r>
            <a:r>
              <a:rPr lang="ru-RU" dirty="0"/>
              <a:t>В</a:t>
            </a:r>
            <a:r>
              <a:rPr lang="mr-IN" dirty="0" smtClean="0"/>
              <a:t>еликого</a:t>
            </a:r>
            <a:r>
              <a:rPr lang="ru-RU" dirty="0" smtClean="0"/>
              <a:t>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Выберите свое!</a:t>
            </a:r>
            <a:endParaRPr lang="en-US" dirty="0"/>
          </a:p>
        </p:txBody>
      </p:sp>
      <p:pic>
        <p:nvPicPr>
          <p:cNvPr id="7" name="Picture 6" descr="cinderella-9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1663449"/>
            <a:ext cx="5096723" cy="3494896"/>
          </a:xfrm>
          <a:prstGeom prst="rect">
            <a:avLst/>
          </a:prstGeom>
        </p:spPr>
      </p:pic>
      <p:cxnSp>
        <p:nvCxnSpPr>
          <p:cNvPr id="9" name="Elbow Connector 8"/>
          <p:cNvCxnSpPr/>
          <p:nvPr/>
        </p:nvCxnSpPr>
        <p:spPr>
          <a:xfrm>
            <a:off x="2012326" y="3562598"/>
            <a:ext cx="4189541" cy="950026"/>
          </a:xfrm>
          <a:prstGeom prst="bentConnector3">
            <a:avLst>
              <a:gd name="adj1" fmla="val 7480"/>
            </a:avLst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 flipV="1">
            <a:off x="3216379" y="2003964"/>
            <a:ext cx="3018448" cy="1172689"/>
          </a:xfrm>
          <a:prstGeom prst="bentConnector3">
            <a:avLst>
              <a:gd name="adj1" fmla="val 9016"/>
            </a:avLst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135864" y="4393873"/>
            <a:ext cx="230920" cy="20781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201840" y="1903618"/>
            <a:ext cx="230920" cy="207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985459" y="3072740"/>
            <a:ext cx="230920" cy="20781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896839" y="3458691"/>
            <a:ext cx="230920" cy="20781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762643" y="1903617"/>
            <a:ext cx="1979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416269" y="1824362"/>
            <a:ext cx="1728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Открытый ключ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416288" y="4275918"/>
            <a:ext cx="17063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Закрытый </a:t>
            </a:r>
            <a:r>
              <a:rPr lang="ru-RU" dirty="0" smtClean="0"/>
              <a:t>ключ</a:t>
            </a:r>
          </a:p>
          <a:p>
            <a:r>
              <a:rPr lang="ru-RU" dirty="0" smtClean="0"/>
              <a:t>Биометрия</a:t>
            </a:r>
          </a:p>
        </p:txBody>
      </p:sp>
      <p:sp>
        <p:nvSpPr>
          <p:cNvPr id="26" name="Oval 25"/>
          <p:cNvSpPr/>
          <p:nvPr/>
        </p:nvSpPr>
        <p:spPr>
          <a:xfrm>
            <a:off x="4094525" y="2734887"/>
            <a:ext cx="230920" cy="20781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Elbow Connector 27"/>
          <p:cNvCxnSpPr>
            <a:stCxn id="26" idx="6"/>
            <a:endCxn id="32" idx="2"/>
          </p:cNvCxnSpPr>
          <p:nvPr/>
        </p:nvCxnSpPr>
        <p:spPr>
          <a:xfrm>
            <a:off x="4325454" y="2838796"/>
            <a:ext cx="1876395" cy="560516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6201840" y="3295405"/>
            <a:ext cx="230920" cy="207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432774" y="2983811"/>
            <a:ext cx="19030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Провайдер </a:t>
            </a:r>
          </a:p>
          <a:p>
            <a:r>
              <a:rPr lang="bg-BG" dirty="0" smtClean="0"/>
              <a:t>Аутентификация/</a:t>
            </a:r>
          </a:p>
          <a:p>
            <a:r>
              <a:rPr lang="bg-BG" dirty="0" smtClean="0"/>
              <a:t>Идентификации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3051022" y="238708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33482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giph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" y="0"/>
            <a:ext cx="104670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0800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DF_Log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67" b="20249"/>
          <a:stretch/>
        </p:blipFill>
        <p:spPr>
          <a:xfrm>
            <a:off x="5497513" y="4206240"/>
            <a:ext cx="2997200" cy="80992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68313" y="4206240"/>
            <a:ext cx="3477154" cy="80992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dirty="0" smtClean="0">
                <a:solidFill>
                  <a:schemeClr val="tx2"/>
                </a:solidFill>
              </a:rPr>
              <a:t>Спасибо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3" descr="passengers_2016_movie-2560x160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51"/>
          <a:stretch/>
        </p:blipFill>
        <p:spPr>
          <a:xfrm>
            <a:off x="0" y="15"/>
            <a:ext cx="9144000" cy="409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4987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ckcha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84" y="0"/>
            <a:ext cx="87685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8575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221861"/>
            <a:ext cx="7772400" cy="61317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Проблема </a:t>
            </a:r>
            <a:r>
              <a:rPr lang="mr-IN" dirty="0" smtClean="0"/>
              <a:t>–</a:t>
            </a:r>
            <a:r>
              <a:rPr lang="ru-RU" dirty="0" smtClean="0"/>
              <a:t> не правильно реализованный потенциал</a:t>
            </a:r>
            <a:br>
              <a:rPr lang="ru-RU" dirty="0" smtClean="0"/>
            </a:br>
            <a:r>
              <a:rPr lang="ru-RU" dirty="0" smtClean="0"/>
              <a:t>Задача: в проблемах увидеть возможности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nergy-644x252-644x2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5"/>
            <a:ext cx="9199413" cy="3945699"/>
          </a:xfrm>
          <a:prstGeom prst="rect">
            <a:avLst/>
          </a:prstGeom>
        </p:spPr>
      </p:pic>
      <p:pic>
        <p:nvPicPr>
          <p:cNvPr id="5" name="Picture 4" descr="Cyclist-wind-turbines-energy-renewable-exercise_FULL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716" y="295768"/>
            <a:ext cx="3067161" cy="1550096"/>
          </a:xfrm>
          <a:prstGeom prst="rect">
            <a:avLst/>
          </a:prstGeom>
        </p:spPr>
      </p:pic>
      <p:pic>
        <p:nvPicPr>
          <p:cNvPr id="6" name="Picture 5" descr="maxresdefaul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090" y="2145097"/>
            <a:ext cx="3123774" cy="158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5239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mbrogio_Lorenzetti_0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661" y="-46968"/>
            <a:ext cx="4644846" cy="5291813"/>
          </a:xfrm>
          <a:prstGeom prst="rect">
            <a:avLst/>
          </a:prstGeom>
        </p:spPr>
      </p:pic>
      <p:pic>
        <p:nvPicPr>
          <p:cNvPr id="8" name="Picture 7" descr="Ambrogio_Lorenzetti_-_Allegory_of_the_Good_Government_(detail)_-_WGA1348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432" y="3397312"/>
            <a:ext cx="2173294" cy="1526162"/>
          </a:xfrm>
          <a:prstGeom prst="rect">
            <a:avLst/>
          </a:prstGeom>
        </p:spPr>
      </p:pic>
      <p:pic>
        <p:nvPicPr>
          <p:cNvPr id="9" name="Picture 8" descr="Lorenzetti_ambrogio_bad_govern._det.jpg"/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8" r="27236"/>
          <a:stretch/>
        </p:blipFill>
        <p:spPr>
          <a:xfrm>
            <a:off x="2" y="0"/>
            <a:ext cx="4523072" cy="5143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5807" y="4341780"/>
            <a:ext cx="4968313" cy="646331"/>
          </a:xfrm>
          <a:prstGeom prst="rect">
            <a:avLst/>
          </a:prstGeom>
          <a:solidFill>
            <a:schemeClr val="bg1">
              <a:lumMod val="85000"/>
              <a:alpha val="57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Аллегория хорошего и плохого </a:t>
            </a:r>
            <a:r>
              <a:rPr lang="ru-RU" dirty="0" smtClean="0"/>
              <a:t>правительства</a:t>
            </a:r>
          </a:p>
          <a:p>
            <a:r>
              <a:rPr lang="en-US" dirty="0" err="1"/>
              <a:t>Ambrogio</a:t>
            </a:r>
            <a:r>
              <a:rPr lang="en-US" dirty="0"/>
              <a:t> </a:t>
            </a:r>
            <a:r>
              <a:rPr lang="en-US" dirty="0" smtClean="0"/>
              <a:t>Lorenzetti</a:t>
            </a:r>
            <a:r>
              <a:rPr lang="ru-RU" dirty="0"/>
              <a:t> </a:t>
            </a:r>
            <a:r>
              <a:rPr lang="mr-IN" dirty="0" smtClean="0"/>
              <a:t>–</a:t>
            </a:r>
            <a:r>
              <a:rPr lang="ru-RU" dirty="0" smtClean="0"/>
              <a:t> </a:t>
            </a:r>
            <a:r>
              <a:rPr lang="en-US" dirty="0" smtClean="0"/>
              <a:t>1338 </a:t>
            </a:r>
            <a:r>
              <a:rPr lang="ru-RU" dirty="0" smtClean="0"/>
              <a:t>-</a:t>
            </a:r>
            <a:r>
              <a:rPr lang="en-US" dirty="0" smtClean="0"/>
              <a:t> 1339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75000"/>
              <a:lumOff val="25000"/>
              <a:alpha val="68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Государство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ru-RU" dirty="0" smtClean="0">
                <a:solidFill>
                  <a:schemeClr val="bg1"/>
                </a:solidFill>
              </a:rPr>
              <a:t> инструмент 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ru-RU" dirty="0" smtClean="0">
                <a:solidFill>
                  <a:schemeClr val="bg1"/>
                </a:solidFill>
              </a:rPr>
              <a:t>НЕ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r>
              <a:rPr lang="ru-RU" dirty="0" smtClean="0">
                <a:solidFill>
                  <a:schemeClr val="bg1"/>
                </a:solidFill>
              </a:rPr>
              <a:t>Развития!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03365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ARPA_Logo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3115824"/>
            <a:ext cx="2040904" cy="1046178"/>
          </a:xfrm>
          <a:prstGeom prst="rect">
            <a:avLst/>
          </a:prstGeom>
        </p:spPr>
      </p:pic>
      <p:pic>
        <p:nvPicPr>
          <p:cNvPr id="5" name="Picture 4" descr="(8G) Origins of the ARPANET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60" y="2888072"/>
            <a:ext cx="1365166" cy="750841"/>
          </a:xfrm>
          <a:prstGeom prst="rect">
            <a:avLst/>
          </a:prstGeom>
        </p:spPr>
      </p:pic>
      <p:pic>
        <p:nvPicPr>
          <p:cNvPr id="6" name="Picture 5" descr="GPS in Your Ha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92" y="4040848"/>
            <a:ext cx="1076366" cy="592001"/>
          </a:xfrm>
          <a:prstGeom prst="rect">
            <a:avLst/>
          </a:prstGeom>
        </p:spPr>
      </p:pic>
      <p:pic>
        <p:nvPicPr>
          <p:cNvPr id="7" name="Picture 6" descr="Nasa-Logo-Transparent-Background-downloa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0" y="647903"/>
            <a:ext cx="2167965" cy="1802301"/>
          </a:xfrm>
          <a:prstGeom prst="rect">
            <a:avLst/>
          </a:prstGeom>
        </p:spPr>
      </p:pic>
      <p:pic>
        <p:nvPicPr>
          <p:cNvPr id="8" name="Picture 7" descr="800px-STS-107_Flight_Insignia.sv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163" y="1293874"/>
            <a:ext cx="1072497" cy="1446530"/>
          </a:xfrm>
          <a:prstGeom prst="rect">
            <a:avLst/>
          </a:prstGeom>
        </p:spPr>
      </p:pic>
      <p:pic>
        <p:nvPicPr>
          <p:cNvPr id="10" name="Picture 9" descr="moon-nasa-astronaut-studio-3dsmax-vray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86" y="277165"/>
            <a:ext cx="1318133" cy="741450"/>
          </a:xfrm>
          <a:prstGeom prst="rect">
            <a:avLst/>
          </a:prstGeom>
        </p:spPr>
      </p:pic>
      <p:pic>
        <p:nvPicPr>
          <p:cNvPr id="11" name="Picture 10" descr="unnamed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8" r="13536"/>
          <a:stretch/>
        </p:blipFill>
        <p:spPr>
          <a:xfrm>
            <a:off x="4421102" y="0"/>
            <a:ext cx="47228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7491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cluhan123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9" r="27216"/>
          <a:stretch/>
        </p:blipFill>
        <p:spPr>
          <a:xfrm>
            <a:off x="4853605" y="0"/>
            <a:ext cx="4742692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Технологии, </a:t>
            </a:r>
            <a:r>
              <a:rPr lang="ru-RU" dirty="0" smtClean="0"/>
              <a:t>подсознание </a:t>
            </a:r>
            <a:br>
              <a:rPr lang="ru-RU" dirty="0" smtClean="0"/>
            </a:br>
            <a:r>
              <a:rPr lang="ru-RU" dirty="0" smtClean="0"/>
              <a:t>общества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14" y="1359549"/>
            <a:ext cx="40460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«Форма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общества всегда определялась скорее природой средств человеческой коммуникации, нежели её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содержанием»</a:t>
            </a:r>
          </a:p>
        </p:txBody>
      </p:sp>
      <p:sp>
        <p:nvSpPr>
          <p:cNvPr id="6" name="Rectangle 5"/>
          <p:cNvSpPr/>
          <p:nvPr/>
        </p:nvSpPr>
        <p:spPr>
          <a:xfrm>
            <a:off x="1867000" y="4112221"/>
            <a:ext cx="2757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Herbert Marshall McLuhan</a:t>
            </a:r>
          </a:p>
        </p:txBody>
      </p:sp>
    </p:spTree>
    <p:extLst>
      <p:ext uri="{BB962C8B-B14F-4D97-AF65-F5344CB8AC3E}">
        <p14:creationId xmlns:p14="http://schemas.microsoft.com/office/powerpoint/2010/main" val="277590587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Эволюция </a:t>
            </a:r>
            <a:r>
              <a:rPr lang="ru-RU" dirty="0" err="1" smtClean="0"/>
              <a:t>Гос.системы</a:t>
            </a:r>
            <a:r>
              <a:rPr lang="ru-RU" dirty="0" smtClean="0"/>
              <a:t>/власти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85552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b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 descr="su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17" y="0"/>
            <a:ext cx="3057729" cy="29583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7156" y="276180"/>
            <a:ext cx="5296844" cy="613171"/>
          </a:xfr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>
            <a:normAutofit/>
          </a:bodyPr>
          <a:lstStyle/>
          <a:p>
            <a:pPr algn="r"/>
            <a:r>
              <a:rPr lang="ru-RU" dirty="0"/>
              <a:t>патримониальная власть   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847156" y="980813"/>
            <a:ext cx="5296844" cy="279852"/>
          </a:xfrm>
          <a:solidFill>
            <a:schemeClr val="tx1">
              <a:lumMod val="50000"/>
              <a:lumOff val="50000"/>
              <a:alpha val="74000"/>
            </a:schemeClr>
          </a:solidFill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«</a:t>
            </a:r>
            <a:r>
              <a:rPr lang="en-US" dirty="0" err="1">
                <a:solidFill>
                  <a:srgbClr val="FFFFFF"/>
                </a:solidFill>
              </a:rPr>
              <a:t>L’état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c’est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moi</a:t>
            </a:r>
            <a:r>
              <a:rPr lang="en-US" dirty="0" smtClean="0">
                <a:solidFill>
                  <a:srgbClr val="FFFFFF"/>
                </a:solidFill>
              </a:rPr>
              <a:t>»   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64714" y="1380212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86549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262</TotalTime>
  <Words>632</Words>
  <Application>Microsoft Macintosh PowerPoint</Application>
  <PresentationFormat>On-screen Show (16:9)</PresentationFormat>
  <Paragraphs>247</Paragraphs>
  <Slides>35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Default Theme</vt:lpstr>
      <vt:lpstr>Новая парадигма Гос. Управления: Рождение Крипто-Физической  «Галактики Blockchain»-а</vt:lpstr>
      <vt:lpstr>Innovation and Development Foundation</vt:lpstr>
      <vt:lpstr>«Два украинца — три гетмана»</vt:lpstr>
      <vt:lpstr>Проблема – не правильно реализованный потенциал Задача: в проблемах увидеть возможности</vt:lpstr>
      <vt:lpstr>Государство – инструмент (НЕ)Развития!</vt:lpstr>
      <vt:lpstr>PowerPoint Presentation</vt:lpstr>
      <vt:lpstr>Технологии, подсознание  общества </vt:lpstr>
      <vt:lpstr>Эволюция Гос.системы/власти</vt:lpstr>
      <vt:lpstr>патримониальная власть    </vt:lpstr>
      <vt:lpstr>PowerPoint Presentation</vt:lpstr>
      <vt:lpstr> Разделение властей</vt:lpstr>
      <vt:lpstr>1991</vt:lpstr>
      <vt:lpstr>«Традиционные» государственные  механизм 18/19 столетия</vt:lpstr>
      <vt:lpstr>Facebook vs. US Gov.</vt:lpstr>
      <vt:lpstr>П</vt:lpstr>
      <vt:lpstr> ГОСУДАРСТВО как сервис-провайдер</vt:lpstr>
      <vt:lpstr> Государство, как Мarketplace</vt:lpstr>
      <vt:lpstr>PowerPoint Presentation</vt:lpstr>
      <vt:lpstr>Трансформация Среды Трансформация потребителя</vt:lpstr>
      <vt:lpstr>DATA MANAGEMENT EVOLUTION </vt:lpstr>
      <vt:lpstr>PowerPoint Presentation</vt:lpstr>
      <vt:lpstr>ЭВОЛЮЦИЯ СИСТЕМЫ</vt:lpstr>
      <vt:lpstr>Version 1.0 (- 2009)</vt:lpstr>
      <vt:lpstr>Version 2.0 (2014/15 - ProZorro)</vt:lpstr>
      <vt:lpstr>eAuction 3.0</vt:lpstr>
      <vt:lpstr>Реєстри:</vt:lpstr>
      <vt:lpstr>МНОГОСЛОЙНАЯ АРХИТЕКТУРА саморазвивающая система</vt:lpstr>
      <vt:lpstr>PROPERTY REGISTRATION</vt:lpstr>
      <vt:lpstr>HEALTHCARE </vt:lpstr>
      <vt:lpstr>Дерегуляция / Деконцентрация Гос. Служб</vt:lpstr>
      <vt:lpstr>GALAXY OF SYSTEMS </vt:lpstr>
      <vt:lpstr>Хорошее – враг Великого!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Kiziria</dc:creator>
  <cp:lastModifiedBy>David Kiziria</cp:lastModifiedBy>
  <cp:revision>44</cp:revision>
  <dcterms:created xsi:type="dcterms:W3CDTF">2017-05-25T06:44:11Z</dcterms:created>
  <dcterms:modified xsi:type="dcterms:W3CDTF">2017-05-25T11:06:18Z</dcterms:modified>
</cp:coreProperties>
</file>