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681"/>
  </p:normalViewPr>
  <p:slideViewPr>
    <p:cSldViewPr snapToGrid="0" snapToObjects="1">
      <p:cViewPr varScale="1">
        <p:scale>
          <a:sx n="35" d="100"/>
          <a:sy n="35" d="100"/>
        </p:scale>
        <p:origin x="23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6061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orum.png" descr="forum.png"/>
          <p:cNvPicPr>
            <a:picLocks noChangeAspect="1"/>
          </p:cNvPicPr>
          <p:nvPr/>
        </p:nvPicPr>
        <p:blipFill>
          <a:blip r:embed="rId2">
            <a:extLst/>
          </a:blip>
          <a:srcRect t="2" b="2"/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forum_present-30.png" descr="Iforum_present-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forum_present-31.png" descr="Iforum_present-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forum_present-32.png" descr="Iforum_present-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forum_present-33.png" descr="Iforum_present-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forum_present-34.png" descr="Iforum_present-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forum_present-35.png" descr="Iforum_present-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forum_present-08.png" descr="Iforum_present-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2"/>
            <a:ext cx="24384001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forum_present-13.png" descr="Iforum_present-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forum_present-28.png" descr="Iforum_present-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forum_present-16.png" descr="Iforum_present-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forum_present-15.png" descr="Iforum_present-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forum_present-17.png" descr="Iforum_present-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forum_present-18.png" descr="Iforum_present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forum_present-19.png" descr="Iforum_present-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forum_present-20.png" descr="Iforum_present-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forum_present-21.png" descr="Iforum_present-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dd.mp4.mp4" descr="add.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36302" y="-1"/>
            <a:ext cx="771139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7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forum_present-22.png" descr="Iforum_present-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00_Capri_Load_04.mp4.mp4" descr="00_Capri_Load_04.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6577" y="-26200"/>
            <a:ext cx="24477154" cy="1376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200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04_Capri_loader.mp4" descr="04_Capri_load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43" y="2568"/>
            <a:ext cx="24502921" cy="13782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332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forum_present-09.png" descr="Iforum_present-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forum_present-02.png" descr="Iforum_present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WA.mp4.mp4" descr="PWA.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3039" y="-29834"/>
            <a:ext cx="24490078" cy="13775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700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forum_present-11.png" descr="Iforum_present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forum_present-25.png" descr="Iforum_present-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video.mp4.mp4" descr="video.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94702" y="-75084"/>
            <a:ext cx="24618111" cy="13840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4000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7241.mp4.mp4" descr="IMG_7241.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9035" y="-38659"/>
            <a:ext cx="24521450" cy="13793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900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forum_present-27.png" descr="Iforum_present-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forum_present-14.png" descr="Iforum_present-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forum_present-03.png" descr="Iforum_present-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forum_present-07.png" descr="Iforum_present-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umblr_inline_o98b12lrTs1t9bsnt_500.gif" descr="tumblr_inline_o98b12lrTs1t9bsnt_500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376" y="-16625"/>
            <a:ext cx="13749248" cy="13749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forum_present-24.png" descr="Iforum_present-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forum_present-12.png" descr="Iforum_present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forum_present-29.png" descr="Iforum_present-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"/>
            <a:ext cx="24384002" cy="1371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36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2017-05-24T14:05:38Z</dcterms:modified>
</cp:coreProperties>
</file>