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71FF-C49F-47EE-AE10-FC5E933081C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50B2-1DE8-4AE1-9D8E-9DA832F0C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085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71FF-C49F-47EE-AE10-FC5E933081C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50B2-1DE8-4AE1-9D8E-9DA832F0C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70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71FF-C49F-47EE-AE10-FC5E933081C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50B2-1DE8-4AE1-9D8E-9DA832F0C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92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71FF-C49F-47EE-AE10-FC5E933081C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50B2-1DE8-4AE1-9D8E-9DA832F0C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35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71FF-C49F-47EE-AE10-FC5E933081C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50B2-1DE8-4AE1-9D8E-9DA832F0C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688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71FF-C49F-47EE-AE10-FC5E933081C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50B2-1DE8-4AE1-9D8E-9DA832F0C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26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71FF-C49F-47EE-AE10-FC5E933081C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50B2-1DE8-4AE1-9D8E-9DA832F0C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9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71FF-C49F-47EE-AE10-FC5E933081C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50B2-1DE8-4AE1-9D8E-9DA832F0C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16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71FF-C49F-47EE-AE10-FC5E933081C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50B2-1DE8-4AE1-9D8E-9DA832F0C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27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71FF-C49F-47EE-AE10-FC5E933081C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50B2-1DE8-4AE1-9D8E-9DA832F0C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889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71FF-C49F-47EE-AE10-FC5E933081C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B50B2-1DE8-4AE1-9D8E-9DA832F0C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765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D71FF-C49F-47EE-AE10-FC5E933081C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B50B2-1DE8-4AE1-9D8E-9DA832F0C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21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5\Pictures\DID_PRESA\Artboard 1@2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978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o5\Pictures\DID_PRESA\Artboard 2@2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62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625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2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129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198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463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" y="-27384"/>
            <a:ext cx="91745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803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177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Pro5</dc:creator>
  <cp:lastModifiedBy>Pro5</cp:lastModifiedBy>
  <cp:revision>1</cp:revision>
  <dcterms:created xsi:type="dcterms:W3CDTF">2017-05-24T08:46:14Z</dcterms:created>
  <dcterms:modified xsi:type="dcterms:W3CDTF">2017-05-24T08:51:37Z</dcterms:modified>
</cp:coreProperties>
</file>