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9.jpg" ContentType="image/png"/>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422" r:id="rId3"/>
    <p:sldId id="412" r:id="rId4"/>
    <p:sldId id="413" r:id="rId5"/>
    <p:sldId id="401" r:id="rId6"/>
    <p:sldId id="396" r:id="rId7"/>
    <p:sldId id="414" r:id="rId8"/>
    <p:sldId id="415" r:id="rId9"/>
    <p:sldId id="416" r:id="rId10"/>
    <p:sldId id="327" r:id="rId11"/>
    <p:sldId id="330" r:id="rId12"/>
    <p:sldId id="332" r:id="rId13"/>
    <p:sldId id="333" r:id="rId14"/>
    <p:sldId id="335" r:id="rId15"/>
    <p:sldId id="336" r:id="rId16"/>
    <p:sldId id="337" r:id="rId17"/>
    <p:sldId id="325" r:id="rId18"/>
    <p:sldId id="326" r:id="rId19"/>
    <p:sldId id="424" r:id="rId20"/>
    <p:sldId id="340" r:id="rId21"/>
    <p:sldId id="342" r:id="rId22"/>
    <p:sldId id="290" r:id="rId23"/>
    <p:sldId id="291" r:id="rId24"/>
    <p:sldId id="344" r:id="rId25"/>
    <p:sldId id="345" r:id="rId26"/>
    <p:sldId id="395" r:id="rId27"/>
    <p:sldId id="348" r:id="rId28"/>
    <p:sldId id="349" r:id="rId29"/>
    <p:sldId id="350" r:id="rId30"/>
    <p:sldId id="351" r:id="rId31"/>
    <p:sldId id="354" r:id="rId32"/>
    <p:sldId id="355" r:id="rId33"/>
    <p:sldId id="356" r:id="rId34"/>
    <p:sldId id="359" r:id="rId35"/>
    <p:sldId id="360" r:id="rId36"/>
    <p:sldId id="379" r:id="rId37"/>
    <p:sldId id="382" r:id="rId38"/>
    <p:sldId id="383" r:id="rId39"/>
    <p:sldId id="386" r:id="rId40"/>
    <p:sldId id="387" r:id="rId41"/>
    <p:sldId id="388" r:id="rId42"/>
    <p:sldId id="423" r:id="rId43"/>
    <p:sldId id="420"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7" autoAdjust="0"/>
    <p:restoredTop sz="94660"/>
  </p:normalViewPr>
  <p:slideViewPr>
    <p:cSldViewPr snapToGrid="0">
      <p:cViewPr>
        <p:scale>
          <a:sx n="75" d="100"/>
          <a:sy n="75" d="100"/>
        </p:scale>
        <p:origin x="51" y="1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zgubenko Andrey" userId="305033e8-e482-434c-b7bb-4f45633f7380" providerId="ADAL" clId="{9911F99B-A2D0-4B24-884D-BB5FAC00DC69}"/>
    <pc:docChg chg="undo custSel delSld modSld">
      <pc:chgData name="Bezgubenko Andrey" userId="305033e8-e482-434c-b7bb-4f45633f7380" providerId="ADAL" clId="{9911F99B-A2D0-4B24-884D-BB5FAC00DC69}" dt="2017-05-24T15:14:11.922" v="1791" actId="20577"/>
      <pc:docMkLst>
        <pc:docMk/>
      </pc:docMkLst>
      <pc:sldChg chg="modSp">
        <pc:chgData name="Bezgubenko Andrey" userId="305033e8-e482-434c-b7bb-4f45633f7380" providerId="ADAL" clId="{9911F99B-A2D0-4B24-884D-BB5FAC00DC69}" dt="2017-05-24T14:26:31.866" v="1445" actId="20577"/>
        <pc:sldMkLst>
          <pc:docMk/>
          <pc:sldMk cId="2123885178" sldId="325"/>
        </pc:sldMkLst>
        <pc:spChg chg="mod">
          <ac:chgData name="Bezgubenko Andrey" userId="305033e8-e482-434c-b7bb-4f45633f7380" providerId="ADAL" clId="{9911F99B-A2D0-4B24-884D-BB5FAC00DC69}" dt="2017-05-24T14:26:31.866" v="1445" actId="20577"/>
          <ac:spMkLst>
            <pc:docMk/>
            <pc:sldMk cId="2123885178" sldId="325"/>
            <ac:spMk id="2" creationId="{00000000-0000-0000-0000-000000000000}"/>
          </ac:spMkLst>
        </pc:spChg>
      </pc:sldChg>
      <pc:sldChg chg="modSp">
        <pc:chgData name="Bezgubenko Andrey" userId="305033e8-e482-434c-b7bb-4f45633f7380" providerId="ADAL" clId="{9911F99B-A2D0-4B24-884D-BB5FAC00DC69}" dt="2017-05-24T14:27:08.986" v="1448" actId="1076"/>
        <pc:sldMkLst>
          <pc:docMk/>
          <pc:sldMk cId="3326269381" sldId="326"/>
        </pc:sldMkLst>
        <pc:spChg chg="mod">
          <ac:chgData name="Bezgubenko Andrey" userId="305033e8-e482-434c-b7bb-4f45633f7380" providerId="ADAL" clId="{9911F99B-A2D0-4B24-884D-BB5FAC00DC69}" dt="2017-05-24T14:27:08.986" v="1448" actId="1076"/>
          <ac:spMkLst>
            <pc:docMk/>
            <pc:sldMk cId="3326269381" sldId="326"/>
            <ac:spMk id="20" creationId="{00000000-0000-0000-0000-000000000000}"/>
          </ac:spMkLst>
        </pc:spChg>
      </pc:sldChg>
      <pc:sldChg chg="modSp">
        <pc:chgData name="Bezgubenko Andrey" userId="305033e8-e482-434c-b7bb-4f45633f7380" providerId="ADAL" clId="{9911F99B-A2D0-4B24-884D-BB5FAC00DC69}" dt="2017-05-24T13:55:45.410" v="908" actId="14100"/>
        <pc:sldMkLst>
          <pc:docMk/>
          <pc:sldMk cId="414336353" sldId="330"/>
        </pc:sldMkLst>
        <pc:spChg chg="mod">
          <ac:chgData name="Bezgubenko Andrey" userId="305033e8-e482-434c-b7bb-4f45633f7380" providerId="ADAL" clId="{9911F99B-A2D0-4B24-884D-BB5FAC00DC69}" dt="2017-05-24T13:55:45.410" v="908" actId="14100"/>
          <ac:spMkLst>
            <pc:docMk/>
            <pc:sldMk cId="414336353" sldId="330"/>
            <ac:spMk id="3" creationId="{00000000-0000-0000-0000-000000000000}"/>
          </ac:spMkLst>
        </pc:spChg>
      </pc:sldChg>
      <pc:sldChg chg="modSp">
        <pc:chgData name="Bezgubenko Andrey" userId="305033e8-e482-434c-b7bb-4f45633f7380" providerId="ADAL" clId="{9911F99B-A2D0-4B24-884D-BB5FAC00DC69}" dt="2017-05-24T14:00:08.633" v="1032" actId="14100"/>
        <pc:sldMkLst>
          <pc:docMk/>
          <pc:sldMk cId="3169067623" sldId="333"/>
        </pc:sldMkLst>
        <pc:spChg chg="mod">
          <ac:chgData name="Bezgubenko Andrey" userId="305033e8-e482-434c-b7bb-4f45633f7380" providerId="ADAL" clId="{9911F99B-A2D0-4B24-884D-BB5FAC00DC69}" dt="2017-05-24T14:00:08.633" v="1032" actId="14100"/>
          <ac:spMkLst>
            <pc:docMk/>
            <pc:sldMk cId="3169067623" sldId="333"/>
            <ac:spMk id="3" creationId="{00000000-0000-0000-0000-000000000000}"/>
          </ac:spMkLst>
        </pc:spChg>
      </pc:sldChg>
      <pc:sldChg chg="modSp">
        <pc:chgData name="Bezgubenko Andrey" userId="305033e8-e482-434c-b7bb-4f45633f7380" providerId="ADAL" clId="{9911F99B-A2D0-4B24-884D-BB5FAC00DC69}" dt="2017-05-24T14:18:18.075" v="1263" actId="120"/>
        <pc:sldMkLst>
          <pc:docMk/>
          <pc:sldMk cId="3716072137" sldId="335"/>
        </pc:sldMkLst>
        <pc:spChg chg="mod">
          <ac:chgData name="Bezgubenko Andrey" userId="305033e8-e482-434c-b7bb-4f45633f7380" providerId="ADAL" clId="{9911F99B-A2D0-4B24-884D-BB5FAC00DC69}" dt="2017-05-24T14:18:18.075" v="1263" actId="120"/>
          <ac:spMkLst>
            <pc:docMk/>
            <pc:sldMk cId="3716072137" sldId="335"/>
            <ac:spMk id="3" creationId="{00000000-0000-0000-0000-000000000000}"/>
          </ac:spMkLst>
        </pc:spChg>
      </pc:sldChg>
      <pc:sldChg chg="delSp modSp">
        <pc:chgData name="Bezgubenko Andrey" userId="305033e8-e482-434c-b7bb-4f45633f7380" providerId="ADAL" clId="{9911F99B-A2D0-4B24-884D-BB5FAC00DC69}" dt="2017-05-24T14:18:47.741" v="1268" actId="14100"/>
        <pc:sldMkLst>
          <pc:docMk/>
          <pc:sldMk cId="1119037421" sldId="336"/>
        </pc:sldMkLst>
        <pc:spChg chg="del">
          <ac:chgData name="Bezgubenko Andrey" userId="305033e8-e482-434c-b7bb-4f45633f7380" providerId="ADAL" clId="{9911F99B-A2D0-4B24-884D-BB5FAC00DC69}" dt="2017-05-24T14:17:51.261" v="1257" actId="478"/>
          <ac:spMkLst>
            <pc:docMk/>
            <pc:sldMk cId="1119037421" sldId="336"/>
            <ac:spMk id="6" creationId="{00000000-0000-0000-0000-000000000000}"/>
          </ac:spMkLst>
        </pc:spChg>
        <pc:spChg chg="mod">
          <ac:chgData name="Bezgubenko Andrey" userId="305033e8-e482-434c-b7bb-4f45633f7380" providerId="ADAL" clId="{9911F99B-A2D0-4B24-884D-BB5FAC00DC69}" dt="2017-05-24T14:18:38.493" v="1266" actId="1076"/>
          <ac:spMkLst>
            <pc:docMk/>
            <pc:sldMk cId="1119037421" sldId="336"/>
            <ac:spMk id="3" creationId="{00000000-0000-0000-0000-000000000000}"/>
          </ac:spMkLst>
        </pc:spChg>
        <pc:picChg chg="mod">
          <ac:chgData name="Bezgubenko Andrey" userId="305033e8-e482-434c-b7bb-4f45633f7380" providerId="ADAL" clId="{9911F99B-A2D0-4B24-884D-BB5FAC00DC69}" dt="2017-05-24T14:18:47.741" v="1268" actId="14100"/>
          <ac:picMkLst>
            <pc:docMk/>
            <pc:sldMk cId="1119037421" sldId="336"/>
            <ac:picMk id="5" creationId="{00000000-0000-0000-0000-000000000000}"/>
          </ac:picMkLst>
        </pc:picChg>
      </pc:sldChg>
      <pc:sldChg chg="delSp modSp">
        <pc:chgData name="Bezgubenko Andrey" userId="305033e8-e482-434c-b7bb-4f45633f7380" providerId="ADAL" clId="{9911F99B-A2D0-4B24-884D-BB5FAC00DC69}" dt="2017-05-24T14:25:51.830" v="1442" actId="14100"/>
        <pc:sldMkLst>
          <pc:docMk/>
          <pc:sldMk cId="1776806947" sldId="337"/>
        </pc:sldMkLst>
        <pc:spChg chg="del mod">
          <ac:chgData name="Bezgubenko Andrey" userId="305033e8-e482-434c-b7bb-4f45633f7380" providerId="ADAL" clId="{9911F99B-A2D0-4B24-884D-BB5FAC00DC69}" dt="2017-05-24T14:21:08.746" v="1295" actId="478"/>
          <ac:spMkLst>
            <pc:docMk/>
            <pc:sldMk cId="1776806947" sldId="337"/>
            <ac:spMk id="7" creationId="{00000000-0000-0000-0000-000000000000}"/>
          </ac:spMkLst>
        </pc:spChg>
        <pc:spChg chg="mod">
          <ac:chgData name="Bezgubenko Andrey" userId="305033e8-e482-434c-b7bb-4f45633f7380" providerId="ADAL" clId="{9911F99B-A2D0-4B24-884D-BB5FAC00DC69}" dt="2017-05-24T14:25:51.830" v="1442" actId="14100"/>
          <ac:spMkLst>
            <pc:docMk/>
            <pc:sldMk cId="1776806947" sldId="337"/>
            <ac:spMk id="3" creationId="{00000000-0000-0000-0000-000000000000}"/>
          </ac:spMkLst>
        </pc:spChg>
        <pc:picChg chg="mod">
          <ac:chgData name="Bezgubenko Andrey" userId="305033e8-e482-434c-b7bb-4f45633f7380" providerId="ADAL" clId="{9911F99B-A2D0-4B24-884D-BB5FAC00DC69}" dt="2017-05-24T14:22:57.418" v="1413" actId="1076"/>
          <ac:picMkLst>
            <pc:docMk/>
            <pc:sldMk cId="1776806947" sldId="337"/>
            <ac:picMk id="6" creationId="{00000000-0000-0000-0000-000000000000}"/>
          </ac:picMkLst>
        </pc:picChg>
      </pc:sldChg>
      <pc:sldChg chg="del">
        <pc:chgData name="Bezgubenko Andrey" userId="305033e8-e482-434c-b7bb-4f45633f7380" providerId="ADAL" clId="{9911F99B-A2D0-4B24-884D-BB5FAC00DC69}" dt="2017-05-24T14:26:40.500" v="1446" actId="2696"/>
        <pc:sldMkLst>
          <pc:docMk/>
          <pc:sldMk cId="3269808907" sldId="339"/>
        </pc:sldMkLst>
      </pc:sldChg>
      <pc:sldChg chg="del">
        <pc:chgData name="Bezgubenko Andrey" userId="305033e8-e482-434c-b7bb-4f45633f7380" providerId="ADAL" clId="{9911F99B-A2D0-4B24-884D-BB5FAC00DC69}" dt="2017-05-24T14:32:45.494" v="1534" actId="2696"/>
        <pc:sldMkLst>
          <pc:docMk/>
          <pc:sldMk cId="2349733264" sldId="341"/>
        </pc:sldMkLst>
      </pc:sldChg>
      <pc:sldChg chg="delSp modSp">
        <pc:chgData name="Bezgubenko Andrey" userId="305033e8-e482-434c-b7bb-4f45633f7380" providerId="ADAL" clId="{9911F99B-A2D0-4B24-884D-BB5FAC00DC69}" dt="2017-05-24T14:38:45.591" v="1565" actId="1076"/>
        <pc:sldMkLst>
          <pc:docMk/>
          <pc:sldMk cId="1109112601" sldId="342"/>
        </pc:sldMkLst>
        <pc:spChg chg="mod">
          <ac:chgData name="Bezgubenko Andrey" userId="305033e8-e482-434c-b7bb-4f45633f7380" providerId="ADAL" clId="{9911F99B-A2D0-4B24-884D-BB5FAC00DC69}" dt="2017-05-24T14:38:45.591" v="1565" actId="1076"/>
          <ac:spMkLst>
            <pc:docMk/>
            <pc:sldMk cId="1109112601" sldId="342"/>
            <ac:spMk id="3" creationId="{00000000-0000-0000-0000-000000000000}"/>
          </ac:spMkLst>
        </pc:spChg>
        <pc:picChg chg="mod">
          <ac:chgData name="Bezgubenko Andrey" userId="305033e8-e482-434c-b7bb-4f45633f7380" providerId="ADAL" clId="{9911F99B-A2D0-4B24-884D-BB5FAC00DC69}" dt="2017-05-24T14:34:09.804" v="1556" actId="1076"/>
          <ac:picMkLst>
            <pc:docMk/>
            <pc:sldMk cId="1109112601" sldId="342"/>
            <ac:picMk id="7" creationId="{00000000-0000-0000-0000-000000000000}"/>
          </ac:picMkLst>
        </pc:picChg>
        <pc:picChg chg="mod">
          <ac:chgData name="Bezgubenko Andrey" userId="305033e8-e482-434c-b7bb-4f45633f7380" providerId="ADAL" clId="{9911F99B-A2D0-4B24-884D-BB5FAC00DC69}" dt="2017-05-24T14:38:32.321" v="1562" actId="14100"/>
          <ac:picMkLst>
            <pc:docMk/>
            <pc:sldMk cId="1109112601" sldId="342"/>
            <ac:picMk id="6" creationId="{00000000-0000-0000-0000-000000000000}"/>
          </ac:picMkLst>
        </pc:picChg>
        <pc:picChg chg="del">
          <ac:chgData name="Bezgubenko Andrey" userId="305033e8-e482-434c-b7bb-4f45633f7380" providerId="ADAL" clId="{9911F99B-A2D0-4B24-884D-BB5FAC00DC69}" dt="2017-05-24T14:34:02.919" v="1555" actId="478"/>
          <ac:picMkLst>
            <pc:docMk/>
            <pc:sldMk cId="1109112601" sldId="342"/>
            <ac:picMk id="5" creationId="{00000000-0000-0000-0000-000000000000}"/>
          </ac:picMkLst>
        </pc:picChg>
      </pc:sldChg>
      <pc:sldChg chg="del">
        <pc:chgData name="Bezgubenko Andrey" userId="305033e8-e482-434c-b7bb-4f45633f7380" providerId="ADAL" clId="{9911F99B-A2D0-4B24-884D-BB5FAC00DC69}" dt="2017-05-24T14:38:57.081" v="1566" actId="2696"/>
        <pc:sldMkLst>
          <pc:docMk/>
          <pc:sldMk cId="3827146224" sldId="343"/>
        </pc:sldMkLst>
      </pc:sldChg>
      <pc:sldChg chg="del">
        <pc:chgData name="Bezgubenko Andrey" userId="305033e8-e482-434c-b7bb-4f45633f7380" providerId="ADAL" clId="{9911F99B-A2D0-4B24-884D-BB5FAC00DC69}" dt="2017-05-24T14:40:48.110" v="1567" actId="2696"/>
        <pc:sldMkLst>
          <pc:docMk/>
          <pc:sldMk cId="1182235768" sldId="353"/>
        </pc:sldMkLst>
      </pc:sldChg>
      <pc:sldChg chg="modSp">
        <pc:chgData name="Bezgubenko Andrey" userId="305033e8-e482-434c-b7bb-4f45633f7380" providerId="ADAL" clId="{9911F99B-A2D0-4B24-884D-BB5FAC00DC69}" dt="2017-05-24T14:44:45.164" v="1672" actId="120"/>
        <pc:sldMkLst>
          <pc:docMk/>
          <pc:sldMk cId="3327533584" sldId="354"/>
        </pc:sldMkLst>
        <pc:spChg chg="mod">
          <ac:chgData name="Bezgubenko Andrey" userId="305033e8-e482-434c-b7bb-4f45633f7380" providerId="ADAL" clId="{9911F99B-A2D0-4B24-884D-BB5FAC00DC69}" dt="2017-05-24T14:44:45.164" v="1672" actId="120"/>
          <ac:spMkLst>
            <pc:docMk/>
            <pc:sldMk cId="3327533584" sldId="354"/>
            <ac:spMk id="3" creationId="{00000000-0000-0000-0000-000000000000}"/>
          </ac:spMkLst>
        </pc:spChg>
      </pc:sldChg>
      <pc:sldChg chg="modSp">
        <pc:chgData name="Bezgubenko Andrey" userId="305033e8-e482-434c-b7bb-4f45633f7380" providerId="ADAL" clId="{9911F99B-A2D0-4B24-884D-BB5FAC00DC69}" dt="2017-05-24T14:50:34.714" v="1696" actId="14100"/>
        <pc:sldMkLst>
          <pc:docMk/>
          <pc:sldMk cId="4051959935" sldId="359"/>
        </pc:sldMkLst>
        <pc:spChg chg="mod">
          <ac:chgData name="Bezgubenko Andrey" userId="305033e8-e482-434c-b7bb-4f45633f7380" providerId="ADAL" clId="{9911F99B-A2D0-4B24-884D-BB5FAC00DC69}" dt="2017-05-24T14:50:34.714" v="1696" actId="14100"/>
          <ac:spMkLst>
            <pc:docMk/>
            <pc:sldMk cId="4051959935" sldId="359"/>
            <ac:spMk id="3" creationId="{00000000-0000-0000-0000-000000000000}"/>
          </ac:spMkLst>
        </pc:spChg>
      </pc:sldChg>
      <pc:sldChg chg="modSp">
        <pc:chgData name="Bezgubenko Andrey" userId="305033e8-e482-434c-b7bb-4f45633f7380" providerId="ADAL" clId="{9911F99B-A2D0-4B24-884D-BB5FAC00DC69}" dt="2017-05-24T14:51:45.109" v="1704" actId="255"/>
        <pc:sldMkLst>
          <pc:docMk/>
          <pc:sldMk cId="288796792" sldId="360"/>
        </pc:sldMkLst>
        <pc:spChg chg="mod">
          <ac:chgData name="Bezgubenko Andrey" userId="305033e8-e482-434c-b7bb-4f45633f7380" providerId="ADAL" clId="{9911F99B-A2D0-4B24-884D-BB5FAC00DC69}" dt="2017-05-24T14:51:45.109" v="1704" actId="255"/>
          <ac:spMkLst>
            <pc:docMk/>
            <pc:sldMk cId="288796792" sldId="360"/>
            <ac:spMk id="3" creationId="{00000000-0000-0000-0000-000000000000}"/>
          </ac:spMkLst>
        </pc:spChg>
      </pc:sldChg>
      <pc:sldChg chg="del">
        <pc:chgData name="Bezgubenko Andrey" userId="305033e8-e482-434c-b7bb-4f45633f7380" providerId="ADAL" clId="{9911F99B-A2D0-4B24-884D-BB5FAC00DC69}" dt="2017-05-24T14:56:39.390" v="1782" actId="2696"/>
        <pc:sldMkLst>
          <pc:docMk/>
          <pc:sldMk cId="2749192452" sldId="362"/>
        </pc:sldMkLst>
      </pc:sldChg>
      <pc:sldChg chg="del">
        <pc:chgData name="Bezgubenko Andrey" userId="305033e8-e482-434c-b7bb-4f45633f7380" providerId="ADAL" clId="{9911F99B-A2D0-4B24-884D-BB5FAC00DC69}" dt="2017-05-24T14:56:35.172" v="1781" actId="2696"/>
        <pc:sldMkLst>
          <pc:docMk/>
          <pc:sldMk cId="656110301" sldId="369"/>
        </pc:sldMkLst>
      </pc:sldChg>
      <pc:sldChg chg="del">
        <pc:chgData name="Bezgubenko Andrey" userId="305033e8-e482-434c-b7bb-4f45633f7380" providerId="ADAL" clId="{9911F99B-A2D0-4B24-884D-BB5FAC00DC69}" dt="2017-05-24T15:08:35.793" v="1790" actId="2696"/>
        <pc:sldMkLst>
          <pc:docMk/>
          <pc:sldMk cId="3198986152" sldId="377"/>
        </pc:sldMkLst>
      </pc:sldChg>
      <pc:sldChg chg="delSp modSp del">
        <pc:chgData name="Bezgubenko Andrey" userId="305033e8-e482-434c-b7bb-4f45633f7380" providerId="ADAL" clId="{9911F99B-A2D0-4B24-884D-BB5FAC00DC69}" dt="2017-05-24T14:54:51.235" v="1750" actId="2696"/>
        <pc:sldMkLst>
          <pc:docMk/>
          <pc:sldMk cId="3456089451" sldId="378"/>
        </pc:sldMkLst>
        <pc:spChg chg="mod">
          <ac:chgData name="Bezgubenko Andrey" userId="305033e8-e482-434c-b7bb-4f45633f7380" providerId="ADAL" clId="{9911F99B-A2D0-4B24-884D-BB5FAC00DC69}" dt="2017-05-24T14:53:30.899" v="1714" actId="1076"/>
          <ac:spMkLst>
            <pc:docMk/>
            <pc:sldMk cId="3456089451" sldId="378"/>
            <ac:spMk id="2" creationId="{00000000-0000-0000-0000-000000000000}"/>
          </ac:spMkLst>
        </pc:spChg>
        <pc:picChg chg="del">
          <ac:chgData name="Bezgubenko Andrey" userId="305033e8-e482-434c-b7bb-4f45633f7380" providerId="ADAL" clId="{9911F99B-A2D0-4B24-884D-BB5FAC00DC69}" dt="2017-05-24T14:53:38.795" v="1715" actId="0"/>
          <ac:picMkLst>
            <pc:docMk/>
            <pc:sldMk cId="3456089451" sldId="378"/>
            <ac:picMk id="5" creationId="{00000000-0000-0000-0000-000000000000}"/>
          </ac:picMkLst>
        </pc:picChg>
        <pc:picChg chg="del">
          <ac:chgData name="Bezgubenko Andrey" userId="305033e8-e482-434c-b7bb-4f45633f7380" providerId="ADAL" clId="{9911F99B-A2D0-4B24-884D-BB5FAC00DC69}" dt="2017-05-24T14:53:38.795" v="1715" actId="0"/>
          <ac:picMkLst>
            <pc:docMk/>
            <pc:sldMk cId="3456089451" sldId="378"/>
            <ac:picMk id="15" creationId="{00000000-0000-0000-0000-000000000000}"/>
          </ac:picMkLst>
        </pc:picChg>
        <pc:picChg chg="del">
          <ac:chgData name="Bezgubenko Andrey" userId="305033e8-e482-434c-b7bb-4f45633f7380" providerId="ADAL" clId="{9911F99B-A2D0-4B24-884D-BB5FAC00DC69}" dt="2017-05-24T14:53:38.795" v="1715" actId="0"/>
          <ac:picMkLst>
            <pc:docMk/>
            <pc:sldMk cId="3456089451" sldId="378"/>
            <ac:picMk id="14" creationId="{00000000-0000-0000-0000-000000000000}"/>
          </ac:picMkLst>
        </pc:picChg>
        <pc:picChg chg="del">
          <ac:chgData name="Bezgubenko Andrey" userId="305033e8-e482-434c-b7bb-4f45633f7380" providerId="ADAL" clId="{9911F99B-A2D0-4B24-884D-BB5FAC00DC69}" dt="2017-05-24T14:53:38.795" v="1715" actId="0"/>
          <ac:picMkLst>
            <pc:docMk/>
            <pc:sldMk cId="3456089451" sldId="378"/>
            <ac:picMk id="13" creationId="{00000000-0000-0000-0000-000000000000}"/>
          </ac:picMkLst>
        </pc:picChg>
        <pc:picChg chg="del">
          <ac:chgData name="Bezgubenko Andrey" userId="305033e8-e482-434c-b7bb-4f45633f7380" providerId="ADAL" clId="{9911F99B-A2D0-4B24-884D-BB5FAC00DC69}" dt="2017-05-24T14:53:38.795" v="1715" actId="0"/>
          <ac:picMkLst>
            <pc:docMk/>
            <pc:sldMk cId="3456089451" sldId="378"/>
            <ac:picMk id="12" creationId="{00000000-0000-0000-0000-000000000000}"/>
          </ac:picMkLst>
        </pc:picChg>
        <pc:picChg chg="del">
          <ac:chgData name="Bezgubenko Andrey" userId="305033e8-e482-434c-b7bb-4f45633f7380" providerId="ADAL" clId="{9911F99B-A2D0-4B24-884D-BB5FAC00DC69}" dt="2017-05-24T14:53:38.795" v="1715" actId="0"/>
          <ac:picMkLst>
            <pc:docMk/>
            <pc:sldMk cId="3456089451" sldId="378"/>
            <ac:picMk id="11" creationId="{00000000-0000-0000-0000-000000000000}"/>
          </ac:picMkLst>
        </pc:picChg>
      </pc:sldChg>
      <pc:sldChg chg="addSp delSp modSp">
        <pc:chgData name="Bezgubenko Andrey" userId="305033e8-e482-434c-b7bb-4f45633f7380" providerId="ADAL" clId="{9911F99B-A2D0-4B24-884D-BB5FAC00DC69}" dt="2017-05-24T14:55:49.964" v="1778" actId="20577"/>
        <pc:sldMkLst>
          <pc:docMk/>
          <pc:sldMk cId="1516516624" sldId="379"/>
        </pc:sldMkLst>
        <pc:spChg chg="mod">
          <ac:chgData name="Bezgubenko Andrey" userId="305033e8-e482-434c-b7bb-4f45633f7380" providerId="ADAL" clId="{9911F99B-A2D0-4B24-884D-BB5FAC00DC69}" dt="2017-05-24T14:53:24.029" v="1713" actId="403"/>
          <ac:spMkLst>
            <pc:docMk/>
            <pc:sldMk cId="1516516624" sldId="379"/>
            <ac:spMk id="10" creationId="{00000000-0000-0000-0000-000000000000}"/>
          </ac:spMkLst>
        </pc:spChg>
        <pc:spChg chg="add mod">
          <ac:chgData name="Bezgubenko Andrey" userId="305033e8-e482-434c-b7bb-4f45633f7380" providerId="ADAL" clId="{9911F99B-A2D0-4B24-884D-BB5FAC00DC69}" dt="2017-05-24T14:53:14.969" v="1710" actId="403"/>
          <ac:spMkLst>
            <pc:docMk/>
            <pc:sldMk cId="1516516624" sldId="379"/>
            <ac:spMk id="3" creationId="{41C0D3B8-CD4F-4CDB-9EB0-9D9AFBB4C459}"/>
          </ac:spMkLst>
        </pc:spChg>
        <pc:spChg chg="mod">
          <ac:chgData name="Bezgubenko Andrey" userId="305033e8-e482-434c-b7bb-4f45633f7380" providerId="ADAL" clId="{9911F99B-A2D0-4B24-884D-BB5FAC00DC69}" dt="2017-05-24T14:55:49.964" v="1778" actId="20577"/>
          <ac:spMkLst>
            <pc:docMk/>
            <pc:sldMk cId="1516516624" sldId="379"/>
            <ac:spMk id="2" creationId="{00000000-0000-0000-0000-000000000000}"/>
          </ac:spMkLst>
        </pc:spChg>
        <pc:picChg chg="mod">
          <ac:chgData name="Bezgubenko Andrey" userId="305033e8-e482-434c-b7bb-4f45633f7380" providerId="ADAL" clId="{9911F99B-A2D0-4B24-884D-BB5FAC00DC69}" dt="2017-05-24T14:54:45.263" v="1749" actId="1076"/>
          <ac:picMkLst>
            <pc:docMk/>
            <pc:sldMk cId="1516516624" sldId="379"/>
            <ac:picMk id="8" creationId="{00000000-0000-0000-0000-000000000000}"/>
          </ac:picMkLst>
        </pc:picChg>
        <pc:picChg chg="add mod">
          <ac:chgData name="Bezgubenko Andrey" userId="305033e8-e482-434c-b7bb-4f45633f7380" providerId="ADAL" clId="{9911F99B-A2D0-4B24-884D-BB5FAC00DC69}" dt="2017-05-24T14:54:30.755" v="1747" actId="1037"/>
          <ac:picMkLst>
            <pc:docMk/>
            <pc:sldMk cId="1516516624" sldId="379"/>
            <ac:picMk id="13" creationId="{E037E5E0-909B-464F-B4D8-6107581F1748}"/>
          </ac:picMkLst>
        </pc:picChg>
        <pc:picChg chg="mod">
          <ac:chgData name="Bezgubenko Andrey" userId="305033e8-e482-434c-b7bb-4f45633f7380" providerId="ADAL" clId="{9911F99B-A2D0-4B24-884D-BB5FAC00DC69}" dt="2017-05-24T14:53:06.150" v="1707" actId="1076"/>
          <ac:picMkLst>
            <pc:docMk/>
            <pc:sldMk cId="1516516624" sldId="379"/>
            <ac:picMk id="5" creationId="{00000000-0000-0000-0000-000000000000}"/>
          </ac:picMkLst>
        </pc:picChg>
        <pc:picChg chg="add mod">
          <ac:chgData name="Bezgubenko Andrey" userId="305033e8-e482-434c-b7bb-4f45633f7380" providerId="ADAL" clId="{9911F99B-A2D0-4B24-884D-BB5FAC00DC69}" dt="2017-05-24T14:54:30.755" v="1747" actId="1037"/>
          <ac:picMkLst>
            <pc:docMk/>
            <pc:sldMk cId="1516516624" sldId="379"/>
            <ac:picMk id="16" creationId="{BFBA0F0C-919C-427B-94D3-8BA872197BD1}"/>
          </ac:picMkLst>
        </pc:picChg>
        <pc:picChg chg="add mod">
          <ac:chgData name="Bezgubenko Andrey" userId="305033e8-e482-434c-b7bb-4f45633f7380" providerId="ADAL" clId="{9911F99B-A2D0-4B24-884D-BB5FAC00DC69}" dt="2017-05-24T14:54:30.755" v="1747" actId="1037"/>
          <ac:picMkLst>
            <pc:docMk/>
            <pc:sldMk cId="1516516624" sldId="379"/>
            <ac:picMk id="15" creationId="{523F0767-03B9-4EEF-BD3B-02FD54B0DEAB}"/>
          </ac:picMkLst>
        </pc:picChg>
        <pc:picChg chg="add mod">
          <ac:chgData name="Bezgubenko Andrey" userId="305033e8-e482-434c-b7bb-4f45633f7380" providerId="ADAL" clId="{9911F99B-A2D0-4B24-884D-BB5FAC00DC69}" dt="2017-05-24T14:54:30.755" v="1747" actId="1037"/>
          <ac:picMkLst>
            <pc:docMk/>
            <pc:sldMk cId="1516516624" sldId="379"/>
            <ac:picMk id="14" creationId="{76CEDD08-DC76-4C18-B7B4-EC4F23D1967F}"/>
          </ac:picMkLst>
        </pc:picChg>
        <pc:picChg chg="del">
          <ac:chgData name="Bezgubenko Andrey" userId="305033e8-e482-434c-b7bb-4f45633f7380" providerId="ADAL" clId="{9911F99B-A2D0-4B24-884D-BB5FAC00DC69}" dt="2017-05-24T14:54:34.393" v="1748" actId="478"/>
          <ac:picMkLst>
            <pc:docMk/>
            <pc:sldMk cId="1516516624" sldId="379"/>
            <ac:picMk id="9" creationId="{00000000-0000-0000-0000-000000000000}"/>
          </ac:picMkLst>
        </pc:picChg>
        <pc:picChg chg="add mod">
          <ac:chgData name="Bezgubenko Andrey" userId="305033e8-e482-434c-b7bb-4f45633f7380" providerId="ADAL" clId="{9911F99B-A2D0-4B24-884D-BB5FAC00DC69}" dt="2017-05-24T14:54:30.755" v="1747" actId="1037"/>
          <ac:picMkLst>
            <pc:docMk/>
            <pc:sldMk cId="1516516624" sldId="379"/>
            <ac:picMk id="12" creationId="{3DFC1B86-0D6C-45AB-BB88-B8AD0C71DF04}"/>
          </ac:picMkLst>
        </pc:picChg>
        <pc:picChg chg="add mod">
          <ac:chgData name="Bezgubenko Andrey" userId="305033e8-e482-434c-b7bb-4f45633f7380" providerId="ADAL" clId="{9911F99B-A2D0-4B24-884D-BB5FAC00DC69}" dt="2017-05-24T14:54:30.755" v="1747" actId="1037"/>
          <ac:picMkLst>
            <pc:docMk/>
            <pc:sldMk cId="1516516624" sldId="379"/>
            <ac:picMk id="11" creationId="{45508E68-9879-4EF6-819D-308A3B247B11}"/>
          </ac:picMkLst>
        </pc:picChg>
      </pc:sldChg>
      <pc:sldChg chg="del">
        <pc:chgData name="Bezgubenko Andrey" userId="305033e8-e482-434c-b7bb-4f45633f7380" providerId="ADAL" clId="{9911F99B-A2D0-4B24-884D-BB5FAC00DC69}" dt="2017-05-24T14:55:54.706" v="1779" actId="2696"/>
        <pc:sldMkLst>
          <pc:docMk/>
          <pc:sldMk cId="117676973" sldId="380"/>
        </pc:sldMkLst>
      </pc:sldChg>
      <pc:sldChg chg="del">
        <pc:chgData name="Bezgubenko Andrey" userId="305033e8-e482-434c-b7bb-4f45633f7380" providerId="ADAL" clId="{9911F99B-A2D0-4B24-884D-BB5FAC00DC69}" dt="2017-05-24T14:55:56.694" v="1780" actId="2696"/>
        <pc:sldMkLst>
          <pc:docMk/>
          <pc:sldMk cId="1480011805" sldId="381"/>
        </pc:sldMkLst>
      </pc:sldChg>
      <pc:sldChg chg="modSp">
        <pc:chgData name="Bezgubenko Andrey" userId="305033e8-e482-434c-b7bb-4f45633f7380" providerId="ADAL" clId="{9911F99B-A2D0-4B24-884D-BB5FAC00DC69}" dt="2017-05-24T15:05:19.350" v="1789" actId="403"/>
        <pc:sldMkLst>
          <pc:docMk/>
          <pc:sldMk cId="2809420061" sldId="383"/>
        </pc:sldMkLst>
        <pc:spChg chg="mod">
          <ac:chgData name="Bezgubenko Andrey" userId="305033e8-e482-434c-b7bb-4f45633f7380" providerId="ADAL" clId="{9911F99B-A2D0-4B24-884D-BB5FAC00DC69}" dt="2017-05-24T15:05:19.350" v="1789" actId="403"/>
          <ac:spMkLst>
            <pc:docMk/>
            <pc:sldMk cId="2809420061" sldId="383"/>
            <ac:spMk id="23" creationId="{00000000-0000-0000-0000-000000000000}"/>
          </ac:spMkLst>
        </pc:spChg>
      </pc:sldChg>
      <pc:sldChg chg="del">
        <pc:chgData name="Bezgubenko Andrey" userId="305033e8-e482-434c-b7bb-4f45633f7380" providerId="ADAL" clId="{9911F99B-A2D0-4B24-884D-BB5FAC00DC69}" dt="2017-05-24T15:04:46.205" v="1783" actId="2696"/>
        <pc:sldMkLst>
          <pc:docMk/>
          <pc:sldMk cId="1970822529" sldId="384"/>
        </pc:sldMkLst>
      </pc:sldChg>
      <pc:sldChg chg="modSp">
        <pc:chgData name="Bezgubenko Andrey" userId="305033e8-e482-434c-b7bb-4f45633f7380" providerId="ADAL" clId="{9911F99B-A2D0-4B24-884D-BB5FAC00DC69}" dt="2017-05-24T09:28:53.063" v="80" actId="14100"/>
        <pc:sldMkLst>
          <pc:docMk/>
          <pc:sldMk cId="1183491484" sldId="401"/>
        </pc:sldMkLst>
        <pc:spChg chg="mod">
          <ac:chgData name="Bezgubenko Andrey" userId="305033e8-e482-434c-b7bb-4f45633f7380" providerId="ADAL" clId="{9911F99B-A2D0-4B24-884D-BB5FAC00DC69}" dt="2017-05-24T09:28:53.063" v="80" actId="14100"/>
          <ac:spMkLst>
            <pc:docMk/>
            <pc:sldMk cId="1183491484" sldId="401"/>
            <ac:spMk id="7" creationId="{00000000-0000-0000-0000-000000000000}"/>
          </ac:spMkLst>
        </pc:spChg>
      </pc:sldChg>
      <pc:sldChg chg="modSp">
        <pc:chgData name="Bezgubenko Andrey" userId="305033e8-e482-434c-b7bb-4f45633f7380" providerId="ADAL" clId="{9911F99B-A2D0-4B24-884D-BB5FAC00DC69}" dt="2017-05-24T09:28:07.116" v="76" actId="1076"/>
        <pc:sldMkLst>
          <pc:docMk/>
          <pc:sldMk cId="683316304" sldId="412"/>
        </pc:sldMkLst>
        <pc:spChg chg="mod">
          <ac:chgData name="Bezgubenko Andrey" userId="305033e8-e482-434c-b7bb-4f45633f7380" providerId="ADAL" clId="{9911F99B-A2D0-4B24-884D-BB5FAC00DC69}" dt="2017-05-24T09:28:07.116" v="76" actId="1076"/>
          <ac:spMkLst>
            <pc:docMk/>
            <pc:sldMk cId="683316304" sldId="412"/>
            <ac:spMk id="3" creationId="{00000000-0000-0000-0000-000000000000}"/>
          </ac:spMkLst>
        </pc:spChg>
      </pc:sldChg>
      <pc:sldChg chg="modSp">
        <pc:chgData name="Bezgubenko Andrey" userId="305033e8-e482-434c-b7bb-4f45633f7380" providerId="ADAL" clId="{9911F99B-A2D0-4B24-884D-BB5FAC00DC69}" dt="2017-05-24T09:28:37.335" v="79" actId="1076"/>
        <pc:sldMkLst>
          <pc:docMk/>
          <pc:sldMk cId="2526855138" sldId="413"/>
        </pc:sldMkLst>
        <pc:spChg chg="mod">
          <ac:chgData name="Bezgubenko Andrey" userId="305033e8-e482-434c-b7bb-4f45633f7380" providerId="ADAL" clId="{9911F99B-A2D0-4B24-884D-BB5FAC00DC69}" dt="2017-05-24T09:28:37.335" v="79" actId="1076"/>
          <ac:spMkLst>
            <pc:docMk/>
            <pc:sldMk cId="2526855138" sldId="413"/>
            <ac:spMk id="3" creationId="{00000000-0000-0000-0000-000000000000}"/>
          </ac:spMkLst>
        </pc:spChg>
      </pc:sldChg>
      <pc:sldChg chg="addSp modSp">
        <pc:chgData name="Bezgubenko Andrey" userId="305033e8-e482-434c-b7bb-4f45633f7380" providerId="ADAL" clId="{9911F99B-A2D0-4B24-884D-BB5FAC00DC69}" dt="2017-05-24T13:41:31.486" v="566" actId="6549"/>
        <pc:sldMkLst>
          <pc:docMk/>
          <pc:sldMk cId="3269534481" sldId="414"/>
        </pc:sldMkLst>
        <pc:spChg chg="add mod">
          <ac:chgData name="Bezgubenko Andrey" userId="305033e8-e482-434c-b7bb-4f45633f7380" providerId="ADAL" clId="{9911F99B-A2D0-4B24-884D-BB5FAC00DC69}" dt="2017-05-24T13:27:19.630" v="541" actId="1076"/>
          <ac:spMkLst>
            <pc:docMk/>
            <pc:sldMk cId="3269534481" sldId="414"/>
            <ac:spMk id="6" creationId="{9B1D27D6-997A-4364-8BE7-6B6BD995C90F}"/>
          </ac:spMkLst>
        </pc:spChg>
        <pc:spChg chg="mod">
          <ac:chgData name="Bezgubenko Andrey" userId="305033e8-e482-434c-b7bb-4f45633f7380" providerId="ADAL" clId="{9911F99B-A2D0-4B24-884D-BB5FAC00DC69}" dt="2017-05-24T13:41:31.486" v="566" actId="6549"/>
          <ac:spMkLst>
            <pc:docMk/>
            <pc:sldMk cId="3269534481" sldId="414"/>
            <ac:spMk id="3" creationId="{00000000-0000-0000-0000-000000000000}"/>
          </ac:spMkLst>
        </pc:spChg>
        <pc:spChg chg="add mod">
          <ac:chgData name="Bezgubenko Andrey" userId="305033e8-e482-434c-b7bb-4f45633f7380" providerId="ADAL" clId="{9911F99B-A2D0-4B24-884D-BB5FAC00DC69}" dt="2017-05-24T13:28:00.182" v="558" actId="1076"/>
          <ac:spMkLst>
            <pc:docMk/>
            <pc:sldMk cId="3269534481" sldId="414"/>
            <ac:spMk id="7" creationId="{57AE5064-01DE-4A21-ADFB-FCCE8D517E7B}"/>
          </ac:spMkLst>
        </pc:spChg>
      </pc:sldChg>
      <pc:sldChg chg="modSp">
        <pc:chgData name="Bezgubenko Andrey" userId="305033e8-e482-434c-b7bb-4f45633f7380" providerId="ADAL" clId="{9911F99B-A2D0-4B24-884D-BB5FAC00DC69}" dt="2017-05-24T13:51:54.364" v="860" actId="255"/>
        <pc:sldMkLst>
          <pc:docMk/>
          <pc:sldMk cId="2545129900" sldId="415"/>
        </pc:sldMkLst>
        <pc:spChg chg="mod">
          <ac:chgData name="Bezgubenko Andrey" userId="305033e8-e482-434c-b7bb-4f45633f7380" providerId="ADAL" clId="{9911F99B-A2D0-4B24-884D-BB5FAC00DC69}" dt="2017-05-24T13:51:54.364" v="860" actId="255"/>
          <ac:spMkLst>
            <pc:docMk/>
            <pc:sldMk cId="2545129900" sldId="415"/>
            <ac:spMk id="3" creationId="{00000000-0000-0000-0000-000000000000}"/>
          </ac:spMkLst>
        </pc:spChg>
        <pc:picChg chg="mod">
          <ac:chgData name="Bezgubenko Andrey" userId="305033e8-e482-434c-b7bb-4f45633f7380" providerId="ADAL" clId="{9911F99B-A2D0-4B24-884D-BB5FAC00DC69}" dt="2017-05-24T13:49:44.559" v="859" actId="1076"/>
          <ac:picMkLst>
            <pc:docMk/>
            <pc:sldMk cId="2545129900" sldId="415"/>
            <ac:picMk id="7" creationId="{00000000-0000-0000-0000-000000000000}"/>
          </ac:picMkLst>
        </pc:picChg>
        <pc:picChg chg="mod">
          <ac:chgData name="Bezgubenko Andrey" userId="305033e8-e482-434c-b7bb-4f45633f7380" providerId="ADAL" clId="{9911F99B-A2D0-4B24-884D-BB5FAC00DC69}" dt="2017-05-24T13:49:44.559" v="859" actId="1076"/>
          <ac:picMkLst>
            <pc:docMk/>
            <pc:sldMk cId="2545129900" sldId="415"/>
            <ac:picMk id="6" creationId="{00000000-0000-0000-0000-000000000000}"/>
          </ac:picMkLst>
        </pc:picChg>
      </pc:sldChg>
      <pc:sldChg chg="modSp">
        <pc:chgData name="Bezgubenko Andrey" userId="305033e8-e482-434c-b7bb-4f45633f7380" providerId="ADAL" clId="{9911F99B-A2D0-4B24-884D-BB5FAC00DC69}" dt="2017-05-24T13:53:39.090" v="899" actId="1076"/>
        <pc:sldMkLst>
          <pc:docMk/>
          <pc:sldMk cId="2147938533" sldId="416"/>
        </pc:sldMkLst>
        <pc:spChg chg="mod">
          <ac:chgData name="Bezgubenko Andrey" userId="305033e8-e482-434c-b7bb-4f45633f7380" providerId="ADAL" clId="{9911F99B-A2D0-4B24-884D-BB5FAC00DC69}" dt="2017-05-24T13:53:39.090" v="899" actId="1076"/>
          <ac:spMkLst>
            <pc:docMk/>
            <pc:sldMk cId="2147938533" sldId="416"/>
            <ac:spMk id="8" creationId="{00000000-0000-0000-0000-000000000000}"/>
          </ac:spMkLst>
        </pc:spChg>
      </pc:sldChg>
      <pc:sldChg chg="del">
        <pc:chgData name="Bezgubenko Andrey" userId="305033e8-e482-434c-b7bb-4f45633f7380" providerId="ADAL" clId="{9911F99B-A2D0-4B24-884D-BB5FAC00DC69}" dt="2017-05-24T09:27:44.124" v="68" actId="2696"/>
        <pc:sldMkLst>
          <pc:docMk/>
          <pc:sldMk cId="3738240537" sldId="421"/>
        </pc:sldMkLst>
      </pc:sldChg>
      <pc:sldChg chg="modSp">
        <pc:chgData name="Bezgubenko Andrey" userId="305033e8-e482-434c-b7bb-4f45633f7380" providerId="ADAL" clId="{9911F99B-A2D0-4B24-884D-BB5FAC00DC69}" dt="2017-05-24T09:25:41.486" v="27" actId="1076"/>
        <pc:sldMkLst>
          <pc:docMk/>
          <pc:sldMk cId="876982704" sldId="422"/>
        </pc:sldMkLst>
        <pc:spChg chg="mod">
          <ac:chgData name="Bezgubenko Andrey" userId="305033e8-e482-434c-b7bb-4f45633f7380" providerId="ADAL" clId="{9911F99B-A2D0-4B24-884D-BB5FAC00DC69}" dt="2017-05-24T09:25:41.486" v="27" actId="1076"/>
          <ac:spMkLst>
            <pc:docMk/>
            <pc:sldMk cId="876982704" sldId="422"/>
            <ac:spMk id="32" creationId="{00000000-0000-0000-0000-000000000000}"/>
          </ac:spMkLst>
        </pc:spChg>
      </pc:sldChg>
      <pc:sldChg chg="modSp">
        <pc:chgData name="Bezgubenko Andrey" userId="305033e8-e482-434c-b7bb-4f45633f7380" providerId="ADAL" clId="{9911F99B-A2D0-4B24-884D-BB5FAC00DC69}" dt="2017-05-24T15:14:11.922" v="1791" actId="20577"/>
        <pc:sldMkLst>
          <pc:docMk/>
          <pc:sldMk cId="569889411" sldId="423"/>
        </pc:sldMkLst>
        <pc:spChg chg="mod">
          <ac:chgData name="Bezgubenko Andrey" userId="305033e8-e482-434c-b7bb-4f45633f7380" providerId="ADAL" clId="{9911F99B-A2D0-4B24-884D-BB5FAC00DC69}" dt="2017-05-24T15:14:11.922" v="1791" actId="20577"/>
          <ac:spMkLst>
            <pc:docMk/>
            <pc:sldMk cId="569889411" sldId="423"/>
            <ac:spMk id="16" creationId="{B1267D3D-8FAD-4DB4-9295-09760F94A73B}"/>
          </ac:spMkLst>
        </pc:spChg>
      </pc:sldChg>
      <pc:sldChg chg="addSp modSp modAnim">
        <pc:chgData name="Bezgubenko Andrey" userId="305033e8-e482-434c-b7bb-4f45633f7380" providerId="ADAL" clId="{9911F99B-A2D0-4B24-884D-BB5FAC00DC69}" dt="2017-05-24T14:30:34.869" v="1533" actId="1076"/>
        <pc:sldMkLst>
          <pc:docMk/>
          <pc:sldMk cId="1544913491" sldId="424"/>
        </pc:sldMkLst>
        <pc:spChg chg="mod">
          <ac:chgData name="Bezgubenko Andrey" userId="305033e8-e482-434c-b7bb-4f45633f7380" providerId="ADAL" clId="{9911F99B-A2D0-4B24-884D-BB5FAC00DC69}" dt="2017-05-24T14:30:34.869" v="1533" actId="1076"/>
          <ac:spMkLst>
            <pc:docMk/>
            <pc:sldMk cId="1544913491" sldId="424"/>
            <ac:spMk id="12" creationId="{00000000-0000-0000-0000-000000000000}"/>
          </ac:spMkLst>
        </pc:spChg>
        <pc:spChg chg="add mod">
          <ac:chgData name="Bezgubenko Andrey" userId="305033e8-e482-434c-b7bb-4f45633f7380" providerId="ADAL" clId="{9911F99B-A2D0-4B24-884D-BB5FAC00DC69}" dt="2017-05-24T14:30:27.059" v="1532" actId="1076"/>
          <ac:spMkLst>
            <pc:docMk/>
            <pc:sldMk cId="1544913491" sldId="424"/>
            <ac:spMk id="18" creationId="{6928487D-02FC-4E50-B1A0-6552E5B1A0E0}"/>
          </ac:spMkLst>
        </pc:spChg>
        <pc:spChg chg="add mod">
          <ac:chgData name="Bezgubenko Andrey" userId="305033e8-e482-434c-b7bb-4f45633f7380" providerId="ADAL" clId="{9911F99B-A2D0-4B24-884D-BB5FAC00DC69}" dt="2017-05-24T14:30:27.059" v="1532" actId="1076"/>
          <ac:spMkLst>
            <pc:docMk/>
            <pc:sldMk cId="1544913491" sldId="424"/>
            <ac:spMk id="17" creationId="{B2386216-1AE4-4D97-B42A-866B500C5C03}"/>
          </ac:spMkLst>
        </pc:spChg>
        <pc:spChg chg="add mod">
          <ac:chgData name="Bezgubenko Andrey" userId="305033e8-e482-434c-b7bb-4f45633f7380" providerId="ADAL" clId="{9911F99B-A2D0-4B24-884D-BB5FAC00DC69}" dt="2017-05-24T14:30:14.724" v="1531" actId="1076"/>
          <ac:spMkLst>
            <pc:docMk/>
            <pc:sldMk cId="1544913491" sldId="424"/>
            <ac:spMk id="15" creationId="{9853AC55-8E79-4C1D-A7BB-B9CCFBD8910E}"/>
          </ac:spMkLst>
        </pc:spChg>
        <pc:spChg chg="add mod">
          <ac:chgData name="Bezgubenko Andrey" userId="305033e8-e482-434c-b7bb-4f45633f7380" providerId="ADAL" clId="{9911F99B-A2D0-4B24-884D-BB5FAC00DC69}" dt="2017-05-24T14:30:08.405" v="1530" actId="1076"/>
          <ac:spMkLst>
            <pc:docMk/>
            <pc:sldMk cId="1544913491" sldId="424"/>
            <ac:spMk id="13" creationId="{FD652D40-3E64-4A8B-987F-AFE70D77CB08}"/>
          </ac:spMkLst>
        </pc:spChg>
        <pc:spChg chg="add mod">
          <ac:chgData name="Bezgubenko Andrey" userId="305033e8-e482-434c-b7bb-4f45633f7380" providerId="ADAL" clId="{9911F99B-A2D0-4B24-884D-BB5FAC00DC69}" dt="2017-05-24T14:29:55.165" v="1528" actId="1076"/>
          <ac:spMkLst>
            <pc:docMk/>
            <pc:sldMk cId="1544913491" sldId="424"/>
            <ac:spMk id="10" creationId="{0DE48254-9027-432B-A1A5-CCB4C482B88E}"/>
          </ac:spMkLst>
        </pc:spChg>
        <pc:spChg chg="add mod">
          <ac:chgData name="Bezgubenko Andrey" userId="305033e8-e482-434c-b7bb-4f45633f7380" providerId="ADAL" clId="{9911F99B-A2D0-4B24-884D-BB5FAC00DC69}" dt="2017-05-24T14:30:08.405" v="1530" actId="1076"/>
          <ac:spMkLst>
            <pc:docMk/>
            <pc:sldMk cId="1544913491" sldId="424"/>
            <ac:spMk id="11" creationId="{B53FB644-B66E-44BE-9879-76464E4A3EA1}"/>
          </ac:spMkLst>
        </pc:spChg>
        <pc:spChg chg="add mod">
          <ac:chgData name="Bezgubenko Andrey" userId="305033e8-e482-434c-b7bb-4f45633f7380" providerId="ADAL" clId="{9911F99B-A2D0-4B24-884D-BB5FAC00DC69}" dt="2017-05-24T14:29:55.165" v="1528" actId="1076"/>
          <ac:spMkLst>
            <pc:docMk/>
            <pc:sldMk cId="1544913491" sldId="424"/>
            <ac:spMk id="9" creationId="{5E2B08CF-7CFB-47F4-BE38-2831C13DAC98}"/>
          </ac:spMkLst>
        </pc:spChg>
        <pc:spChg chg="add mod">
          <ac:chgData name="Bezgubenko Andrey" userId="305033e8-e482-434c-b7bb-4f45633f7380" providerId="ADAL" clId="{9911F99B-A2D0-4B24-884D-BB5FAC00DC69}" dt="2017-05-24T14:30:14.724" v="1531" actId="1076"/>
          <ac:spMkLst>
            <pc:docMk/>
            <pc:sldMk cId="1544913491" sldId="424"/>
            <ac:spMk id="16" creationId="{84B502FF-F111-413F-9300-B2DBEBA80A99}"/>
          </ac:spMkLst>
        </pc:spChg>
        <pc:picChg chg="mod">
          <ac:chgData name="Bezgubenko Andrey" userId="305033e8-e482-434c-b7bb-4f45633f7380" providerId="ADAL" clId="{9911F99B-A2D0-4B24-884D-BB5FAC00DC69}" dt="2017-05-24T14:29:59.542" v="1529" actId="14100"/>
          <ac:picMkLst>
            <pc:docMk/>
            <pc:sldMk cId="1544913491" sldId="424"/>
            <ac:picMk id="2050" creationId="{3956EEA8-1176-47E9-BB4A-6E5351BBB94E}"/>
          </ac:picMkLst>
        </pc:picChg>
      </pc:sldChg>
      <pc:sldMasterChg chg="delSldLayout">
        <pc:chgData name="Bezgubenko Andrey" userId="305033e8-e482-434c-b7bb-4f45633f7380" providerId="ADAL" clId="{9911F99B-A2D0-4B24-884D-BB5FAC00DC69}" dt="2017-05-24T09:27:44.129" v="69" actId="2696"/>
        <pc:sldMasterMkLst>
          <pc:docMk/>
          <pc:sldMasterMk cId="4108559015" sldId="2147483648"/>
        </pc:sldMasterMkLst>
        <pc:sldLayoutChg chg="del">
          <pc:sldLayoutMkLst>
            <pc:docMk/>
            <pc:sldMasterMk cId="4108559015" sldId="2147483648"/>
            <pc:sldLayoutMk cId="2452911836" sldId="2147483661"/>
          </pc:sldLayoutMkLst>
        </pc:sldLayoutChg>
      </pc:sldMasterChg>
    </pc:docChg>
  </pc:docChgLst>
  <pc:docChgLst>
    <pc:chgData name="Bezgubenko Andrey" userId="305033e8-e482-434c-b7bb-4f45633f7380" providerId="ADAL" clId="{1DEB18E2-2432-4CE5-96D6-0D97A93DEF14}"/>
    <pc:docChg chg="undo custSel addSld modSld">
      <pc:chgData name="Bezgubenko Andrey" userId="305033e8-e482-434c-b7bb-4f45633f7380" providerId="ADAL" clId="{1DEB18E2-2432-4CE5-96D6-0D97A93DEF14}" dt="2017-05-23T10:54:28.208" v="1527" actId="14100"/>
      <pc:docMkLst>
        <pc:docMk/>
      </pc:docMkLst>
      <pc:sldChg chg="modSp">
        <pc:chgData name="Bezgubenko Andrey" userId="305033e8-e482-434c-b7bb-4f45633f7380" providerId="ADAL" clId="{1DEB18E2-2432-4CE5-96D6-0D97A93DEF14}" dt="2017-05-23T10:22:43.720" v="36" actId="14100"/>
        <pc:sldMkLst>
          <pc:docMk/>
          <pc:sldMk cId="1452683699" sldId="332"/>
        </pc:sldMkLst>
        <pc:picChg chg="mod">
          <ac:chgData name="Bezgubenko Andrey" userId="305033e8-e482-434c-b7bb-4f45633f7380" providerId="ADAL" clId="{1DEB18E2-2432-4CE5-96D6-0D97A93DEF14}" dt="2017-05-23T10:22:32.199" v="34" actId="1076"/>
          <ac:picMkLst>
            <pc:docMk/>
            <pc:sldMk cId="1452683699" sldId="332"/>
            <ac:picMk id="5" creationId="{00000000-0000-0000-0000-000000000000}"/>
          </ac:picMkLst>
        </pc:picChg>
        <pc:picChg chg="mod">
          <ac:chgData name="Bezgubenko Andrey" userId="305033e8-e482-434c-b7bb-4f45633f7380" providerId="ADAL" clId="{1DEB18E2-2432-4CE5-96D6-0D97A93DEF14}" dt="2017-05-23T10:22:43.720" v="36" actId="14100"/>
          <ac:picMkLst>
            <pc:docMk/>
            <pc:sldMk cId="1452683699" sldId="332"/>
            <ac:picMk id="7" creationId="{00000000-0000-0000-0000-000000000000}"/>
          </ac:picMkLst>
        </pc:picChg>
      </pc:sldChg>
      <pc:sldChg chg="modSp">
        <pc:chgData name="Bezgubenko Andrey" userId="305033e8-e482-434c-b7bb-4f45633f7380" providerId="ADAL" clId="{1DEB18E2-2432-4CE5-96D6-0D97A93DEF14}" dt="2017-05-23T10:54:28.208" v="1527" actId="14100"/>
        <pc:sldMkLst>
          <pc:docMk/>
          <pc:sldMk cId="656110301" sldId="369"/>
        </pc:sldMkLst>
        <pc:spChg chg="mod">
          <ac:chgData name="Bezgubenko Andrey" userId="305033e8-e482-434c-b7bb-4f45633f7380" providerId="ADAL" clId="{1DEB18E2-2432-4CE5-96D6-0D97A93DEF14}" dt="2017-05-23T10:49:16.256" v="1408" actId="1076"/>
          <ac:spMkLst>
            <pc:docMk/>
            <pc:sldMk cId="656110301" sldId="369"/>
            <ac:spMk id="2" creationId="{00000000-0000-0000-0000-000000000000}"/>
          </ac:spMkLst>
        </pc:spChg>
        <pc:spChg chg="mod">
          <ac:chgData name="Bezgubenko Andrey" userId="305033e8-e482-434c-b7bb-4f45633f7380" providerId="ADAL" clId="{1DEB18E2-2432-4CE5-96D6-0D97A93DEF14}" dt="2017-05-23T10:54:19.426" v="1524" actId="14100"/>
          <ac:spMkLst>
            <pc:docMk/>
            <pc:sldMk cId="656110301" sldId="369"/>
            <ac:spMk id="4" creationId="{00000000-0000-0000-0000-000000000000}"/>
          </ac:spMkLst>
        </pc:spChg>
        <pc:picChg chg="mod">
          <ac:chgData name="Bezgubenko Andrey" userId="305033e8-e482-434c-b7bb-4f45633f7380" providerId="ADAL" clId="{1DEB18E2-2432-4CE5-96D6-0D97A93DEF14}" dt="2017-05-23T10:54:28.208" v="1527" actId="14100"/>
          <ac:picMkLst>
            <pc:docMk/>
            <pc:sldMk cId="656110301" sldId="369"/>
            <ac:picMk id="3" creationId="{00000000-0000-0000-0000-000000000000}"/>
          </ac:picMkLst>
        </pc:picChg>
      </pc:sldChg>
      <pc:sldChg chg="modSp">
        <pc:chgData name="Bezgubenko Andrey" userId="305033e8-e482-434c-b7bb-4f45633f7380" providerId="ADAL" clId="{1DEB18E2-2432-4CE5-96D6-0D97A93DEF14}" dt="2017-05-23T10:26:24.932" v="153" actId="790"/>
        <pc:sldMkLst>
          <pc:docMk/>
          <pc:sldMk cId="1970822529" sldId="384"/>
        </pc:sldMkLst>
        <pc:spChg chg="mod">
          <ac:chgData name="Bezgubenko Andrey" userId="305033e8-e482-434c-b7bb-4f45633f7380" providerId="ADAL" clId="{1DEB18E2-2432-4CE5-96D6-0D97A93DEF14}" dt="2017-05-23T10:26:21.193" v="152" actId="790"/>
          <ac:spMkLst>
            <pc:docMk/>
            <pc:sldMk cId="1970822529" sldId="384"/>
            <ac:spMk id="8" creationId="{00000000-0000-0000-0000-000000000000}"/>
          </ac:spMkLst>
        </pc:spChg>
        <pc:spChg chg="mod">
          <ac:chgData name="Bezgubenko Andrey" userId="305033e8-e482-434c-b7bb-4f45633f7380" providerId="ADAL" clId="{1DEB18E2-2432-4CE5-96D6-0D97A93DEF14}" dt="2017-05-23T10:26:24.932" v="153" actId="790"/>
          <ac:spMkLst>
            <pc:docMk/>
            <pc:sldMk cId="1970822529" sldId="384"/>
            <ac:spMk id="9" creationId="{00000000-0000-0000-0000-000000000000}"/>
          </ac:spMkLst>
        </pc:spChg>
      </pc:sldChg>
      <pc:sldChg chg="modSp">
        <pc:chgData name="Bezgubenko Andrey" userId="305033e8-e482-434c-b7bb-4f45633f7380" providerId="ADAL" clId="{1DEB18E2-2432-4CE5-96D6-0D97A93DEF14}" dt="2017-05-23T10:30:35.815" v="493" actId="20577"/>
        <pc:sldMkLst>
          <pc:docMk/>
          <pc:sldMk cId="2974125257" sldId="386"/>
        </pc:sldMkLst>
        <pc:spChg chg="mod">
          <ac:chgData name="Bezgubenko Andrey" userId="305033e8-e482-434c-b7bb-4f45633f7380" providerId="ADAL" clId="{1DEB18E2-2432-4CE5-96D6-0D97A93DEF14}" dt="2017-05-23T10:30:35.815" v="493" actId="20577"/>
          <ac:spMkLst>
            <pc:docMk/>
            <pc:sldMk cId="2974125257" sldId="386"/>
            <ac:spMk id="5" creationId="{00000000-0000-0000-0000-000000000000}"/>
          </ac:spMkLst>
        </pc:spChg>
        <pc:spChg chg="mod">
          <ac:chgData name="Bezgubenko Andrey" userId="305033e8-e482-434c-b7bb-4f45633f7380" providerId="ADAL" clId="{1DEB18E2-2432-4CE5-96D6-0D97A93DEF14}" dt="2017-05-23T10:26:55.547" v="184" actId="6549"/>
          <ac:spMkLst>
            <pc:docMk/>
            <pc:sldMk cId="2974125257" sldId="386"/>
            <ac:spMk id="23" creationId="{00000000-0000-0000-0000-000000000000}"/>
          </ac:spMkLst>
        </pc:spChg>
      </pc:sldChg>
      <pc:sldChg chg="addSp delSp modSp">
        <pc:chgData name="Bezgubenko Andrey" userId="305033e8-e482-434c-b7bb-4f45633f7380" providerId="ADAL" clId="{1DEB18E2-2432-4CE5-96D6-0D97A93DEF14}" dt="2017-05-23T10:35:12.176" v="688" actId="0"/>
        <pc:sldMkLst>
          <pc:docMk/>
          <pc:sldMk cId="94053056" sldId="387"/>
        </pc:sldMkLst>
        <pc:spChg chg="mod">
          <ac:chgData name="Bezgubenko Andrey" userId="305033e8-e482-434c-b7bb-4f45633f7380" providerId="ADAL" clId="{1DEB18E2-2432-4CE5-96D6-0D97A93DEF14}" dt="2017-05-23T10:35:04.801" v="687" actId="6549"/>
          <ac:spMkLst>
            <pc:docMk/>
            <pc:sldMk cId="94053056" sldId="387"/>
            <ac:spMk id="10" creationId="{00000000-0000-0000-0000-000000000000}"/>
          </ac:spMkLst>
        </pc:spChg>
        <pc:spChg chg="mod">
          <ac:chgData name="Bezgubenko Andrey" userId="305033e8-e482-434c-b7bb-4f45633f7380" providerId="ADAL" clId="{1DEB18E2-2432-4CE5-96D6-0D97A93DEF14}" dt="2017-05-23T10:33:33.991" v="563" actId="20577"/>
          <ac:spMkLst>
            <pc:docMk/>
            <pc:sldMk cId="94053056" sldId="387"/>
            <ac:spMk id="6" creationId="{00000000-0000-0000-0000-000000000000}"/>
          </ac:spMkLst>
        </pc:spChg>
        <pc:spChg chg="mod">
          <ac:chgData name="Bezgubenko Andrey" userId="305033e8-e482-434c-b7bb-4f45633f7380" providerId="ADAL" clId="{1DEB18E2-2432-4CE5-96D6-0D97A93DEF14}" dt="2017-05-23T10:31:47.945" v="519" actId="0"/>
          <ac:spMkLst>
            <pc:docMk/>
            <pc:sldMk cId="94053056" sldId="387"/>
            <ac:spMk id="4" creationId="{00000000-0000-0000-0000-000000000000}"/>
          </ac:spMkLst>
        </pc:spChg>
        <pc:spChg chg="add del mod">
          <ac:chgData name="Bezgubenko Andrey" userId="305033e8-e482-434c-b7bb-4f45633f7380" providerId="ADAL" clId="{1DEB18E2-2432-4CE5-96D6-0D97A93DEF14}" dt="2017-05-23T10:35:12.176" v="688" actId="0"/>
          <ac:spMkLst>
            <pc:docMk/>
            <pc:sldMk cId="94053056" sldId="387"/>
            <ac:spMk id="9" creationId="{F550EA86-EC3E-43A6-8862-2C3421D7913A}"/>
          </ac:spMkLst>
        </pc:spChg>
      </pc:sldChg>
      <pc:sldChg chg="addSp delSp modSp">
        <pc:chgData name="Bezgubenko Andrey" userId="305033e8-e482-434c-b7bb-4f45633f7380" providerId="ADAL" clId="{1DEB18E2-2432-4CE5-96D6-0D97A93DEF14}" dt="2017-05-23T10:45:27.605" v="1155" actId="1076"/>
        <pc:sldMkLst>
          <pc:docMk/>
          <pc:sldMk cId="1582866994" sldId="388"/>
        </pc:sldMkLst>
        <pc:spChg chg="mod">
          <ac:chgData name="Bezgubenko Andrey" userId="305033e8-e482-434c-b7bb-4f45633f7380" providerId="ADAL" clId="{1DEB18E2-2432-4CE5-96D6-0D97A93DEF14}" dt="2017-05-23T10:45:27.605" v="1155" actId="1076"/>
          <ac:spMkLst>
            <pc:docMk/>
            <pc:sldMk cId="1582866994" sldId="388"/>
            <ac:spMk id="12" creationId="{00000000-0000-0000-0000-000000000000}"/>
          </ac:spMkLst>
        </pc:spChg>
        <pc:spChg chg="add del mod">
          <ac:chgData name="Bezgubenko Andrey" userId="305033e8-e482-434c-b7bb-4f45633f7380" providerId="ADAL" clId="{1DEB18E2-2432-4CE5-96D6-0D97A93DEF14}" dt="2017-05-23T10:38:23.593" v="828" actId="478"/>
          <ac:spMkLst>
            <pc:docMk/>
            <pc:sldMk cId="1582866994" sldId="388"/>
            <ac:spMk id="15" creationId="{0375A4C0-E3B1-4207-9F74-E74BFB05EF38}"/>
          </ac:spMkLst>
        </pc:spChg>
        <pc:spChg chg="add del mod">
          <ac:chgData name="Bezgubenko Andrey" userId="305033e8-e482-434c-b7bb-4f45633f7380" providerId="ADAL" clId="{1DEB18E2-2432-4CE5-96D6-0D97A93DEF14}" dt="2017-05-23T10:45:22.434" v="1153" actId="478"/>
          <ac:spMkLst>
            <pc:docMk/>
            <pc:sldMk cId="1582866994" sldId="388"/>
            <ac:spMk id="16" creationId="{B1267D3D-8FAD-4DB4-9295-09760F94A73B}"/>
          </ac:spMkLst>
        </pc:spChg>
        <pc:spChg chg="mod">
          <ac:chgData name="Bezgubenko Andrey" userId="305033e8-e482-434c-b7bb-4f45633f7380" providerId="ADAL" clId="{1DEB18E2-2432-4CE5-96D6-0D97A93DEF14}" dt="2017-05-23T10:31:54.019" v="520" actId="0"/>
          <ac:spMkLst>
            <pc:docMk/>
            <pc:sldMk cId="1582866994" sldId="388"/>
            <ac:spMk id="8" creationId="{00000000-0000-0000-0000-000000000000}"/>
          </ac:spMkLst>
        </pc:spChg>
        <pc:spChg chg="mod">
          <ac:chgData name="Bezgubenko Andrey" userId="305033e8-e482-434c-b7bb-4f45633f7380" providerId="ADAL" clId="{1DEB18E2-2432-4CE5-96D6-0D97A93DEF14}" dt="2017-05-23T10:45:25.310" v="1154" actId="1076"/>
          <ac:spMkLst>
            <pc:docMk/>
            <pc:sldMk cId="1582866994" sldId="388"/>
            <ac:spMk id="11" creationId="{00000000-0000-0000-0000-000000000000}"/>
          </ac:spMkLst>
        </pc:spChg>
        <pc:spChg chg="add del mod">
          <ac:chgData name="Bezgubenko Andrey" userId="305033e8-e482-434c-b7bb-4f45633f7380" providerId="ADAL" clId="{1DEB18E2-2432-4CE5-96D6-0D97A93DEF14}" dt="2017-05-23T10:36:32.890" v="706" actId="478"/>
          <ac:spMkLst>
            <pc:docMk/>
            <pc:sldMk cId="1582866994" sldId="388"/>
            <ac:spMk id="14" creationId="{85345BC7-687C-44ED-87D7-BAC6320D9AE9}"/>
          </ac:spMkLst>
        </pc:spChg>
        <pc:spChg chg="add del">
          <ac:chgData name="Bezgubenko Andrey" userId="305033e8-e482-434c-b7bb-4f45633f7380" providerId="ADAL" clId="{1DEB18E2-2432-4CE5-96D6-0D97A93DEF14}" dt="2017-05-23T10:35:29.307" v="690" actId="0"/>
          <ac:spMkLst>
            <pc:docMk/>
            <pc:sldMk cId="1582866994" sldId="388"/>
            <ac:spMk id="13" creationId="{4889EDEF-7FC9-4514-BA9E-E995FF7873AA}"/>
          </ac:spMkLst>
        </pc:spChg>
      </pc:sldChg>
      <pc:sldChg chg="modSp">
        <pc:chgData name="Bezgubenko Andrey" userId="305033e8-e482-434c-b7bb-4f45633f7380" providerId="ADAL" clId="{1DEB18E2-2432-4CE5-96D6-0D97A93DEF14}" dt="2017-05-23T09:30:24.339" v="18" actId="1076"/>
        <pc:sldMkLst>
          <pc:docMk/>
          <pc:sldMk cId="3819201040" sldId="396"/>
        </pc:sldMkLst>
        <pc:spChg chg="mod">
          <ac:chgData name="Bezgubenko Andrey" userId="305033e8-e482-434c-b7bb-4f45633f7380" providerId="ADAL" clId="{1DEB18E2-2432-4CE5-96D6-0D97A93DEF14}" dt="2017-05-23T09:30:24.339" v="18" actId="1076"/>
          <ac:spMkLst>
            <pc:docMk/>
            <pc:sldMk cId="3819201040" sldId="396"/>
            <ac:spMk id="7" creationId="{00000000-0000-0000-0000-000000000000}"/>
          </ac:spMkLst>
        </pc:spChg>
        <pc:spChg chg="mod">
          <ac:chgData name="Bezgubenko Andrey" userId="305033e8-e482-434c-b7bb-4f45633f7380" providerId="ADAL" clId="{1DEB18E2-2432-4CE5-96D6-0D97A93DEF14}" dt="2017-05-23T09:30:14.443" v="15" actId="1076"/>
          <ac:spMkLst>
            <pc:docMk/>
            <pc:sldMk cId="3819201040" sldId="396"/>
            <ac:spMk id="8" creationId="{00000000-0000-0000-0000-000000000000}"/>
          </ac:spMkLst>
        </pc:spChg>
        <pc:spChg chg="mod">
          <ac:chgData name="Bezgubenko Andrey" userId="305033e8-e482-434c-b7bb-4f45633f7380" providerId="ADAL" clId="{1DEB18E2-2432-4CE5-96D6-0D97A93DEF14}" dt="2017-05-23T09:30:20.010" v="17" actId="1076"/>
          <ac:spMkLst>
            <pc:docMk/>
            <pc:sldMk cId="3819201040" sldId="396"/>
            <ac:spMk id="4" creationId="{00000000-0000-0000-0000-000000000000}"/>
          </ac:spMkLst>
        </pc:spChg>
        <pc:spChg chg="mod">
          <ac:chgData name="Bezgubenko Andrey" userId="305033e8-e482-434c-b7bb-4f45633f7380" providerId="ADAL" clId="{1DEB18E2-2432-4CE5-96D6-0D97A93DEF14}" dt="2017-05-23T09:30:16.932" v="16" actId="1076"/>
          <ac:spMkLst>
            <pc:docMk/>
            <pc:sldMk cId="3819201040" sldId="396"/>
            <ac:spMk id="5" creationId="{00000000-0000-0000-0000-000000000000}"/>
          </ac:spMkLst>
        </pc:spChg>
        <pc:spChg chg="mod">
          <ac:chgData name="Bezgubenko Andrey" userId="305033e8-e482-434c-b7bb-4f45633f7380" providerId="ADAL" clId="{1DEB18E2-2432-4CE5-96D6-0D97A93DEF14}" dt="2017-05-23T09:29:33.894" v="7" actId="14100"/>
          <ac:spMkLst>
            <pc:docMk/>
            <pc:sldMk cId="3819201040" sldId="396"/>
            <ac:spMk id="6" creationId="{00000000-0000-0000-0000-000000000000}"/>
          </ac:spMkLst>
        </pc:spChg>
      </pc:sldChg>
      <pc:sldChg chg="addSp delSp modSp add">
        <pc:chgData name="Bezgubenko Andrey" userId="305033e8-e482-434c-b7bb-4f45633f7380" providerId="ADAL" clId="{1DEB18E2-2432-4CE5-96D6-0D97A93DEF14}" dt="2017-05-23T10:48:32.343" v="1368" actId="14100"/>
        <pc:sldMkLst>
          <pc:docMk/>
          <pc:sldMk cId="569889411" sldId="423"/>
        </pc:sldMkLst>
        <pc:spChg chg="del">
          <ac:chgData name="Bezgubenko Andrey" userId="305033e8-e482-434c-b7bb-4f45633f7380" providerId="ADAL" clId="{1DEB18E2-2432-4CE5-96D6-0D97A93DEF14}" dt="2017-05-23T10:45:43.011" v="1156" actId="478"/>
          <ac:spMkLst>
            <pc:docMk/>
            <pc:sldMk cId="569889411" sldId="423"/>
            <ac:spMk id="11" creationId="{00000000-0000-0000-0000-000000000000}"/>
          </ac:spMkLst>
        </pc:spChg>
        <pc:spChg chg="mod">
          <ac:chgData name="Bezgubenko Andrey" userId="305033e8-e482-434c-b7bb-4f45633f7380" providerId="ADAL" clId="{1DEB18E2-2432-4CE5-96D6-0D97A93DEF14}" dt="2017-05-23T10:48:27.184" v="1364" actId="1076"/>
          <ac:spMkLst>
            <pc:docMk/>
            <pc:sldMk cId="569889411" sldId="423"/>
            <ac:spMk id="16" creationId="{B1267D3D-8FAD-4DB4-9295-09760F94A73B}"/>
          </ac:spMkLst>
        </pc:spChg>
        <pc:spChg chg="del">
          <ac:chgData name="Bezgubenko Andrey" userId="305033e8-e482-434c-b7bb-4f45633f7380" providerId="ADAL" clId="{1DEB18E2-2432-4CE5-96D6-0D97A93DEF14}" dt="2017-05-23T10:45:44.407" v="1157" actId="478"/>
          <ac:spMkLst>
            <pc:docMk/>
            <pc:sldMk cId="569889411" sldId="423"/>
            <ac:spMk id="12" creationId="{00000000-0000-0000-0000-000000000000}"/>
          </ac:spMkLst>
        </pc:spChg>
        <pc:spChg chg="mod">
          <ac:chgData name="Bezgubenko Andrey" userId="305033e8-e482-434c-b7bb-4f45633f7380" providerId="ADAL" clId="{1DEB18E2-2432-4CE5-96D6-0D97A93DEF14}" dt="2017-05-23T10:44:56.631" v="1152" actId="20577"/>
          <ac:spMkLst>
            <pc:docMk/>
            <pc:sldMk cId="569889411" sldId="423"/>
            <ac:spMk id="8" creationId="{00000000-0000-0000-0000-000000000000}"/>
          </ac:spMkLst>
        </pc:spChg>
        <pc:picChg chg="add mod">
          <ac:chgData name="Bezgubenko Andrey" userId="305033e8-e482-434c-b7bb-4f45633f7380" providerId="ADAL" clId="{1DEB18E2-2432-4CE5-96D6-0D97A93DEF14}" dt="2017-05-23T10:48:32.343" v="1368" actId="14100"/>
          <ac:picMkLst>
            <pc:docMk/>
            <pc:sldMk cId="569889411" sldId="423"/>
            <ac:picMk id="13" creationId="{3B81672E-FA8C-4F7E-9335-421A369E0318}"/>
          </ac:picMkLst>
        </pc:picChg>
        <pc:picChg chg="add mod">
          <ac:chgData name="Bezgubenko Andrey" userId="305033e8-e482-434c-b7bb-4f45633f7380" providerId="ADAL" clId="{1DEB18E2-2432-4CE5-96D6-0D97A93DEF14}" dt="2017-05-23T10:48:21.266" v="1363" actId="14100"/>
          <ac:picMkLst>
            <pc:docMk/>
            <pc:sldMk cId="569889411" sldId="423"/>
            <ac:picMk id="14" creationId="{D425BF77-81F6-49BD-9291-D56CDC48B933}"/>
          </ac:picMkLst>
        </pc:picChg>
        <pc:picChg chg="del">
          <ac:chgData name="Bezgubenko Andrey" userId="305033e8-e482-434c-b7bb-4f45633f7380" providerId="ADAL" clId="{1DEB18E2-2432-4CE5-96D6-0D97A93DEF14}" dt="2017-05-23T10:47:41.678" v="1350" actId="478"/>
          <ac:picMkLst>
            <pc:docMk/>
            <pc:sldMk cId="569889411" sldId="423"/>
            <ac:picMk id="3" creationId="{00000000-0000-0000-0000-000000000000}"/>
          </ac:picMkLst>
        </pc:picChg>
        <pc:picChg chg="del mod">
          <ac:chgData name="Bezgubenko Andrey" userId="305033e8-e482-434c-b7bb-4f45633f7380" providerId="ADAL" clId="{1DEB18E2-2432-4CE5-96D6-0D97A93DEF14}" dt="2017-05-23T10:44:42.380" v="1114" actId="478"/>
          <ac:picMkLst>
            <pc:docMk/>
            <pc:sldMk cId="569889411" sldId="423"/>
            <ac:picMk id="6" creationId="{00000000-0000-0000-0000-000000000000}"/>
          </ac:picMkLst>
        </pc:picChg>
      </pc:sldChg>
      <pc:sldChg chg="addSp delSp modSp add delAnim">
        <pc:chgData name="Bezgubenko Andrey" userId="305033e8-e482-434c-b7bb-4f45633f7380" providerId="ADAL" clId="{1DEB18E2-2432-4CE5-96D6-0D97A93DEF14}" dt="2017-05-23T10:43:45.087" v="1112" actId="14100"/>
        <pc:sldMkLst>
          <pc:docMk/>
          <pc:sldMk cId="1544913491" sldId="424"/>
        </pc:sldMkLst>
        <pc:spChg chg="del">
          <ac:chgData name="Bezgubenko Andrey" userId="305033e8-e482-434c-b7bb-4f45633f7380" providerId="ADAL" clId="{1DEB18E2-2432-4CE5-96D6-0D97A93DEF14}" dt="2017-05-23T10:41:49.534" v="965" actId="478"/>
          <ac:spMkLst>
            <pc:docMk/>
            <pc:sldMk cId="1544913491" sldId="424"/>
            <ac:spMk id="16" creationId="{00000000-0000-0000-0000-000000000000}"/>
          </ac:spMkLst>
        </pc:spChg>
        <pc:spChg chg="mod">
          <ac:chgData name="Bezgubenko Andrey" userId="305033e8-e482-434c-b7bb-4f45633f7380" providerId="ADAL" clId="{1DEB18E2-2432-4CE5-96D6-0D97A93DEF14}" dt="2017-05-23T10:43:41.410" v="1111" actId="1076"/>
          <ac:spMkLst>
            <pc:docMk/>
            <pc:sldMk cId="1544913491" sldId="424"/>
            <ac:spMk id="12" creationId="{00000000-0000-0000-0000-000000000000}"/>
          </ac:spMkLst>
        </pc:spChg>
        <pc:spChg chg="del">
          <ac:chgData name="Bezgubenko Andrey" userId="305033e8-e482-434c-b7bb-4f45633f7380" providerId="ADAL" clId="{1DEB18E2-2432-4CE5-96D6-0D97A93DEF14}" dt="2017-05-23T10:41:53.978" v="969" actId="478"/>
          <ac:spMkLst>
            <pc:docMk/>
            <pc:sldMk cId="1544913491" sldId="424"/>
            <ac:spMk id="19" creationId="{00000000-0000-0000-0000-000000000000}"/>
          </ac:spMkLst>
        </pc:spChg>
        <pc:spChg chg="mod">
          <ac:chgData name="Bezgubenko Andrey" userId="305033e8-e482-434c-b7bb-4f45633f7380" providerId="ADAL" clId="{1DEB18E2-2432-4CE5-96D6-0D97A93DEF14}" dt="2017-05-23T10:42:14.882" v="984" actId="20577"/>
          <ac:spMkLst>
            <pc:docMk/>
            <pc:sldMk cId="1544913491" sldId="424"/>
            <ac:spMk id="8" creationId="{00000000-0000-0000-0000-000000000000}"/>
          </ac:spMkLst>
        </pc:spChg>
        <pc:spChg chg="del">
          <ac:chgData name="Bezgubenko Andrey" userId="305033e8-e482-434c-b7bb-4f45633f7380" providerId="ADAL" clId="{1DEB18E2-2432-4CE5-96D6-0D97A93DEF14}" dt="2017-05-23T10:41:52.817" v="968" actId="478"/>
          <ac:spMkLst>
            <pc:docMk/>
            <pc:sldMk cId="1544913491" sldId="424"/>
            <ac:spMk id="17" creationId="{00000000-0000-0000-0000-000000000000}"/>
          </ac:spMkLst>
        </pc:spChg>
        <pc:spChg chg="del">
          <ac:chgData name="Bezgubenko Andrey" userId="305033e8-e482-434c-b7bb-4f45633f7380" providerId="ADAL" clId="{1DEB18E2-2432-4CE5-96D6-0D97A93DEF14}" dt="2017-05-23T10:41:50.568" v="966" actId="478"/>
          <ac:spMkLst>
            <pc:docMk/>
            <pc:sldMk cId="1544913491" sldId="424"/>
            <ac:spMk id="15" creationId="{00000000-0000-0000-0000-000000000000}"/>
          </ac:spMkLst>
        </pc:spChg>
        <pc:spChg chg="del mod">
          <ac:chgData name="Bezgubenko Andrey" userId="305033e8-e482-434c-b7bb-4f45633f7380" providerId="ADAL" clId="{1DEB18E2-2432-4CE5-96D6-0D97A93DEF14}" dt="2017-05-23T10:41:55.066" v="970" actId="478"/>
          <ac:spMkLst>
            <pc:docMk/>
            <pc:sldMk cId="1544913491" sldId="424"/>
            <ac:spMk id="18" creationId="{00000000-0000-0000-0000-000000000000}"/>
          </ac:spMkLst>
        </pc:spChg>
        <pc:spChg chg="del">
          <ac:chgData name="Bezgubenko Andrey" userId="305033e8-e482-434c-b7bb-4f45633f7380" providerId="ADAL" clId="{1DEB18E2-2432-4CE5-96D6-0D97A93DEF14}" dt="2017-05-23T10:41:48.456" v="964" actId="478"/>
          <ac:spMkLst>
            <pc:docMk/>
            <pc:sldMk cId="1544913491" sldId="424"/>
            <ac:spMk id="13" creationId="{00000000-0000-0000-0000-000000000000}"/>
          </ac:spMkLst>
        </pc:spChg>
        <pc:grpChg chg="del">
          <ac:chgData name="Bezgubenko Andrey" userId="305033e8-e482-434c-b7bb-4f45633f7380" providerId="ADAL" clId="{1DEB18E2-2432-4CE5-96D6-0D97A93DEF14}" dt="2017-05-23T10:41:56.460" v="971" actId="478"/>
          <ac:grpSpMkLst>
            <pc:docMk/>
            <pc:sldMk cId="1544913491" sldId="424"/>
            <ac:grpSpMk id="9" creationId="{00000000-0000-0000-0000-000000000000}"/>
          </ac:grpSpMkLst>
        </pc:grpChg>
        <pc:picChg chg="del">
          <ac:chgData name="Bezgubenko Andrey" userId="305033e8-e482-434c-b7bb-4f45633f7380" providerId="ADAL" clId="{1DEB18E2-2432-4CE5-96D6-0D97A93DEF14}" dt="2017-05-23T10:41:58.237" v="972" actId="478"/>
          <ac:picMkLst>
            <pc:docMk/>
            <pc:sldMk cId="1544913491" sldId="424"/>
            <ac:picMk id="21" creationId="{00000000-0000-0000-0000-000000000000}"/>
          </ac:picMkLst>
        </pc:picChg>
        <pc:picChg chg="add mod">
          <ac:chgData name="Bezgubenko Andrey" userId="305033e8-e482-434c-b7bb-4f45633f7380" providerId="ADAL" clId="{1DEB18E2-2432-4CE5-96D6-0D97A93DEF14}" dt="2017-05-23T10:43:45.087" v="1112" actId="14100"/>
          <ac:picMkLst>
            <pc:docMk/>
            <pc:sldMk cId="1544913491" sldId="424"/>
            <ac:picMk id="2050" creationId="{3956EEA8-1176-47E9-BB4A-6E5351BBB94E}"/>
          </ac:picMkLst>
        </pc:picChg>
      </pc:sldChg>
    </pc:docChg>
  </pc:docChgLst>
  <pc:docChgLst>
    <pc:chgData name="Bezgubenko Andrey" userId="305033e8-e482-434c-b7bb-4f45633f7380" providerId="ADAL" clId="{6EC95976-FED7-48EF-A7A8-DE5FC58D7C57}"/>
    <pc:docChg chg="custSel modSld">
      <pc:chgData name="Bezgubenko Andrey" userId="305033e8-e482-434c-b7bb-4f45633f7380" providerId="ADAL" clId="{6EC95976-FED7-48EF-A7A8-DE5FC58D7C57}" dt="2017-05-23T10:59:06.820" v="5" actId="0"/>
      <pc:docMkLst>
        <pc:docMk/>
      </pc:docMkLst>
      <pc:sldChg chg="modSp">
        <pc:chgData name="Bezgubenko Andrey" userId="305033e8-e482-434c-b7bb-4f45633f7380" providerId="ADAL" clId="{6EC95976-FED7-48EF-A7A8-DE5FC58D7C57}" dt="2017-05-23T10:59:06.820" v="5" actId="0"/>
        <pc:sldMkLst>
          <pc:docMk/>
          <pc:sldMk cId="4010473195" sldId="257"/>
        </pc:sldMkLst>
        <pc:spChg chg="mod">
          <ac:chgData name="Bezgubenko Andrey" userId="305033e8-e482-434c-b7bb-4f45633f7380" providerId="ADAL" clId="{6EC95976-FED7-48EF-A7A8-DE5FC58D7C57}" dt="2017-05-23T10:59:06.820" v="5" actId="0"/>
          <ac:spMkLst>
            <pc:docMk/>
            <pc:sldMk cId="4010473195" sldId="257"/>
            <ac:spMk id="2"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EE697-0D07-4540-9660-0FA1F540D859}" type="datetimeFigureOut">
              <a:rPr lang="ru-RU" smtClean="0"/>
              <a:t>24.05.2017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1680B-5CE4-4B42-A1BE-4E0B24E5A674}" type="slidenum">
              <a:rPr lang="ru-RU" smtClean="0"/>
              <a:t>‹#›</a:t>
            </a:fld>
            <a:endParaRPr lang="ru-RU"/>
          </a:p>
        </p:txBody>
      </p:sp>
    </p:spTree>
    <p:extLst>
      <p:ext uri="{BB962C8B-B14F-4D97-AF65-F5344CB8AC3E}">
        <p14:creationId xmlns:p14="http://schemas.microsoft.com/office/powerpoint/2010/main" val="218783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dirty="0"/>
              <a:t>Источником</a:t>
            </a:r>
            <a:r>
              <a:rPr lang="ru-RU" baseline="0" dirty="0"/>
              <a:t> наполнения системы послужили запросы от компаний:</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baseline="0" dirty="0"/>
              <a:t>Фокстрот, Караван, </a:t>
            </a:r>
            <a:r>
              <a:rPr lang="ru-RU" baseline="0" dirty="0" err="1"/>
              <a:t>Скаймолл</a:t>
            </a:r>
            <a:endParaRPr lang="ru-RU"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baseline="0" dirty="0" err="1"/>
              <a:t>Комфи</a:t>
            </a:r>
            <a:r>
              <a:rPr lang="ru-RU" baseline="0" dirty="0"/>
              <a:t>, </a:t>
            </a:r>
            <a:r>
              <a:rPr lang="ru-RU" baseline="0" dirty="0" err="1"/>
              <a:t>Технополис</a:t>
            </a:r>
            <a:endParaRPr lang="ru-RU"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baseline="0" dirty="0"/>
              <a:t>Воля, ВЕГА</a:t>
            </a:r>
          </a:p>
          <a:p>
            <a:pPr marL="171450" indent="-171450">
              <a:buFontTx/>
              <a:buChar char="-"/>
            </a:pPr>
            <a:r>
              <a:rPr lang="ru-RU" baseline="0" dirty="0"/>
              <a:t>АТБ , Край, Шахтер (</a:t>
            </a:r>
            <a:r>
              <a:rPr lang="ru-RU" baseline="0" dirty="0" err="1"/>
              <a:t>донбасс</a:t>
            </a:r>
            <a:r>
              <a:rPr lang="ru-RU" baseline="0" dirty="0"/>
              <a:t> арена), НСК Олимпийский</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baseline="0" dirty="0" err="1"/>
              <a:t>Аймакс</a:t>
            </a:r>
            <a:r>
              <a:rPr lang="ru-RU" baseline="0" dirty="0"/>
              <a:t>, </a:t>
            </a:r>
            <a:r>
              <a:rPr lang="ru-RU" baseline="0" dirty="0" err="1"/>
              <a:t>Арома</a:t>
            </a:r>
            <a:r>
              <a:rPr lang="ru-RU" baseline="0" dirty="0"/>
              <a:t> кафе,</a:t>
            </a:r>
          </a:p>
          <a:p>
            <a:pPr marL="171450" indent="-171450">
              <a:buFontTx/>
              <a:buChar char="-"/>
            </a:pPr>
            <a:r>
              <a:rPr lang="ru-RU" baseline="0" dirty="0" err="1"/>
              <a:t>Санахант</a:t>
            </a:r>
            <a:endParaRPr lang="ru-RU" baseline="0" dirty="0"/>
          </a:p>
          <a:p>
            <a:pPr marL="171450" indent="-171450">
              <a:buFontTx/>
              <a:buChar char="-"/>
            </a:pPr>
            <a:r>
              <a:rPr lang="ru-RU" baseline="0" dirty="0"/>
              <a:t>Горенье</a:t>
            </a:r>
          </a:p>
          <a:p>
            <a:pPr marL="171450" indent="-171450">
              <a:buFontTx/>
              <a:buChar char="-"/>
            </a:pPr>
            <a:r>
              <a:rPr lang="ru-RU" baseline="0" dirty="0"/>
              <a:t>Ночной экспресс, Новая почта, Деливери</a:t>
            </a:r>
          </a:p>
          <a:p>
            <a:pPr marL="171450" indent="-171450">
              <a:buFontTx/>
              <a:buChar char="-"/>
            </a:pPr>
            <a:endParaRPr lang="ru-RU" baseline="0" dirty="0"/>
          </a:p>
          <a:p>
            <a:pPr marL="171450" indent="-171450">
              <a:buFontTx/>
              <a:buChar char="-"/>
            </a:pPr>
            <a:endParaRPr lang="ru-RU" dirty="0"/>
          </a:p>
        </p:txBody>
      </p:sp>
      <p:sp>
        <p:nvSpPr>
          <p:cNvPr id="4" name="Slide Number Placeholder 3"/>
          <p:cNvSpPr>
            <a:spLocks noGrp="1"/>
          </p:cNvSpPr>
          <p:nvPr>
            <p:ph type="sldNum" sz="quarter" idx="10"/>
          </p:nvPr>
        </p:nvSpPr>
        <p:spPr/>
        <p:txBody>
          <a:bodyPr/>
          <a:lstStyle/>
          <a:p>
            <a:fld id="{9ED0B51E-062F-9540-A42D-23D4B1E2E552}" type="slidenum">
              <a:rPr lang="en-US" smtClean="0"/>
              <a:pPr/>
              <a:t>1</a:t>
            </a:fld>
            <a:endParaRPr lang="en-US"/>
          </a:p>
        </p:txBody>
      </p:sp>
    </p:spTree>
    <p:extLst>
      <p:ext uri="{BB962C8B-B14F-4D97-AF65-F5344CB8AC3E}">
        <p14:creationId xmlns:p14="http://schemas.microsoft.com/office/powerpoint/2010/main" val="203246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Суть методики измерения лояльности методом NPS проста. Она строится на базе одного единственного вопроса: «С какой вероятностью вы порекомендуете нас друзьям?». Потребитель делает выбор по 10-ти балльной шкале. По результатам ответов все респонденты делятся на три группы:</a:t>
            </a:r>
          </a:p>
          <a:p>
            <a:pPr lvl="0"/>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«Промоутеры» (давшие оценки «9-10») – клиенты, которые лояльны Компании и готовы рекомендовать ее своим знакомым (так называемые, «адвокаты») </a:t>
            </a:r>
          </a:p>
          <a:p>
            <a:pPr lvl="0"/>
            <a:r>
              <a:rPr lang="ru-RU" sz="1200" kern="1200" dirty="0">
                <a:solidFill>
                  <a:schemeClr val="tx1"/>
                </a:solidFill>
                <a:effectLst/>
                <a:latin typeface="+mn-lt"/>
                <a:ea typeface="+mn-ea"/>
                <a:cs typeface="+mn-cs"/>
              </a:rPr>
              <a:t>«Нейтралы» (давшие оценки «7-8») – пассивные клиенты Компании, которые в целом удовлетворены Компанией, но не обладают стремлением рекомендовать Компанию другим. </a:t>
            </a:r>
          </a:p>
          <a:p>
            <a:pPr lvl="0"/>
            <a:r>
              <a:rPr lang="ru-RU" sz="1200" kern="1200" dirty="0">
                <a:solidFill>
                  <a:schemeClr val="tx1"/>
                </a:solidFill>
                <a:effectLst/>
                <a:latin typeface="+mn-lt"/>
                <a:ea typeface="+mn-ea"/>
                <a:cs typeface="+mn-cs"/>
              </a:rPr>
              <a:t>«Критики» (давшие оценки «1-6») – не удовлетворены Компанией, не будут ее рекомендовать. Возможно, находящиеся в поиске альтернативы.</a:t>
            </a:r>
          </a:p>
          <a:p>
            <a:r>
              <a:rPr lang="ru-RU" sz="1200" kern="1200" dirty="0">
                <a:solidFill>
                  <a:schemeClr val="tx1"/>
                </a:solidFill>
                <a:effectLst/>
                <a:latin typeface="+mn-lt"/>
                <a:ea typeface="+mn-ea"/>
                <a:cs typeface="+mn-cs"/>
              </a:rPr>
              <a:t>NPS = </a:t>
            </a:r>
            <a:r>
              <a:rPr lang="ru-RU" sz="1200" kern="1200" dirty="0" err="1">
                <a:solidFill>
                  <a:schemeClr val="tx1"/>
                </a:solidFill>
                <a:effectLst/>
                <a:latin typeface="+mn-lt"/>
                <a:ea typeface="+mn-ea"/>
                <a:cs typeface="+mn-cs"/>
              </a:rPr>
              <a:t>Net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Promoter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Score</a:t>
            </a:r>
            <a:r>
              <a:rPr lang="ru-RU" sz="1200" kern="1200" dirty="0">
                <a:solidFill>
                  <a:schemeClr val="tx1"/>
                </a:solidFill>
                <a:effectLst/>
                <a:latin typeface="+mn-lt"/>
                <a:ea typeface="+mn-ea"/>
                <a:cs typeface="+mn-cs"/>
              </a:rPr>
              <a:t> представляет собой чистый коэффициент лояльности и рассчитывается как разница между процентным соотношением Промоутеров и Критиков </a:t>
            </a:r>
          </a:p>
          <a:p>
            <a:r>
              <a:rPr lang="ru-RU" sz="1200" kern="1200" dirty="0">
                <a:solidFill>
                  <a:schemeClr val="tx1"/>
                </a:solidFill>
                <a:effectLst/>
                <a:latin typeface="+mn-lt"/>
                <a:ea typeface="+mn-ea"/>
                <a:cs typeface="+mn-cs"/>
              </a:rPr>
              <a:t>После каждого мероприятия, спустя неделю, людей обзванивали операторы </a:t>
            </a:r>
            <a:r>
              <a:rPr lang="ru-RU" sz="1200" kern="1200" dirty="0" err="1">
                <a:solidFill>
                  <a:schemeClr val="tx1"/>
                </a:solidFill>
                <a:effectLst/>
                <a:latin typeface="+mn-lt"/>
                <a:ea typeface="+mn-ea"/>
                <a:cs typeface="+mn-cs"/>
              </a:rPr>
              <a:t>колл</a:t>
            </a:r>
            <a:r>
              <a:rPr lang="ru-RU" sz="1200" kern="1200" dirty="0">
                <a:solidFill>
                  <a:schemeClr val="tx1"/>
                </a:solidFill>
                <a:effectLst/>
                <a:latin typeface="+mn-lt"/>
                <a:ea typeface="+mn-ea"/>
                <a:cs typeface="+mn-cs"/>
              </a:rPr>
              <a:t>-центра по заготовленной анкете. </a:t>
            </a:r>
            <a:r>
              <a:rPr lang="ru-RU" sz="1200" kern="1200" dirty="0" err="1">
                <a:solidFill>
                  <a:schemeClr val="tx1"/>
                </a:solidFill>
                <a:effectLst/>
                <a:latin typeface="+mn-lt"/>
                <a:ea typeface="+mn-ea"/>
                <a:cs typeface="+mn-cs"/>
              </a:rPr>
              <a:t>Обзвон</a:t>
            </a:r>
            <a:r>
              <a:rPr lang="ru-RU" sz="1200" kern="1200" dirty="0">
                <a:solidFill>
                  <a:schemeClr val="tx1"/>
                </a:solidFill>
                <a:effectLst/>
                <a:latin typeface="+mn-lt"/>
                <a:ea typeface="+mn-ea"/>
                <a:cs typeface="+mn-cs"/>
              </a:rPr>
              <a:t> намеренно производился спустя 7 дней, чтобы убрать эмоциональный фон посетителя. Анкета не состояла только лишь из вопроса о рекомендации друзьям, а убивала двух зайцев: оценку удовлетворенности и проверку лояльности. </a:t>
            </a:r>
            <a:br>
              <a:rPr lang="ru-RU" sz="1200" kern="1200" dirty="0">
                <a:solidFill>
                  <a:schemeClr val="tx1"/>
                </a:solidFill>
                <a:effectLst/>
                <a:latin typeface="+mn-lt"/>
                <a:ea typeface="+mn-ea"/>
                <a:cs typeface="+mn-cs"/>
              </a:rPr>
            </a:br>
            <a:br>
              <a:rPr lang="ru-RU" sz="1200" kern="1200" dirty="0">
                <a:solidFill>
                  <a:schemeClr val="tx1"/>
                </a:solidFill>
                <a:effectLst/>
                <a:latin typeface="+mn-lt"/>
                <a:ea typeface="+mn-ea"/>
                <a:cs typeface="+mn-cs"/>
              </a:rPr>
            </a:br>
            <a:r>
              <a:rPr lang="ru-RU" sz="1200" b="1" kern="1200" dirty="0">
                <a:solidFill>
                  <a:schemeClr val="tx1"/>
                </a:solidFill>
                <a:effectLst/>
                <a:latin typeface="+mn-lt"/>
                <a:ea typeface="+mn-ea"/>
                <a:cs typeface="+mn-cs"/>
              </a:rPr>
              <a:t>Пример вопросов анкеты</a:t>
            </a:r>
            <a:r>
              <a:rPr lang="ru-RU" sz="1200" kern="1200" dirty="0">
                <a:solidFill>
                  <a:schemeClr val="tx1"/>
                </a:solidFill>
                <a:effectLst/>
                <a:latin typeface="+mn-lt"/>
                <a:ea typeface="+mn-ea"/>
                <a:cs typeface="+mn-cs"/>
              </a:rPr>
              <a:t> </a:t>
            </a:r>
          </a:p>
          <a:p>
            <a:pPr lvl="0"/>
            <a:r>
              <a:rPr lang="ru-RU" sz="1200" kern="1200" dirty="0">
                <a:solidFill>
                  <a:schemeClr val="tx1"/>
                </a:solidFill>
                <a:effectLst/>
                <a:latin typeface="+mn-lt"/>
                <a:ea typeface="+mn-ea"/>
                <a:cs typeface="+mn-cs"/>
              </a:rPr>
              <a:t>Источник информации о мероприятиях </a:t>
            </a:r>
          </a:p>
          <a:p>
            <a:pPr lvl="0"/>
            <a:r>
              <a:rPr lang="ru-RU" sz="1200" kern="1200" dirty="0">
                <a:solidFill>
                  <a:schemeClr val="tx1"/>
                </a:solidFill>
                <a:effectLst/>
                <a:latin typeface="+mn-lt"/>
                <a:ea typeface="+mn-ea"/>
                <a:cs typeface="+mn-cs"/>
              </a:rPr>
              <a:t>Общее впечатление по 5-балльной шкале </a:t>
            </a:r>
          </a:p>
          <a:p>
            <a:pPr lvl="0"/>
            <a:r>
              <a:rPr lang="ru-RU" sz="1200" kern="1200" dirty="0">
                <a:solidFill>
                  <a:schemeClr val="tx1"/>
                </a:solidFill>
                <a:effectLst/>
                <a:latin typeface="+mn-lt"/>
                <a:ea typeface="+mn-ea"/>
                <a:cs typeface="+mn-cs"/>
              </a:rPr>
              <a:t>Планы по покупке техники в следующем году </a:t>
            </a:r>
          </a:p>
          <a:p>
            <a:pPr lvl="0"/>
            <a:r>
              <a:rPr lang="ru-RU" sz="1200" kern="1200" dirty="0">
                <a:solidFill>
                  <a:schemeClr val="tx1"/>
                </a:solidFill>
                <a:effectLst/>
                <a:latin typeface="+mn-lt"/>
                <a:ea typeface="+mn-ea"/>
                <a:cs typeface="+mn-cs"/>
              </a:rPr>
              <a:t>NPS – вопрос </a:t>
            </a:r>
          </a:p>
          <a:p>
            <a:r>
              <a:rPr lang="ru-RU" dirty="0">
                <a:effectLst/>
              </a:rPr>
              <a:t>RFM – это аббревиатура от английского </a:t>
            </a:r>
            <a:r>
              <a:rPr lang="ru-RU" dirty="0" err="1">
                <a:effectLst/>
              </a:rPr>
              <a:t>Recency</a:t>
            </a:r>
            <a:r>
              <a:rPr lang="ru-RU" dirty="0">
                <a:effectLst/>
              </a:rPr>
              <a:t> (давность покупки или какого-то действия), </a:t>
            </a:r>
            <a:r>
              <a:rPr lang="ru-RU" dirty="0" err="1">
                <a:effectLst/>
              </a:rPr>
              <a:t>Frequency</a:t>
            </a:r>
            <a:r>
              <a:rPr lang="ru-RU" dirty="0">
                <a:effectLst/>
              </a:rPr>
              <a:t> (частота покупки или действия), </a:t>
            </a:r>
            <a:r>
              <a:rPr lang="ru-RU" dirty="0" err="1">
                <a:effectLst/>
              </a:rPr>
              <a:t>Monetary</a:t>
            </a:r>
            <a:r>
              <a:rPr lang="ru-RU" dirty="0">
                <a:effectLst/>
              </a:rPr>
              <a:t> (затраты на покупки). Конечно это никакой не метод кластерного анализа или какой-то сложный научный подход, это скорее практический инструмент для увеличения эффективности Вашего бизнеса за счет увеличения отклика на маркетинговую кампанию.</a:t>
            </a:r>
          </a:p>
          <a:p>
            <a:r>
              <a:rPr lang="ru-RU" dirty="0">
                <a:effectLst/>
              </a:rPr>
              <a:t>Итак, давайте рассмотрим более подробно в чем же заключается сам метод.</a:t>
            </a:r>
          </a:p>
          <a:p>
            <a:r>
              <a:rPr lang="ru-RU" b="1" dirty="0" err="1">
                <a:effectLst/>
              </a:rPr>
              <a:t>Recency</a:t>
            </a:r>
            <a:r>
              <a:rPr lang="ru-RU" dirty="0">
                <a:effectLst/>
              </a:rPr>
              <a:t> (давность) – давность последнего заказа или какого-либо действия клиента. Рассчитывается как разность, выраженная в днях, между текущей датой и датой последнего заказа. Чем больше времени прошло с момента последней активности клиента, тем менее вероятно, что действия клиента будут повторяться. С большей долей вероятности клиент больше не появится. Но опять же требуется дополнительный анализ.</a:t>
            </a:r>
          </a:p>
          <a:p>
            <a:r>
              <a:rPr lang="ru-RU" b="1" dirty="0" err="1">
                <a:effectLst/>
              </a:rPr>
              <a:t>Frequency</a:t>
            </a:r>
            <a:r>
              <a:rPr lang="ru-RU" b="1" dirty="0">
                <a:effectLst/>
              </a:rPr>
              <a:t> </a:t>
            </a:r>
            <a:r>
              <a:rPr lang="ru-RU" dirty="0">
                <a:effectLst/>
              </a:rPr>
              <a:t>(частота или количество) – общее количество заказов или действий, совершенных клиентом за всю историю наблюдения за ним. Очевидно, что, чем больше каких-либо действий совершит клиент, тем больше вероятность того, что он его повторит в будущем. На практике рекомендуется рассматривать ограниченный промежуток времени.</a:t>
            </a:r>
          </a:p>
          <a:p>
            <a:r>
              <a:rPr lang="ru-RU" b="1" dirty="0" err="1">
                <a:effectLst/>
              </a:rPr>
              <a:t>Monetary</a:t>
            </a:r>
            <a:r>
              <a:rPr lang="ru-RU" dirty="0">
                <a:effectLst/>
              </a:rPr>
              <a:t> (затраты) – общая сумма денег, которую потратил клиент за все время. Чем больше денег было потрачено, тем больше вероятность того, что он сделает заказ. Рекомендуется так же анализировать ограниченный промежуток времени.</a:t>
            </a:r>
          </a:p>
          <a:p>
            <a:r>
              <a:rPr lang="ru-RU" dirty="0">
                <a:effectLst/>
              </a:rPr>
              <a:t>RFM-показатели используются для прогнозирования будущего покупательского поведения, основываясь на гипотезе, что историческое поведение покупателя может являться надежным ориентиром для последующих покупок. </a:t>
            </a:r>
            <a:r>
              <a:rPr lang="ru-RU">
                <a:effectLst/>
              </a:rPr>
              <a:t>Важность показателей ранжируется согласно последовательности букв –давность (обычно наивысший приоритет), частота (второй по значимости), затраты (последний по значимости, потому как количество потраченных денег еще не гарантирует частоту покупок, ведь клиент мог приобрести единожды дорогой товар).</a:t>
            </a:r>
          </a:p>
          <a:p>
            <a:pPr lvl="0"/>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FF45866-1B14-411A-9A26-50EC8D646B75}" type="slidenum">
              <a:rPr lang="en-US" smtClean="0"/>
              <a:t>4</a:t>
            </a:fld>
            <a:endParaRPr lang="en-US"/>
          </a:p>
        </p:txBody>
      </p:sp>
    </p:spTree>
    <p:extLst>
      <p:ext uri="{BB962C8B-B14F-4D97-AF65-F5344CB8AC3E}">
        <p14:creationId xmlns:p14="http://schemas.microsoft.com/office/powerpoint/2010/main" val="371137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FF45866-1B14-411A-9A26-50EC8D646B75}" type="slidenum">
              <a:rPr lang="en-US" smtClean="0"/>
              <a:t>16</a:t>
            </a:fld>
            <a:endParaRPr lang="en-US"/>
          </a:p>
        </p:txBody>
      </p:sp>
    </p:spTree>
    <p:extLst>
      <p:ext uri="{BB962C8B-B14F-4D97-AF65-F5344CB8AC3E}">
        <p14:creationId xmlns:p14="http://schemas.microsoft.com/office/powerpoint/2010/main" val="400234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FF45866-1B14-411A-9A26-50EC8D646B75}" type="slidenum">
              <a:rPr lang="en-US" smtClean="0"/>
              <a:t>27</a:t>
            </a:fld>
            <a:endParaRPr lang="en-US"/>
          </a:p>
        </p:txBody>
      </p:sp>
    </p:spTree>
    <p:extLst>
      <p:ext uri="{BB962C8B-B14F-4D97-AF65-F5344CB8AC3E}">
        <p14:creationId xmlns:p14="http://schemas.microsoft.com/office/powerpoint/2010/main" val="271621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123</a:t>
            </a:r>
          </a:p>
        </p:txBody>
      </p:sp>
      <p:sp>
        <p:nvSpPr>
          <p:cNvPr id="4" name="Номер слайда 3"/>
          <p:cNvSpPr>
            <a:spLocks noGrp="1"/>
          </p:cNvSpPr>
          <p:nvPr>
            <p:ph type="sldNum" sz="quarter" idx="10"/>
          </p:nvPr>
        </p:nvSpPr>
        <p:spPr/>
        <p:txBody>
          <a:bodyPr/>
          <a:lstStyle/>
          <a:p>
            <a:fld id="{FFF45866-1B14-411A-9A26-50EC8D646B75}" type="slidenum">
              <a:rPr lang="en-US" smtClean="0"/>
              <a:t>29</a:t>
            </a:fld>
            <a:endParaRPr lang="en-US"/>
          </a:p>
        </p:txBody>
      </p:sp>
    </p:spTree>
    <p:extLst>
      <p:ext uri="{BB962C8B-B14F-4D97-AF65-F5344CB8AC3E}">
        <p14:creationId xmlns:p14="http://schemas.microsoft.com/office/powerpoint/2010/main" val="359392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Индекс удовлетворенности клиента</a:t>
            </a:r>
            <a:endParaRPr lang="en-US" dirty="0"/>
          </a:p>
        </p:txBody>
      </p:sp>
      <p:sp>
        <p:nvSpPr>
          <p:cNvPr id="4" name="Номер слайда 3"/>
          <p:cNvSpPr>
            <a:spLocks noGrp="1"/>
          </p:cNvSpPr>
          <p:nvPr>
            <p:ph type="sldNum" sz="quarter" idx="10"/>
          </p:nvPr>
        </p:nvSpPr>
        <p:spPr/>
        <p:txBody>
          <a:bodyPr/>
          <a:lstStyle/>
          <a:p>
            <a:fld id="{5741BC43-B42B-4533-8D37-9C1AF1050F76}" type="slidenum">
              <a:rPr lang="en-US" smtClean="0"/>
              <a:t>36</a:t>
            </a:fld>
            <a:endParaRPr lang="en-US"/>
          </a:p>
        </p:txBody>
      </p:sp>
    </p:spTree>
    <p:extLst>
      <p:ext uri="{BB962C8B-B14F-4D97-AF65-F5344CB8AC3E}">
        <p14:creationId xmlns:p14="http://schemas.microsoft.com/office/powerpoint/2010/main" val="240180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Дополнительные возможности для</a:t>
            </a:r>
            <a:r>
              <a:rPr lang="ru-RU" baseline="0" dirty="0"/>
              <a:t> использования в банке</a:t>
            </a:r>
            <a:endParaRPr lang="en-US" dirty="0"/>
          </a:p>
        </p:txBody>
      </p:sp>
      <p:sp>
        <p:nvSpPr>
          <p:cNvPr id="4" name="Номер слайда 3"/>
          <p:cNvSpPr>
            <a:spLocks noGrp="1"/>
          </p:cNvSpPr>
          <p:nvPr>
            <p:ph type="sldNum" sz="quarter" idx="10"/>
          </p:nvPr>
        </p:nvSpPr>
        <p:spPr/>
        <p:txBody>
          <a:bodyPr/>
          <a:lstStyle/>
          <a:p>
            <a:fld id="{5741BC43-B42B-4533-8D37-9C1AF1050F76}" type="slidenum">
              <a:rPr lang="en-US" smtClean="0"/>
              <a:t>37</a:t>
            </a:fld>
            <a:endParaRPr lang="en-US"/>
          </a:p>
        </p:txBody>
      </p:sp>
    </p:spTree>
    <p:extLst>
      <p:ext uri="{BB962C8B-B14F-4D97-AF65-F5344CB8AC3E}">
        <p14:creationId xmlns:p14="http://schemas.microsoft.com/office/powerpoint/2010/main" val="288025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02B94BE-87A6-4BD8-8F93-B6860487AE3A}" type="datetimeFigureOut">
              <a:rPr lang="ru-RU" smtClean="0"/>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308633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2B94BE-87A6-4BD8-8F93-B6860487AE3A}" type="datetimeFigureOut">
              <a:rPr lang="ru-RU" smtClean="0"/>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1076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2B94BE-87A6-4BD8-8F93-B6860487AE3A}" type="datetimeFigureOut">
              <a:rPr lang="ru-RU" smtClean="0"/>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343777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2316172"/>
            <a:ext cx="10769600" cy="585787"/>
          </a:xfrm>
          <a:ln algn="ctr"/>
        </p:spPr>
        <p:txBody>
          <a:bodyPr anchor="ctr"/>
          <a:lstStyle>
            <a:lvl1pPr>
              <a:defRPr/>
            </a:lvl1pPr>
          </a:lstStyle>
          <a:p>
            <a:r>
              <a:rPr lang="ru-RU"/>
              <a:t>Образец заголовка</a:t>
            </a:r>
            <a:endParaRPr lang="en-US"/>
          </a:p>
        </p:txBody>
      </p:sp>
      <p:pic>
        <p:nvPicPr>
          <p:cNvPr id="3" name="Рисунок 2"/>
          <p:cNvPicPr>
            <a:picLocks noChangeAspect="1"/>
          </p:cNvPicPr>
          <p:nvPr userDrawn="1"/>
        </p:nvPicPr>
        <p:blipFill>
          <a:blip r:embed="rId2"/>
          <a:stretch>
            <a:fillRect/>
          </a:stretch>
        </p:blipFill>
        <p:spPr>
          <a:xfrm>
            <a:off x="-2288" y="10633"/>
            <a:ext cx="3936437" cy="532995"/>
          </a:xfrm>
          <a:prstGeom prst="rect">
            <a:avLst/>
          </a:prstGeom>
        </p:spPr>
      </p:pic>
    </p:spTree>
    <p:extLst>
      <p:ext uri="{BB962C8B-B14F-4D97-AF65-F5344CB8AC3E}">
        <p14:creationId xmlns:p14="http://schemas.microsoft.com/office/powerpoint/2010/main" val="15073128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5805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2B94BE-87A6-4BD8-8F93-B6860487AE3A}" type="datetimeFigureOut">
              <a:rPr lang="ru-RU" smtClean="0"/>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3747343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02B94BE-87A6-4BD8-8F93-B6860487AE3A}" type="datetimeFigureOut">
              <a:rPr lang="ru-RU" smtClean="0"/>
              <a:t>24.05.2017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151493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02B94BE-87A6-4BD8-8F93-B6860487AE3A}" type="datetimeFigureOut">
              <a:rPr lang="ru-RU" smtClean="0"/>
              <a:t>24.05.2017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306779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02B94BE-87A6-4BD8-8F93-B6860487AE3A}" type="datetimeFigureOut">
              <a:rPr lang="ru-RU" smtClean="0"/>
              <a:t>24.05.2017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278512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02B94BE-87A6-4BD8-8F93-B6860487AE3A}" type="datetimeFigureOut">
              <a:rPr lang="ru-RU" smtClean="0"/>
              <a:t>24.05.2017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1939514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2B94BE-87A6-4BD8-8F93-B6860487AE3A}" type="datetimeFigureOut">
              <a:rPr lang="ru-RU" smtClean="0"/>
              <a:t>24.05.2017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399137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02B94BE-87A6-4BD8-8F93-B6860487AE3A}" type="datetimeFigureOut">
              <a:rPr lang="ru-RU" smtClean="0"/>
              <a:t>24.05.2017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260530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02B94BE-87A6-4BD8-8F93-B6860487AE3A}" type="datetimeFigureOut">
              <a:rPr lang="ru-RU" smtClean="0"/>
              <a:t>24.05.2017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B6F6DC5-6A41-4E9B-971B-F89DB60F44F5}" type="slidenum">
              <a:rPr lang="ru-RU" smtClean="0"/>
              <a:t>‹#›</a:t>
            </a:fld>
            <a:endParaRPr lang="ru-RU"/>
          </a:p>
        </p:txBody>
      </p:sp>
    </p:spTree>
    <p:extLst>
      <p:ext uri="{BB962C8B-B14F-4D97-AF65-F5344CB8AC3E}">
        <p14:creationId xmlns:p14="http://schemas.microsoft.com/office/powerpoint/2010/main" val="830804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99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B94BE-87A6-4BD8-8F93-B6860487AE3A}" type="datetimeFigureOut">
              <a:rPr lang="ru-RU" smtClean="0"/>
              <a:t>24.05.2017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F6DC5-6A41-4E9B-971B-F89DB60F44F5}" type="slidenum">
              <a:rPr lang="ru-RU" smtClean="0"/>
              <a:t>‹#›</a:t>
            </a:fld>
            <a:endParaRPr lang="ru-RU"/>
          </a:p>
        </p:txBody>
      </p:sp>
    </p:spTree>
    <p:extLst>
      <p:ext uri="{BB962C8B-B14F-4D97-AF65-F5344CB8AC3E}">
        <p14:creationId xmlns:p14="http://schemas.microsoft.com/office/powerpoint/2010/main" val="4108559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8.jpe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Azure/azure-notificationhubs-samples/tree/master/PushToSafar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png"/><Relationship Id="rId9" Type="http://schemas.openxmlformats.org/officeDocument/2006/relationships/image" Target="../media/image73.jpg"/></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pn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hyperlink" Target="http://www.crm.ua/" TargetMode="External"/><Relationship Id="rId2" Type="http://schemas.openxmlformats.org/officeDocument/2006/relationships/hyperlink" Target="mailto:ab@crm.ua" TargetMode="Externa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81200" y="2514600"/>
            <a:ext cx="8229600" cy="1143000"/>
          </a:xfrm>
          <a:prstGeom prst="rect">
            <a:avLst/>
          </a:prstGeom>
        </p:spPr>
        <p:txBody>
          <a:bodyPr anchor="ctr">
            <a:normAutofit fontScale="97500"/>
          </a:bodyPr>
          <a:lstStyle>
            <a:lvl1pPr algn="l" defTabSz="914400" rtl="0" eaLnBrk="1" latinLnBrk="0" hangingPunct="1">
              <a:spcBef>
                <a:spcPct val="0"/>
              </a:spcBef>
              <a:buNone/>
              <a:defRPr sz="3800" kern="1200">
                <a:solidFill>
                  <a:schemeClr val="tx2"/>
                </a:solidFill>
                <a:latin typeface="Segoe" pitchFamily="34" charset="0"/>
                <a:ea typeface="Segoe" pitchFamily="34" charset="0"/>
                <a:cs typeface="Segoe UI" pitchFamily="34" charset="0"/>
              </a:defRPr>
            </a:lvl1pPr>
          </a:lstStyle>
          <a:p>
            <a:pPr algn="ctr">
              <a:defRPr/>
            </a:pPr>
            <a:endParaRPr lang="en-US" sz="4000" b="1" dirty="0">
              <a:latin typeface="Segoe Semibold"/>
              <a:ea typeface="Segoe Semibold"/>
              <a:cs typeface="Segoe Semibold"/>
            </a:endParaRPr>
          </a:p>
        </p:txBody>
      </p:sp>
      <p:pic>
        <p:nvPicPr>
          <p:cNvPr id="3082" name="Picture 10" descr="C:\Users\ykolerov\Desktop\картинки для обзорной презентации\4 to 3 small\FinancialServic_1_no_expir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7568" y="764704"/>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83" name="Picture 11" descr="C:\Users\ykolerov\Desktop\картинки для обзорной презентации\4 to 3 small\FinancialServic_3_no_expir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36160" y="764704"/>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84" name="Picture 12" descr="C:\Users\ykolerov\Desktop\картинки для обзорной презентации\4 to 3 small\FinancialServic_6_no_expir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7568" y="4293096"/>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86" name="Picture 14" descr="C:\Users\ykolerov\Desktop\картинки для обзорной презентации\4 to 3 small\SpecialtyRetail_3_no_expir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36160" y="4293096"/>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Номер слайда 4"/>
          <p:cNvSpPr>
            <a:spLocks noGrp="1"/>
          </p:cNvSpPr>
          <p:nvPr>
            <p:ph type="sldNum" sz="quarter" idx="12"/>
          </p:nvPr>
        </p:nvSpPr>
        <p:spPr/>
        <p:txBody>
          <a:bodyPr/>
          <a:lstStyle/>
          <a:p>
            <a:fld id="{EAAE64A0-161C-4345-A59B-75D463C40AFF}" type="slidenum">
              <a:rPr lang="en-US" smtClean="0"/>
              <a:t>1</a:t>
            </a:fld>
            <a:endParaRPr lang="en-US"/>
          </a:p>
        </p:txBody>
      </p:sp>
      <p:sp>
        <p:nvSpPr>
          <p:cNvPr id="2" name="Title 1"/>
          <p:cNvSpPr>
            <a:spLocks noGrp="1"/>
          </p:cNvSpPr>
          <p:nvPr>
            <p:ph type="title" idx="4294967295"/>
          </p:nvPr>
        </p:nvSpPr>
        <p:spPr>
          <a:xfrm>
            <a:off x="1524000" y="2924176"/>
            <a:ext cx="9144000" cy="1368425"/>
          </a:xfrm>
        </p:spPr>
        <p:txBody>
          <a:bodyPr>
            <a:normAutofit/>
          </a:bodyPr>
          <a:lstStyle/>
          <a:p>
            <a:pPr algn="ctr">
              <a:lnSpc>
                <a:spcPts val="4000"/>
              </a:lnSpc>
            </a:pPr>
            <a:r>
              <a:rPr lang="ru-RU" dirty="0">
                <a:solidFill>
                  <a:srgbClr val="FF0000"/>
                </a:solidFill>
                <a:effectLst>
                  <a:outerShdw blurRad="38100" dist="38100" dir="2700000" algn="tl">
                    <a:srgbClr val="000000">
                      <a:alpha val="43137"/>
                    </a:srgbClr>
                  </a:outerShdw>
                </a:effectLst>
                <a:latin typeface="Arial" pitchFamily="34" charset="0"/>
                <a:cs typeface="Arial" pitchFamily="34" charset="0"/>
              </a:rPr>
              <a:t>Сколько стоит "быть любимым" и другие интересные фишки CRM</a:t>
            </a:r>
            <a:endParaRPr lang="en-US"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Subtitle 2"/>
          <p:cNvSpPr txBox="1">
            <a:spLocks/>
          </p:cNvSpPr>
          <p:nvPr/>
        </p:nvSpPr>
        <p:spPr>
          <a:xfrm>
            <a:off x="4660197" y="5517232"/>
            <a:ext cx="2880320" cy="900100"/>
          </a:xfrm>
          <a:prstGeom prst="rect">
            <a:avLst/>
          </a:prstGeom>
        </p:spPr>
        <p:txBody>
          <a:bodyPr>
            <a:normAutofit/>
          </a:bodyPr>
          <a:lstStyle>
            <a:lvl1pPr marL="266700" indent="-266700" algn="l" defTabSz="914400" rtl="0" eaLnBrk="1" latinLnBrk="0" hangingPunct="1">
              <a:spcBef>
                <a:spcPts val="600"/>
              </a:spcBef>
              <a:buClr>
                <a:srgbClr val="0070C0"/>
              </a:buClr>
              <a:buFont typeface="Arial" pitchFamily="34" charset="0"/>
              <a:buChar char="•"/>
              <a:defRPr sz="2800" kern="1200">
                <a:solidFill>
                  <a:schemeClr val="tx1"/>
                </a:solidFill>
                <a:latin typeface="+mn-lt"/>
                <a:ea typeface="+mn-ea"/>
                <a:cs typeface="+mn-cs"/>
              </a:defRPr>
            </a:lvl1pPr>
            <a:lvl2pPr marL="630238" indent="-268288" algn="l" defTabSz="914400" rtl="0" eaLnBrk="1" latinLnBrk="0" hangingPunct="1">
              <a:spcBef>
                <a:spcPts val="600"/>
              </a:spcBef>
              <a:buClr>
                <a:srgbClr val="0070C0"/>
              </a:buClr>
              <a:buFont typeface="Arial" pitchFamily="34" charset="0"/>
              <a:buChar char="–"/>
              <a:defRPr sz="2400" kern="1200">
                <a:solidFill>
                  <a:schemeClr val="tx1"/>
                </a:solidFill>
                <a:latin typeface="+mn-lt"/>
                <a:ea typeface="+mn-ea"/>
                <a:cs typeface="+mn-cs"/>
              </a:defRPr>
            </a:lvl2pPr>
            <a:lvl3pPr marL="896938" indent="-139700" algn="l" defTabSz="914400" rtl="0" eaLnBrk="1" latinLnBrk="0" hangingPunct="1">
              <a:spcBef>
                <a:spcPts val="600"/>
              </a:spcBef>
              <a:buClr>
                <a:srgbClr val="0070C0"/>
              </a:buClr>
              <a:buFont typeface="Arial" pitchFamily="34" charset="0"/>
              <a:buChar char="•"/>
              <a:defRPr sz="2000" kern="1200">
                <a:solidFill>
                  <a:schemeClr val="tx1"/>
                </a:solidFill>
                <a:latin typeface="+mn-lt"/>
                <a:ea typeface="+mn-ea"/>
                <a:cs typeface="+mn-cs"/>
              </a:defRPr>
            </a:lvl3pPr>
            <a:lvl4pPr marL="1262063" indent="-228600" algn="l" defTabSz="914400" rtl="0" eaLnBrk="1" latinLnBrk="0" hangingPunct="1">
              <a:spcBef>
                <a:spcPts val="600"/>
              </a:spcBef>
              <a:buClr>
                <a:srgbClr val="0070C0"/>
              </a:buClr>
              <a:buFont typeface="Arial" pitchFamily="34" charset="0"/>
              <a:buChar char="–"/>
              <a:defRPr sz="1800" kern="1200">
                <a:solidFill>
                  <a:schemeClr val="tx1"/>
                </a:solidFill>
                <a:latin typeface="+mn-lt"/>
                <a:ea typeface="+mn-ea"/>
                <a:cs typeface="+mn-cs"/>
              </a:defRPr>
            </a:lvl4pPr>
            <a:lvl5pPr marL="1431925" indent="-130175" algn="l" defTabSz="914400" rtl="0" eaLnBrk="1" latinLnBrk="0" hangingPunct="1">
              <a:spcBef>
                <a:spcPts val="6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400" dirty="0"/>
              <a:t>Андрей Безгубенко</a:t>
            </a:r>
          </a:p>
          <a:p>
            <a:pPr marL="0" indent="0">
              <a:buNone/>
            </a:pPr>
            <a:r>
              <a:rPr lang="ru-RU" sz="1400" dirty="0"/>
              <a:t>Генеральный конструктор XRM</a:t>
            </a:r>
            <a:r>
              <a:rPr lang="ru-RU" sz="1400" baseline="30000" dirty="0"/>
              <a:t>®</a:t>
            </a:r>
            <a:r>
              <a:rPr lang="ru-RU" sz="1400" dirty="0"/>
              <a:t> </a:t>
            </a:r>
          </a:p>
          <a:p>
            <a:pPr marL="0" indent="0">
              <a:buNone/>
            </a:pPr>
            <a:r>
              <a:rPr lang="ru-RU" sz="1400" dirty="0"/>
              <a:t>Президент Е-Консалтинг </a:t>
            </a:r>
          </a:p>
          <a:p>
            <a:endParaRPr lang="en-US" sz="1400" dirty="0"/>
          </a:p>
        </p:txBody>
      </p:sp>
    </p:spTree>
    <p:extLst>
      <p:ext uri="{BB962C8B-B14F-4D97-AF65-F5344CB8AC3E}">
        <p14:creationId xmlns:p14="http://schemas.microsoft.com/office/powerpoint/2010/main" val="4010473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fade">
                                      <p:cBhvr>
                                        <p:cTn id="11" dur="500"/>
                                        <p:tgtEl>
                                          <p:spTgt spid="308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83"/>
                                        </p:tgtEl>
                                        <p:attrNameLst>
                                          <p:attrName>style.visibility</p:attrName>
                                        </p:attrNameLst>
                                      </p:cBhvr>
                                      <p:to>
                                        <p:strVal val="visible"/>
                                      </p:to>
                                    </p:set>
                                    <p:animEffect transition="in" filter="fade">
                                      <p:cBhvr>
                                        <p:cTn id="15" dur="500"/>
                                        <p:tgtEl>
                                          <p:spTgt spid="308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086"/>
                                        </p:tgtEl>
                                        <p:attrNameLst>
                                          <p:attrName>style.visibility</p:attrName>
                                        </p:attrNameLst>
                                      </p:cBhvr>
                                      <p:to>
                                        <p:strVal val="visible"/>
                                      </p:to>
                                    </p:set>
                                    <p:animEffect transition="in" filter="fade">
                                      <p:cBhvr>
                                        <p:cTn id="23"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5449" y="241846"/>
            <a:ext cx="10348913" cy="587624"/>
          </a:xfrm>
        </p:spPr>
        <p:txBody>
          <a:bodyPr vert="horz" lIns="91440" tIns="45720" rIns="91440" bIns="45720" rtlCol="0" anchor="ctr">
            <a:norm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Обрабатываемые каналы коммуникаций</a:t>
            </a:r>
          </a:p>
        </p:txBody>
      </p:sp>
      <p:sp>
        <p:nvSpPr>
          <p:cNvPr id="3" name="Объект 2"/>
          <p:cNvSpPr>
            <a:spLocks noGrp="1"/>
          </p:cNvSpPr>
          <p:nvPr>
            <p:ph idx="1"/>
          </p:nvPr>
        </p:nvSpPr>
        <p:spPr>
          <a:xfrm>
            <a:off x="1775520" y="1100138"/>
            <a:ext cx="8640960" cy="5372100"/>
          </a:xfrm>
        </p:spPr>
        <p:txBody>
          <a:bodyPr>
            <a:normAutofit fontScale="85000" lnSpcReduction="20000"/>
          </a:bodyPr>
          <a:lstStyle/>
          <a:p>
            <a:r>
              <a:rPr lang="ru-RU" dirty="0"/>
              <a:t>Личный контакт (выставка, торговый зал, улица). </a:t>
            </a:r>
          </a:p>
          <a:p>
            <a:r>
              <a:rPr lang="ru-RU" dirty="0"/>
              <a:t>Емейл (компьютер, телефон). </a:t>
            </a:r>
          </a:p>
          <a:p>
            <a:r>
              <a:rPr lang="en-US" dirty="0"/>
              <a:t>SMS</a:t>
            </a:r>
            <a:r>
              <a:rPr lang="ru-RU" dirty="0"/>
              <a:t> (телефон)</a:t>
            </a:r>
            <a:r>
              <a:rPr lang="en-US" dirty="0"/>
              <a:t>.</a:t>
            </a:r>
          </a:p>
          <a:p>
            <a:r>
              <a:rPr lang="en-US" dirty="0"/>
              <a:t>Viber, WhatsApp, Skype, Telegram, LINE, WeChat…</a:t>
            </a:r>
            <a:endParaRPr lang="ru-RU" dirty="0"/>
          </a:p>
          <a:p>
            <a:r>
              <a:rPr lang="en-US" dirty="0"/>
              <a:t>WEB – </a:t>
            </a:r>
            <a:r>
              <a:rPr lang="ru-RU" dirty="0"/>
              <a:t>чат. Событие сайта.</a:t>
            </a:r>
            <a:endParaRPr lang="uk-UA" dirty="0"/>
          </a:p>
          <a:p>
            <a:r>
              <a:rPr lang="ru-RU" dirty="0"/>
              <a:t>Письмо (почтовый адрес).</a:t>
            </a:r>
          </a:p>
          <a:p>
            <a:r>
              <a:rPr lang="ru-RU" dirty="0"/>
              <a:t>Звонок (телефон). Звонок с сайта. </a:t>
            </a:r>
            <a:r>
              <a:rPr lang="ru-RU" dirty="0" err="1"/>
              <a:t>Колбек</a:t>
            </a:r>
            <a:r>
              <a:rPr lang="ru-RU" dirty="0"/>
              <a:t> через сайт.</a:t>
            </a:r>
          </a:p>
          <a:p>
            <a:r>
              <a:rPr lang="ru-RU" dirty="0"/>
              <a:t>Сайт + </a:t>
            </a:r>
            <a:r>
              <a:rPr lang="ru-RU" dirty="0" err="1"/>
              <a:t>соц</a:t>
            </a:r>
            <a:r>
              <a:rPr lang="ru-RU" dirty="0"/>
              <a:t> сети + приложение (комп., телефон).</a:t>
            </a:r>
          </a:p>
          <a:p>
            <a:r>
              <a:rPr lang="ru-RU" dirty="0"/>
              <a:t>Пуш-уведомления</a:t>
            </a:r>
          </a:p>
          <a:p>
            <a:r>
              <a:rPr lang="ru-RU" dirty="0"/>
              <a:t>Гео-сервисы</a:t>
            </a:r>
          </a:p>
          <a:p>
            <a:r>
              <a:rPr lang="en-US" dirty="0"/>
              <a:t>POS</a:t>
            </a:r>
            <a:r>
              <a:rPr lang="ru-RU" dirty="0"/>
              <a:t>, банкомат (торговый зал)</a:t>
            </a:r>
            <a:r>
              <a:rPr lang="en-US" dirty="0"/>
              <a:t>.</a:t>
            </a:r>
          </a:p>
          <a:p>
            <a:r>
              <a:rPr lang="ru-RU" dirty="0"/>
              <a:t>СМИ (издания, теле-радио).</a:t>
            </a:r>
          </a:p>
          <a:p>
            <a:r>
              <a:rPr lang="en-US" dirty="0"/>
              <a:t>USSD </a:t>
            </a:r>
            <a:r>
              <a:rPr lang="ru-RU" dirty="0"/>
              <a:t>меню мобильных телефонов</a:t>
            </a:r>
          </a:p>
          <a:p>
            <a:r>
              <a:rPr lang="ru-RU" dirty="0"/>
              <a:t>Авторизация в сети </a:t>
            </a:r>
            <a:r>
              <a:rPr lang="en-US" dirty="0" err="1"/>
              <a:t>WiFi</a:t>
            </a:r>
            <a:endParaRPr lang="ru-RU" dirty="0"/>
          </a:p>
        </p:txBody>
      </p:sp>
      <p:sp>
        <p:nvSpPr>
          <p:cNvPr id="4" name="Номер слайда 3"/>
          <p:cNvSpPr>
            <a:spLocks noGrp="1"/>
          </p:cNvSpPr>
          <p:nvPr>
            <p:ph type="sldNum" sz="quarter" idx="12"/>
          </p:nvPr>
        </p:nvSpPr>
        <p:spPr/>
        <p:txBody>
          <a:bodyPr/>
          <a:lstStyle/>
          <a:p>
            <a:fld id="{EAAE64A0-161C-4345-A59B-75D463C40AFF}" type="slidenum">
              <a:rPr lang="en-US" smtClean="0"/>
              <a:t>10</a:t>
            </a:fld>
            <a:endParaRPr lang="en-US"/>
          </a:p>
        </p:txBody>
      </p:sp>
    </p:spTree>
    <p:extLst>
      <p:ext uri="{BB962C8B-B14F-4D97-AF65-F5344CB8AC3E}">
        <p14:creationId xmlns:p14="http://schemas.microsoft.com/office/powerpoint/2010/main" val="287145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4153" y="272256"/>
            <a:ext cx="4705350" cy="592138"/>
          </a:xfrm>
        </p:spPr>
        <p:txBody>
          <a:bodyPr vert="horz" lIns="91440" tIns="45720" rIns="91440" bIns="45720" rtlCol="0" anchor="ctr">
            <a:normAutofit/>
          </a:bodyPr>
          <a:lstStyle/>
          <a:p>
            <a:pPr algn="ctr"/>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Колл</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-центр</a:t>
            </a:r>
          </a:p>
        </p:txBody>
      </p:sp>
      <p:sp>
        <p:nvSpPr>
          <p:cNvPr id="3" name="Объект 2"/>
          <p:cNvSpPr>
            <a:spLocks noGrp="1"/>
          </p:cNvSpPr>
          <p:nvPr>
            <p:ph idx="1"/>
          </p:nvPr>
        </p:nvSpPr>
        <p:spPr>
          <a:xfrm>
            <a:off x="1157177" y="985005"/>
            <a:ext cx="10515600" cy="5089223"/>
          </a:xfrm>
        </p:spPr>
        <p:txBody>
          <a:bodyPr>
            <a:noAutofit/>
          </a:bodyPr>
          <a:lstStyle/>
          <a:p>
            <a:pPr marL="0" indent="0">
              <a:buNone/>
            </a:pPr>
            <a:r>
              <a:rPr lang="ru-RU" sz="3200" b="1" dirty="0"/>
              <a:t>Входящие:</a:t>
            </a:r>
          </a:p>
          <a:p>
            <a:r>
              <a:rPr lang="ru-RU" sz="3200" dirty="0"/>
              <a:t>Быстрая идентификация клиента.</a:t>
            </a:r>
          </a:p>
          <a:p>
            <a:r>
              <a:rPr lang="ru-RU" sz="3200" dirty="0"/>
              <a:t>Все ответы в одном окне.</a:t>
            </a:r>
          </a:p>
          <a:p>
            <a:r>
              <a:rPr lang="ru-RU" sz="3200" dirty="0"/>
              <a:t>Диалоги с ветвями дерева вариантов.</a:t>
            </a:r>
          </a:p>
          <a:p>
            <a:r>
              <a:rPr lang="ru-RU" sz="3200" dirty="0"/>
              <a:t>История </a:t>
            </a:r>
            <a:r>
              <a:rPr lang="en-US" sz="3200" dirty="0"/>
              <a:t>IVR, </a:t>
            </a:r>
            <a:r>
              <a:rPr lang="ru-RU" sz="3200" dirty="0"/>
              <a:t>самообслуживание.</a:t>
            </a:r>
          </a:p>
          <a:p>
            <a:pPr marL="0" indent="0">
              <a:buNone/>
            </a:pPr>
            <a:r>
              <a:rPr lang="ru-RU" sz="3200" b="1" dirty="0"/>
              <a:t>Исходящие:</a:t>
            </a:r>
          </a:p>
          <a:p>
            <a:r>
              <a:rPr lang="ru-RU" sz="3200" dirty="0"/>
              <a:t>Тонкая настройка периодов</a:t>
            </a:r>
          </a:p>
          <a:p>
            <a:r>
              <a:rPr lang="ru-RU" sz="3200" dirty="0" err="1"/>
              <a:t>Прогрессив</a:t>
            </a:r>
            <a:r>
              <a:rPr lang="en-US" sz="3200" dirty="0"/>
              <a:t> </a:t>
            </a:r>
            <a:r>
              <a:rPr lang="ru-RU" sz="3200" dirty="0"/>
              <a:t>/</a:t>
            </a:r>
            <a:r>
              <a:rPr lang="en-US" sz="3200" dirty="0"/>
              <a:t> </a:t>
            </a:r>
            <a:r>
              <a:rPr lang="ru-RU" sz="3200" dirty="0" err="1"/>
              <a:t>предиктив</a:t>
            </a:r>
            <a:r>
              <a:rPr lang="en-US" sz="3200" dirty="0"/>
              <a:t> </a:t>
            </a:r>
            <a:r>
              <a:rPr lang="ru-RU" sz="3200" dirty="0"/>
              <a:t>/</a:t>
            </a:r>
            <a:r>
              <a:rPr lang="en-US" sz="3200" dirty="0"/>
              <a:t> IVR </a:t>
            </a:r>
            <a:r>
              <a:rPr lang="ru-RU" sz="3200" dirty="0"/>
              <a:t>автомат</a:t>
            </a:r>
          </a:p>
          <a:p>
            <a:r>
              <a:rPr lang="ru-RU" sz="3200" dirty="0"/>
              <a:t>Онлайн статистика и оптимизация процесса.</a:t>
            </a:r>
          </a:p>
          <a:p>
            <a:endParaRPr lang="ru-RU" sz="3200" dirty="0"/>
          </a:p>
          <a:p>
            <a:endParaRPr lang="ru-RU" sz="3200" dirty="0"/>
          </a:p>
          <a:p>
            <a:pPr marL="0" indent="0">
              <a:buNone/>
            </a:pPr>
            <a:endParaRPr lang="ru-RU" sz="3200" dirty="0"/>
          </a:p>
          <a:p>
            <a:pPr marL="0" indent="0">
              <a:buNone/>
            </a:pPr>
            <a:endParaRPr lang="en-US" sz="3200" dirty="0"/>
          </a:p>
          <a:p>
            <a:endParaRPr lang="ru-RU" sz="3200" dirty="0"/>
          </a:p>
        </p:txBody>
      </p:sp>
      <p:sp>
        <p:nvSpPr>
          <p:cNvPr id="4" name="Номер слайда 3"/>
          <p:cNvSpPr>
            <a:spLocks noGrp="1"/>
          </p:cNvSpPr>
          <p:nvPr>
            <p:ph type="sldNum" sz="quarter" idx="12"/>
          </p:nvPr>
        </p:nvSpPr>
        <p:spPr/>
        <p:txBody>
          <a:bodyPr/>
          <a:lstStyle/>
          <a:p>
            <a:fld id="{EAAE64A0-161C-4345-A59B-75D463C40AFF}" type="slidenum">
              <a:rPr lang="en-US" smtClean="0"/>
              <a:t>11</a:t>
            </a:fld>
            <a:endParaRPr lang="en-US"/>
          </a:p>
        </p:txBody>
      </p:sp>
    </p:spTree>
    <p:extLst>
      <p:ext uri="{BB962C8B-B14F-4D97-AF65-F5344CB8AC3E}">
        <p14:creationId xmlns:p14="http://schemas.microsoft.com/office/powerpoint/2010/main" val="41433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EAAE64A0-161C-4345-A59B-75D463C40AFF}" type="slidenum">
              <a:rPr lang="en-US" smtClean="0"/>
              <a:t>12</a:t>
            </a:fld>
            <a:endParaRPr lang="en-US"/>
          </a:p>
        </p:txBody>
      </p:sp>
      <p:pic>
        <p:nvPicPr>
          <p:cNvPr id="5" name="Рисунок 4"/>
          <p:cNvPicPr/>
          <p:nvPr/>
        </p:nvPicPr>
        <p:blipFill>
          <a:blip r:embed="rId3">
            <a:extLst>
              <a:ext uri="{28A0092B-C50C-407E-A947-70E740481C1C}">
                <a14:useLocalDpi xmlns:a14="http://schemas.microsoft.com/office/drawing/2010/main" val="0"/>
              </a:ext>
            </a:extLst>
          </a:blip>
          <a:stretch>
            <a:fillRect/>
          </a:stretch>
        </p:blipFill>
        <p:spPr bwMode="auto">
          <a:xfrm>
            <a:off x="0" y="-13686"/>
            <a:ext cx="6805199" cy="3399463"/>
          </a:xfrm>
          <a:prstGeom prst="rect">
            <a:avLst/>
          </a:prstGeom>
          <a:noFill/>
          <a:ln>
            <a:solidFill>
              <a:schemeClr val="tx1"/>
            </a:solidFill>
          </a:ln>
        </p:spPr>
      </p:pic>
      <p:pic>
        <p:nvPicPr>
          <p:cNvPr id="7" name="Рисунок 6"/>
          <p:cNvPicPr/>
          <p:nvPr/>
        </p:nvPicPr>
        <p:blipFill>
          <a:blip r:embed="rId4">
            <a:extLst>
              <a:ext uri="{28A0092B-C50C-407E-A947-70E740481C1C}">
                <a14:useLocalDpi xmlns:a14="http://schemas.microsoft.com/office/drawing/2010/main" val="0"/>
              </a:ext>
            </a:extLst>
          </a:blip>
          <a:stretch>
            <a:fillRect/>
          </a:stretch>
        </p:blipFill>
        <p:spPr bwMode="auto">
          <a:xfrm>
            <a:off x="0" y="3385776"/>
            <a:ext cx="6805197" cy="3472223"/>
          </a:xfrm>
          <a:prstGeom prst="rect">
            <a:avLst/>
          </a:prstGeom>
          <a:noFill/>
          <a:ln>
            <a:solidFill>
              <a:schemeClr val="tx1"/>
            </a:solidFill>
          </a:ln>
        </p:spPr>
      </p:pic>
      <p:sp>
        <p:nvSpPr>
          <p:cNvPr id="8"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6805198" y="30998"/>
          <a:ext cx="3854751" cy="6494346"/>
        </p:xfrm>
        <a:graphic>
          <a:graphicData uri="http://schemas.openxmlformats.org/presentationml/2006/ole">
            <mc:AlternateContent xmlns:mc="http://schemas.openxmlformats.org/markup-compatibility/2006">
              <mc:Choice xmlns:v="urn:schemas-microsoft-com:vml" Requires="v">
                <p:oleObj spid="_x0000_s1026" name="Visio" r:id="rId5" imgW="6411605" imgH="10802970" progId="Visio.Drawing.11">
                  <p:embed/>
                </p:oleObj>
              </mc:Choice>
              <mc:Fallback>
                <p:oleObj name="Visio" r:id="rId5" imgW="6411605" imgH="10802970" progId="Visio.Drawing.11">
                  <p:embed/>
                  <p:pic>
                    <p:nvPicPr>
                      <p:cNvPr id="9" name="Объект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198" y="30998"/>
                        <a:ext cx="3854751" cy="6494346"/>
                      </a:xfrm>
                      <a:prstGeom prst="rect">
                        <a:avLst/>
                      </a:prstGeom>
                      <a:noFill/>
                      <a:ln>
                        <a:solidFill>
                          <a:schemeClr val="tx1"/>
                        </a:solidFill>
                      </a:ln>
                    </p:spPr>
                  </p:pic>
                </p:oleObj>
              </mc:Fallback>
            </mc:AlternateContent>
          </a:graphicData>
        </a:graphic>
      </p:graphicFrame>
      <p:pic>
        <p:nvPicPr>
          <p:cNvPr id="6" name="Рисунок 5"/>
          <p:cNvPicPr/>
          <p:nvPr/>
        </p:nvPicPr>
        <p:blipFill>
          <a:blip r:embed="rId7">
            <a:extLst>
              <a:ext uri="{28A0092B-C50C-407E-A947-70E740481C1C}">
                <a14:useLocalDpi xmlns:a14="http://schemas.microsoft.com/office/drawing/2010/main" val="0"/>
              </a:ext>
            </a:extLst>
          </a:blip>
          <a:stretch>
            <a:fillRect/>
          </a:stretch>
        </p:blipFill>
        <p:spPr>
          <a:xfrm>
            <a:off x="5502932" y="2420888"/>
            <a:ext cx="1907704" cy="2780928"/>
          </a:xfrm>
          <a:prstGeom prst="rect">
            <a:avLst/>
          </a:prstGeom>
          <a:ln>
            <a:solidFill>
              <a:schemeClr val="tx1"/>
            </a:solidFill>
          </a:ln>
        </p:spPr>
      </p:pic>
      <p:pic>
        <p:nvPicPr>
          <p:cNvPr id="2" name="Рисунок 1"/>
          <p:cNvPicPr>
            <a:picLocks noChangeAspect="1"/>
          </p:cNvPicPr>
          <p:nvPr/>
        </p:nvPicPr>
        <p:blipFill>
          <a:blip r:embed="rId8"/>
          <a:stretch>
            <a:fillRect/>
          </a:stretch>
        </p:blipFill>
        <p:spPr>
          <a:xfrm>
            <a:off x="5502932" y="4562079"/>
            <a:ext cx="1095528" cy="209579"/>
          </a:xfrm>
          <a:prstGeom prst="rect">
            <a:avLst/>
          </a:prstGeom>
        </p:spPr>
      </p:pic>
    </p:spTree>
    <p:extLst>
      <p:ext uri="{BB962C8B-B14F-4D97-AF65-F5344CB8AC3E}">
        <p14:creationId xmlns:p14="http://schemas.microsoft.com/office/powerpoint/2010/main" val="14526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0671" y="242887"/>
            <a:ext cx="9463088" cy="571500"/>
          </a:xfrm>
        </p:spPr>
        <p:txBody>
          <a:bodyPr vert="horz" lIns="91440" tIns="45720" rIns="91440" bIns="45720" rtlCol="0" anchor="ctr">
            <a:normAutofit/>
          </a:bodyPr>
          <a:lstStyle/>
          <a:p>
            <a:pPr algn="ctr"/>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Web</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-портал и личный кабинет клиента</a:t>
            </a:r>
          </a:p>
        </p:txBody>
      </p:sp>
      <p:sp>
        <p:nvSpPr>
          <p:cNvPr id="3" name="Объект 2"/>
          <p:cNvSpPr>
            <a:spLocks noGrp="1"/>
          </p:cNvSpPr>
          <p:nvPr>
            <p:ph idx="1"/>
          </p:nvPr>
        </p:nvSpPr>
        <p:spPr>
          <a:xfrm>
            <a:off x="237759" y="1124488"/>
            <a:ext cx="11497041" cy="4594141"/>
          </a:xfrm>
        </p:spPr>
        <p:txBody>
          <a:bodyPr>
            <a:normAutofit/>
          </a:bodyPr>
          <a:lstStyle/>
          <a:p>
            <a:pPr lvl="0"/>
            <a:r>
              <a:rPr lang="ru-RU" sz="4000" dirty="0"/>
              <a:t>личные кабинеты клиентов и подрядчиков;</a:t>
            </a:r>
          </a:p>
          <a:p>
            <a:pPr lvl="0"/>
            <a:r>
              <a:rPr lang="ru-RU" sz="4000" dirty="0"/>
              <a:t>отслеживание истории вознаграждений;</a:t>
            </a:r>
          </a:p>
          <a:p>
            <a:pPr lvl="0"/>
            <a:r>
              <a:rPr lang="ru-RU" sz="4000" dirty="0"/>
              <a:t>история использования баллов;</a:t>
            </a:r>
          </a:p>
          <a:p>
            <a:pPr lvl="0"/>
            <a:r>
              <a:rPr lang="ru-RU" sz="4000" dirty="0"/>
              <a:t>персональные акции, скидки, уведомления</a:t>
            </a:r>
            <a:r>
              <a:rPr lang="uk-UA" sz="4000" dirty="0"/>
              <a:t>;</a:t>
            </a:r>
            <a:endParaRPr lang="ru-RU" sz="4000" dirty="0"/>
          </a:p>
          <a:p>
            <a:pPr lvl="0"/>
            <a:r>
              <a:rPr lang="ru-RU" sz="4000" dirty="0"/>
              <a:t>анкетирование, голосования</a:t>
            </a:r>
            <a:r>
              <a:rPr lang="uk-UA" sz="4000" dirty="0"/>
              <a:t>;</a:t>
            </a:r>
            <a:endParaRPr lang="ru-RU" sz="4000" dirty="0"/>
          </a:p>
          <a:p>
            <a:pPr lvl="0"/>
            <a:r>
              <a:rPr lang="ru-RU" sz="4000" dirty="0"/>
              <a:t>трекинг логистики</a:t>
            </a:r>
            <a:r>
              <a:rPr lang="uk-UA" sz="4000" dirty="0"/>
              <a:t>;</a:t>
            </a:r>
            <a:endParaRPr lang="ru-RU" sz="4000" dirty="0"/>
          </a:p>
        </p:txBody>
      </p:sp>
      <p:sp>
        <p:nvSpPr>
          <p:cNvPr id="4" name="Номер слайда 3"/>
          <p:cNvSpPr>
            <a:spLocks noGrp="1"/>
          </p:cNvSpPr>
          <p:nvPr>
            <p:ph type="sldNum" sz="quarter" idx="12"/>
          </p:nvPr>
        </p:nvSpPr>
        <p:spPr/>
        <p:txBody>
          <a:bodyPr/>
          <a:lstStyle/>
          <a:p>
            <a:fld id="{EAAE64A0-161C-4345-A59B-75D463C40AFF}" type="slidenum">
              <a:rPr lang="en-US" smtClean="0"/>
              <a:t>13</a:t>
            </a:fld>
            <a:endParaRPr lang="en-US"/>
          </a:p>
        </p:txBody>
      </p:sp>
    </p:spTree>
    <p:extLst>
      <p:ext uri="{BB962C8B-B14F-4D97-AF65-F5344CB8AC3E}">
        <p14:creationId xmlns:p14="http://schemas.microsoft.com/office/powerpoint/2010/main" val="3169067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0979" y="246132"/>
            <a:ext cx="2497931" cy="603973"/>
          </a:xfrm>
        </p:spPr>
        <p:txBody>
          <a:bodyPr>
            <a:normAutofit/>
          </a:bodyPr>
          <a:lstStyle/>
          <a:p>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АвтоЧат</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4301546" y="2525486"/>
            <a:ext cx="6859940" cy="3783834"/>
          </a:xfrm>
        </p:spPr>
        <p:txBody>
          <a:bodyPr>
            <a:normAutofit/>
          </a:bodyPr>
          <a:lstStyle/>
          <a:p>
            <a:pPr algn="just"/>
            <a:r>
              <a:rPr lang="ru-RU" sz="4000" dirty="0"/>
              <a:t>Дублирование </a:t>
            </a:r>
            <a:r>
              <a:rPr lang="en-US" sz="4000" dirty="0"/>
              <a:t>IVR </a:t>
            </a:r>
            <a:r>
              <a:rPr lang="ru-RU" sz="4000" dirty="0"/>
              <a:t>текстом</a:t>
            </a:r>
          </a:p>
          <a:p>
            <a:pPr algn="just"/>
            <a:r>
              <a:rPr lang="ru-RU" sz="4000" dirty="0"/>
              <a:t>Передача диалога в очередь оператору </a:t>
            </a:r>
            <a:r>
              <a:rPr lang="ru-RU" sz="4000" dirty="0" err="1"/>
              <a:t>колцентра</a:t>
            </a:r>
            <a:endParaRPr lang="ru-RU" sz="4000" dirty="0"/>
          </a:p>
          <a:p>
            <a:r>
              <a:rPr lang="ru-RU" sz="4000" dirty="0"/>
              <a:t>Беседа с «лексическим процессором»</a:t>
            </a:r>
          </a:p>
        </p:txBody>
      </p:sp>
      <p:sp>
        <p:nvSpPr>
          <p:cNvPr id="4" name="Номер слайда 3"/>
          <p:cNvSpPr>
            <a:spLocks noGrp="1"/>
          </p:cNvSpPr>
          <p:nvPr>
            <p:ph type="sldNum" sz="quarter" idx="12"/>
          </p:nvPr>
        </p:nvSpPr>
        <p:spPr/>
        <p:txBody>
          <a:bodyPr/>
          <a:lstStyle/>
          <a:p>
            <a:fld id="{EAAE64A0-161C-4345-A59B-75D463C40AFF}" type="slidenum">
              <a:rPr lang="en-US" smtClean="0"/>
              <a:t>14</a:t>
            </a:fld>
            <a:endParaRPr lang="en-US"/>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1129839" y="2666389"/>
            <a:ext cx="2244725" cy="3433445"/>
          </a:xfrm>
          <a:prstGeom prst="rect">
            <a:avLst/>
          </a:prstGeom>
        </p:spPr>
      </p:pic>
      <p:pic>
        <p:nvPicPr>
          <p:cNvPr id="6" name="Рисунок 5"/>
          <p:cNvPicPr/>
          <p:nvPr/>
        </p:nvPicPr>
        <p:blipFill>
          <a:blip r:embed="rId3"/>
          <a:stretch>
            <a:fillRect/>
          </a:stretch>
        </p:blipFill>
        <p:spPr>
          <a:xfrm>
            <a:off x="283072" y="1058159"/>
            <a:ext cx="3895725" cy="1400175"/>
          </a:xfrm>
          <a:prstGeom prst="rect">
            <a:avLst/>
          </a:prstGeom>
        </p:spPr>
      </p:pic>
      <p:pic>
        <p:nvPicPr>
          <p:cNvPr id="7" name="Рисунок 6"/>
          <p:cNvPicPr>
            <a:picLocks noChangeAspect="1"/>
          </p:cNvPicPr>
          <p:nvPr/>
        </p:nvPicPr>
        <p:blipFill>
          <a:blip r:embed="rId4"/>
          <a:stretch>
            <a:fillRect/>
          </a:stretch>
        </p:blipFill>
        <p:spPr>
          <a:xfrm>
            <a:off x="1252588" y="5330685"/>
            <a:ext cx="1095528" cy="209579"/>
          </a:xfrm>
          <a:prstGeom prst="rect">
            <a:avLst/>
          </a:prstGeom>
        </p:spPr>
      </p:pic>
    </p:spTree>
    <p:extLst>
      <p:ext uri="{BB962C8B-B14F-4D97-AF65-F5344CB8AC3E}">
        <p14:creationId xmlns:p14="http://schemas.microsoft.com/office/powerpoint/2010/main" val="3716072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7378" y="242884"/>
            <a:ext cx="3366153" cy="575817"/>
          </a:xfrm>
        </p:spPr>
        <p:txBody>
          <a:bodyPr vert="horz" lIns="91440" tIns="45720" rIns="91440" bIns="45720" rtlCol="0" anchor="ctr">
            <a:normAutofit/>
          </a:bodyPr>
          <a:lstStyle/>
          <a:p>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Звонки с сайта</a:t>
            </a:r>
          </a:p>
        </p:txBody>
      </p:sp>
      <p:sp>
        <p:nvSpPr>
          <p:cNvPr id="3" name="Объект 2"/>
          <p:cNvSpPr>
            <a:spLocks noGrp="1"/>
          </p:cNvSpPr>
          <p:nvPr>
            <p:ph idx="1"/>
          </p:nvPr>
        </p:nvSpPr>
        <p:spPr>
          <a:xfrm>
            <a:off x="181429" y="818701"/>
            <a:ext cx="6698343" cy="5451921"/>
          </a:xfrm>
        </p:spPr>
        <p:txBody>
          <a:bodyPr>
            <a:noAutofit/>
          </a:bodyPr>
          <a:lstStyle/>
          <a:p>
            <a:pPr lvl="0"/>
            <a:r>
              <a:rPr lang="ru-RU" sz="4000" dirty="0"/>
              <a:t>Гаджет на сайте без регистраций.</a:t>
            </a:r>
          </a:p>
          <a:p>
            <a:r>
              <a:rPr lang="ru-RU" sz="4000" dirty="0"/>
              <a:t>Оператор общается голосом и в чате.</a:t>
            </a:r>
          </a:p>
          <a:p>
            <a:r>
              <a:rPr lang="ru-RU" sz="4000" dirty="0"/>
              <a:t>Автоматическое распределение между операторами</a:t>
            </a:r>
          </a:p>
          <a:p>
            <a:pPr lvl="0"/>
            <a:endParaRPr lang="ru-RU" sz="4000" dirty="0"/>
          </a:p>
        </p:txBody>
      </p:sp>
      <p:sp>
        <p:nvSpPr>
          <p:cNvPr id="4" name="Номер слайда 3"/>
          <p:cNvSpPr>
            <a:spLocks noGrp="1"/>
          </p:cNvSpPr>
          <p:nvPr>
            <p:ph type="sldNum" sz="quarter" idx="12"/>
          </p:nvPr>
        </p:nvSpPr>
        <p:spPr/>
        <p:txBody>
          <a:bodyPr/>
          <a:lstStyle/>
          <a:p>
            <a:fld id="{EAAE64A0-161C-4345-A59B-75D463C40AFF}" type="slidenum">
              <a:rPr lang="en-US" smtClean="0"/>
              <a:t>15</a:t>
            </a:fld>
            <a:endParaRPr lang="en-US"/>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6741886" y="2663371"/>
            <a:ext cx="5348742" cy="3533408"/>
          </a:xfrm>
          <a:prstGeom prst="rect">
            <a:avLst/>
          </a:prstGeom>
        </p:spPr>
      </p:pic>
    </p:spTree>
    <p:extLst>
      <p:ext uri="{BB962C8B-B14F-4D97-AF65-F5344CB8AC3E}">
        <p14:creationId xmlns:p14="http://schemas.microsoft.com/office/powerpoint/2010/main" val="111903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7859712" y="645540"/>
            <a:ext cx="4244975" cy="3317501"/>
          </a:xfrm>
          <a:prstGeom prst="rect">
            <a:avLst/>
          </a:prstGeom>
        </p:spPr>
      </p:pic>
      <p:sp>
        <p:nvSpPr>
          <p:cNvPr id="2" name="Заголовок 1"/>
          <p:cNvSpPr>
            <a:spLocks noGrp="1"/>
          </p:cNvSpPr>
          <p:nvPr>
            <p:ph type="title"/>
          </p:nvPr>
        </p:nvSpPr>
        <p:spPr>
          <a:xfrm>
            <a:off x="1609723" y="239664"/>
            <a:ext cx="6076950" cy="567579"/>
          </a:xfrm>
        </p:spPr>
        <p:txBody>
          <a:bodyPr vert="horz" lIns="91440" tIns="45720" rIns="91440" bIns="45720" rtlCol="0" anchor="ctr">
            <a:norm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Мобильное приложение</a:t>
            </a:r>
          </a:p>
        </p:txBody>
      </p:sp>
      <p:sp>
        <p:nvSpPr>
          <p:cNvPr id="3" name="Объект 2"/>
          <p:cNvSpPr>
            <a:spLocks noGrp="1"/>
          </p:cNvSpPr>
          <p:nvPr>
            <p:ph sz="half" idx="1"/>
          </p:nvPr>
        </p:nvSpPr>
        <p:spPr>
          <a:xfrm>
            <a:off x="178594" y="937008"/>
            <a:ext cx="7746206" cy="5612284"/>
          </a:xfrm>
        </p:spPr>
        <p:txBody>
          <a:bodyPr>
            <a:noAutofit/>
          </a:bodyPr>
          <a:lstStyle/>
          <a:p>
            <a:pPr lvl="0">
              <a:lnSpc>
                <a:spcPct val="100000"/>
              </a:lnSpc>
            </a:pPr>
            <a:r>
              <a:rPr lang="ru-RU" sz="2400" dirty="0"/>
              <a:t>личные кабинеты клиентов и подрядчиков;</a:t>
            </a:r>
          </a:p>
          <a:p>
            <a:pPr lvl="0">
              <a:lnSpc>
                <a:spcPct val="100000"/>
              </a:lnSpc>
            </a:pPr>
            <a:r>
              <a:rPr lang="ru-RU" sz="2400" dirty="0"/>
              <a:t>отслеживание истории вознаграждений;</a:t>
            </a:r>
          </a:p>
          <a:p>
            <a:pPr lvl="0">
              <a:lnSpc>
                <a:spcPct val="100000"/>
              </a:lnSpc>
            </a:pPr>
            <a:r>
              <a:rPr lang="ru-RU" sz="2400" dirty="0"/>
              <a:t>история использования баллов;</a:t>
            </a:r>
          </a:p>
          <a:p>
            <a:pPr lvl="0">
              <a:lnSpc>
                <a:spcPct val="100000"/>
              </a:lnSpc>
            </a:pPr>
            <a:r>
              <a:rPr lang="ru-RU" sz="2400" dirty="0"/>
              <a:t>персональные акции, скидки, уведомления</a:t>
            </a:r>
            <a:r>
              <a:rPr lang="uk-UA" sz="2400" dirty="0"/>
              <a:t>;</a:t>
            </a:r>
            <a:endParaRPr lang="ru-RU" sz="2400" dirty="0"/>
          </a:p>
          <a:p>
            <a:pPr lvl="0">
              <a:lnSpc>
                <a:spcPct val="100000"/>
              </a:lnSpc>
            </a:pPr>
            <a:r>
              <a:rPr lang="ru-RU" sz="2400" dirty="0"/>
              <a:t>анкетирование, голосования</a:t>
            </a:r>
            <a:r>
              <a:rPr lang="uk-UA" sz="2400" dirty="0"/>
              <a:t>;</a:t>
            </a:r>
            <a:endParaRPr lang="ru-RU" sz="2400" dirty="0"/>
          </a:p>
          <a:p>
            <a:pPr lvl="0">
              <a:lnSpc>
                <a:spcPct val="100000"/>
              </a:lnSpc>
            </a:pPr>
            <a:r>
              <a:rPr lang="ru-RU" sz="2400" dirty="0"/>
              <a:t>трекинг логистики</a:t>
            </a:r>
            <a:r>
              <a:rPr lang="uk-UA" sz="2400" dirty="0"/>
              <a:t>;</a:t>
            </a:r>
          </a:p>
          <a:p>
            <a:pPr>
              <a:lnSpc>
                <a:spcPct val="100000"/>
              </a:lnSpc>
            </a:pPr>
            <a:r>
              <a:rPr lang="ru-RU" sz="2400" dirty="0"/>
              <a:t>Замена карты штрих-кодом </a:t>
            </a:r>
            <a:r>
              <a:rPr lang="en-US" sz="2400" dirty="0"/>
              <a:t>(QR</a:t>
            </a:r>
            <a:r>
              <a:rPr lang="ru-RU" sz="2400" dirty="0"/>
              <a:t>) на экране телефона</a:t>
            </a:r>
          </a:p>
          <a:p>
            <a:pPr>
              <a:lnSpc>
                <a:spcPct val="100000"/>
              </a:lnSpc>
            </a:pPr>
            <a:r>
              <a:rPr lang="ru-RU" sz="2400" dirty="0"/>
              <a:t>Список пожеланий</a:t>
            </a:r>
          </a:p>
          <a:p>
            <a:pPr>
              <a:lnSpc>
                <a:spcPct val="100000"/>
              </a:lnSpc>
            </a:pPr>
            <a:r>
              <a:rPr lang="ru-RU" sz="2400" dirty="0" err="1"/>
              <a:t>Пуш</a:t>
            </a:r>
            <a:r>
              <a:rPr lang="ru-RU" sz="2400" dirty="0"/>
              <a:t>-уведомления</a:t>
            </a:r>
          </a:p>
          <a:p>
            <a:pPr>
              <a:lnSpc>
                <a:spcPct val="100000"/>
              </a:lnSpc>
            </a:pPr>
            <a:r>
              <a:rPr lang="ru-RU" sz="2400" dirty="0"/>
              <a:t>Работа с </a:t>
            </a:r>
            <a:r>
              <a:rPr lang="ru-RU" sz="2400" dirty="0" err="1"/>
              <a:t>блу</a:t>
            </a:r>
            <a:r>
              <a:rPr lang="ru-RU" sz="2400" dirty="0"/>
              <a:t>-туз маячками</a:t>
            </a:r>
          </a:p>
          <a:p>
            <a:pPr>
              <a:lnSpc>
                <a:spcPct val="100000"/>
              </a:lnSpc>
            </a:pPr>
            <a:r>
              <a:rPr lang="ru-RU" sz="2400" dirty="0"/>
              <a:t>Работа с </a:t>
            </a:r>
            <a:r>
              <a:rPr lang="ru-RU" sz="2400" dirty="0" err="1"/>
              <a:t>геопозицией</a:t>
            </a:r>
            <a:endParaRPr lang="ru-RU" sz="2400" dirty="0"/>
          </a:p>
          <a:p>
            <a:pPr>
              <a:lnSpc>
                <a:spcPct val="100000"/>
              </a:lnSpc>
            </a:pPr>
            <a:endParaRPr lang="ru-RU" sz="2400" dirty="0"/>
          </a:p>
          <a:p>
            <a:pPr>
              <a:lnSpc>
                <a:spcPct val="100000"/>
              </a:lnSpc>
            </a:pPr>
            <a:endParaRPr lang="ru-RU" sz="2400" dirty="0"/>
          </a:p>
        </p:txBody>
      </p:sp>
      <p:sp>
        <p:nvSpPr>
          <p:cNvPr id="5" name="Номер слайда 4"/>
          <p:cNvSpPr>
            <a:spLocks noGrp="1"/>
          </p:cNvSpPr>
          <p:nvPr>
            <p:ph type="sldNum" sz="quarter" idx="12"/>
          </p:nvPr>
        </p:nvSpPr>
        <p:spPr/>
        <p:txBody>
          <a:bodyPr/>
          <a:lstStyle/>
          <a:p>
            <a:fld id="{EAAE64A0-161C-4345-A59B-75D463C40AFF}" type="slidenum">
              <a:rPr lang="en-US" smtClean="0"/>
              <a:t>16</a:t>
            </a:fld>
            <a:endParaRPr lang="en-US"/>
          </a:p>
        </p:txBody>
      </p:sp>
    </p:spTree>
    <p:extLst>
      <p:ext uri="{BB962C8B-B14F-4D97-AF65-F5344CB8AC3E}">
        <p14:creationId xmlns:p14="http://schemas.microsoft.com/office/powerpoint/2010/main" val="177680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9140" y="270868"/>
            <a:ext cx="8001000" cy="541932"/>
          </a:xfrm>
        </p:spPr>
        <p:txBody>
          <a:bodyPr vert="horz" lIns="91440" tIns="45720" rIns="91440" bIns="45720" rtlCol="0" anchor="ctr">
            <a:normAutofit/>
          </a:bodyPr>
          <a:lstStyle/>
          <a:p>
            <a:pPr algn="ctr"/>
            <a:r>
              <a:rPr lang="en-US" alt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ru-RU" alt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Wi-Fi</a:t>
            </a:r>
            <a:r>
              <a:rPr lang="ru-RU" alt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система для посетителя</a:t>
            </a:r>
          </a:p>
        </p:txBody>
      </p:sp>
      <p:sp>
        <p:nvSpPr>
          <p:cNvPr id="5" name="Номер слайда 4"/>
          <p:cNvSpPr>
            <a:spLocks noGrp="1"/>
          </p:cNvSpPr>
          <p:nvPr>
            <p:ph type="sldNum" sz="quarter" idx="12"/>
          </p:nvPr>
        </p:nvSpPr>
        <p:spPr/>
        <p:txBody>
          <a:bodyPr/>
          <a:lstStyle/>
          <a:p>
            <a:fld id="{EAAE64A0-161C-4345-A59B-75D463C40AFF}" type="slidenum">
              <a:rPr lang="en-US" smtClean="0"/>
              <a:t>17</a:t>
            </a:fld>
            <a:endParaRPr lang="en-US"/>
          </a:p>
        </p:txBody>
      </p:sp>
      <p:pic>
        <p:nvPicPr>
          <p:cNvPr id="8" name="Рисунок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73490" y="1019350"/>
            <a:ext cx="1628174" cy="3283041"/>
          </a:xfrm>
          <a:prstGeom prst="roundRect">
            <a:avLst>
              <a:gd name="adj" fmla="val 8594"/>
            </a:avLst>
          </a:prstGeom>
          <a:solidFill>
            <a:srgbClr val="FFFFFF">
              <a:shade val="85000"/>
            </a:srgbClr>
          </a:solidFill>
          <a:ln>
            <a:noFill/>
          </a:ln>
          <a:effectLst/>
        </p:spPr>
      </p:pic>
      <p:sp>
        <p:nvSpPr>
          <p:cNvPr id="9" name="Прямоугольник 8"/>
          <p:cNvSpPr/>
          <p:nvPr/>
        </p:nvSpPr>
        <p:spPr>
          <a:xfrm>
            <a:off x="725714" y="4510179"/>
            <a:ext cx="3527990" cy="1384995"/>
          </a:xfrm>
          <a:prstGeom prst="rect">
            <a:avLst/>
          </a:prstGeom>
        </p:spPr>
        <p:txBody>
          <a:bodyPr wrap="square">
            <a:spAutoFit/>
          </a:bodyPr>
          <a:lstStyle/>
          <a:p>
            <a:pPr lvl="0" algn="ctr"/>
            <a:r>
              <a:rPr lang="ru-RU" altLang="uk-UA" sz="2800" dirty="0"/>
              <a:t>1. Гость подключается к </a:t>
            </a:r>
            <a:r>
              <a:rPr lang="ru-RU" altLang="uk-UA" sz="2800" dirty="0" err="1"/>
              <a:t>Wi-Fi</a:t>
            </a:r>
            <a:r>
              <a:rPr lang="ru-RU" altLang="uk-UA" sz="2800" dirty="0"/>
              <a:t> сети</a:t>
            </a:r>
          </a:p>
          <a:p>
            <a:pPr lvl="0" algn="ctr"/>
            <a:r>
              <a:rPr lang="ru-RU" altLang="uk-UA" sz="2800" dirty="0"/>
              <a:t>с любого устройства</a:t>
            </a:r>
          </a:p>
        </p:txBody>
      </p:sp>
      <p:pic>
        <p:nvPicPr>
          <p:cNvPr id="11" name="Рисунок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76393" y="1017403"/>
            <a:ext cx="1681272" cy="3283043"/>
          </a:xfrm>
          <a:prstGeom prst="roundRect">
            <a:avLst>
              <a:gd name="adj" fmla="val 8594"/>
            </a:avLst>
          </a:prstGeom>
          <a:solidFill>
            <a:srgbClr val="FFFFFF">
              <a:shade val="85000"/>
            </a:srgbClr>
          </a:solidFill>
          <a:ln>
            <a:noFill/>
          </a:ln>
          <a:effectLst/>
        </p:spPr>
      </p:pic>
      <p:sp>
        <p:nvSpPr>
          <p:cNvPr id="13" name="Прямоугольник 12"/>
          <p:cNvSpPr/>
          <p:nvPr/>
        </p:nvSpPr>
        <p:spPr>
          <a:xfrm>
            <a:off x="4876800" y="4506291"/>
            <a:ext cx="2924629" cy="1384995"/>
          </a:xfrm>
          <a:prstGeom prst="rect">
            <a:avLst/>
          </a:prstGeom>
        </p:spPr>
        <p:txBody>
          <a:bodyPr wrap="square">
            <a:spAutoFit/>
          </a:bodyPr>
          <a:lstStyle/>
          <a:p>
            <a:pPr algn="ctr" fontAlgn="base">
              <a:spcBef>
                <a:spcPct val="0"/>
              </a:spcBef>
              <a:spcAft>
                <a:spcPct val="0"/>
              </a:spcAft>
            </a:pPr>
            <a:r>
              <a:rPr lang="uk-UA" altLang="uk-UA" sz="2800" dirty="0"/>
              <a:t>2. </a:t>
            </a:r>
            <a:r>
              <a:rPr lang="ru-RU" altLang="uk-UA" sz="2800" dirty="0"/>
              <a:t>Входит</a:t>
            </a:r>
            <a:r>
              <a:rPr lang="uk-UA" altLang="uk-UA" sz="2800" dirty="0"/>
              <a:t> через </a:t>
            </a:r>
            <a:r>
              <a:rPr lang="ru-RU" altLang="uk-UA" sz="2800" dirty="0"/>
              <a:t>профиль</a:t>
            </a:r>
            <a:r>
              <a:rPr lang="uk-UA" altLang="uk-UA" sz="2800" dirty="0"/>
              <a:t> в </a:t>
            </a:r>
            <a:r>
              <a:rPr lang="ru-RU" altLang="uk-UA" sz="2800" dirty="0"/>
              <a:t>социальной</a:t>
            </a:r>
            <a:r>
              <a:rPr lang="uk-UA" altLang="uk-UA" sz="2800" dirty="0"/>
              <a:t> сети</a:t>
            </a:r>
          </a:p>
        </p:txBody>
      </p:sp>
      <p:grpSp>
        <p:nvGrpSpPr>
          <p:cNvPr id="14" name="Группа 13"/>
          <p:cNvGrpSpPr/>
          <p:nvPr/>
        </p:nvGrpSpPr>
        <p:grpSpPr>
          <a:xfrm>
            <a:off x="8792622" y="1017405"/>
            <a:ext cx="1681271" cy="3283041"/>
            <a:chOff x="9022783" y="1867297"/>
            <a:chExt cx="1681271" cy="3283041"/>
          </a:xfrm>
        </p:grpSpPr>
        <p:pic>
          <p:nvPicPr>
            <p:cNvPr id="15" name="Рисунок 1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022783" y="1867297"/>
              <a:ext cx="1681271" cy="3283041"/>
            </a:xfrm>
            <a:prstGeom prst="roundRect">
              <a:avLst>
                <a:gd name="adj" fmla="val 8594"/>
              </a:avLst>
            </a:prstGeom>
            <a:solidFill>
              <a:srgbClr val="FFFFFF">
                <a:shade val="85000"/>
              </a:srgbClr>
            </a:solidFill>
            <a:ln>
              <a:noFill/>
            </a:ln>
            <a:effectLst/>
          </p:spPr>
        </p:pic>
        <p:pic>
          <p:nvPicPr>
            <p:cNvPr id="16" name="Рисунок 15"/>
            <p:cNvPicPr preferRelativeResize="0">
              <a:picLocks noChangeAspect="1"/>
            </p:cNvPicPr>
            <p:nvPr/>
          </p:nvPicPr>
          <p:blipFill>
            <a:blip r:embed="rId6"/>
            <a:stretch>
              <a:fillRect/>
            </a:stretch>
          </p:blipFill>
          <p:spPr>
            <a:xfrm>
              <a:off x="9125415" y="2257766"/>
              <a:ext cx="1476000" cy="2539389"/>
            </a:xfrm>
            <a:prstGeom prst="rect">
              <a:avLst/>
            </a:prstGeom>
            <a:ln>
              <a:solidFill>
                <a:schemeClr val="bg2">
                  <a:lumMod val="50000"/>
                </a:schemeClr>
              </a:solidFill>
            </a:ln>
          </p:spPr>
        </p:pic>
      </p:grpSp>
      <p:sp>
        <p:nvSpPr>
          <p:cNvPr id="17" name="Прямоугольник 16"/>
          <p:cNvSpPr/>
          <p:nvPr/>
        </p:nvSpPr>
        <p:spPr>
          <a:xfrm>
            <a:off x="8042791" y="4507646"/>
            <a:ext cx="2842925" cy="954107"/>
          </a:xfrm>
          <a:prstGeom prst="rect">
            <a:avLst/>
          </a:prstGeom>
        </p:spPr>
        <p:txBody>
          <a:bodyPr wrap="square">
            <a:spAutoFit/>
          </a:bodyPr>
          <a:lstStyle/>
          <a:p>
            <a:pPr lvl="0" algn="ctr" eaLnBrk="0" fontAlgn="base" hangingPunct="0">
              <a:spcBef>
                <a:spcPct val="0"/>
              </a:spcBef>
              <a:spcAft>
                <a:spcPct val="0"/>
              </a:spcAft>
            </a:pPr>
            <a:r>
              <a:rPr lang="uk-UA" altLang="uk-UA" sz="2800" dirty="0"/>
              <a:t>3. </a:t>
            </a:r>
            <a:r>
              <a:rPr lang="ru-RU" altLang="uk-UA" sz="2800" dirty="0"/>
              <a:t>Получает</a:t>
            </a:r>
            <a:r>
              <a:rPr lang="uk-UA" altLang="uk-UA" sz="2800" dirty="0"/>
              <a:t> </a:t>
            </a:r>
            <a:r>
              <a:rPr lang="ru-RU" altLang="uk-UA" sz="2800" dirty="0"/>
              <a:t>интернет</a:t>
            </a:r>
          </a:p>
        </p:txBody>
      </p:sp>
      <p:pic>
        <p:nvPicPr>
          <p:cNvPr id="11266" name="571B63DE-D669-48A7-AFD3-CBF1C5111524" descr="571B63DE-D669-48A7-AFD3-CBF1C51115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2580" y="1409886"/>
            <a:ext cx="1446870" cy="25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8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EAAE64A0-161C-4345-A59B-75D463C40AFF}" type="slidenum">
              <a:rPr lang="en-US" smtClean="0"/>
              <a:t>18</a:t>
            </a:fld>
            <a:endParaRPr lang="en-US"/>
          </a:p>
        </p:txBody>
      </p:sp>
      <p:sp>
        <p:nvSpPr>
          <p:cNvPr id="8" name="Заголовок 1"/>
          <p:cNvSpPr txBox="1">
            <a:spLocks/>
          </p:cNvSpPr>
          <p:nvPr/>
        </p:nvSpPr>
        <p:spPr>
          <a:xfrm>
            <a:off x="1862990" y="616891"/>
            <a:ext cx="8640960" cy="629336"/>
          </a:xfrm>
          <a:prstGeom prst="rect">
            <a:avLst/>
          </a:prstGeom>
        </p:spPr>
        <p:txBody>
          <a:bodyPr vert="horz" lIns="91440" tIns="45720" rIns="91440" bIns="45720" rtlCol="0" anchor="ctr">
            <a:normAutofit/>
          </a:bodyPr>
          <a:lstStyle>
            <a:lvl1pPr algn="ctr">
              <a:lnSpc>
                <a:spcPct val="90000"/>
              </a:lnSpc>
              <a:spcBef>
                <a:spcPct val="0"/>
              </a:spcBef>
              <a:buNone/>
              <a:defRPr sz="3200" b="1">
                <a:solidFill>
                  <a:srgbClr val="0070C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ru-RU" dirty="0"/>
              <a:t>Как работает система для компании</a:t>
            </a:r>
          </a:p>
        </p:txBody>
      </p:sp>
      <p:grpSp>
        <p:nvGrpSpPr>
          <p:cNvPr id="9" name="Группа 8"/>
          <p:cNvGrpSpPr/>
          <p:nvPr/>
        </p:nvGrpSpPr>
        <p:grpSpPr>
          <a:xfrm>
            <a:off x="5663953" y="1556792"/>
            <a:ext cx="2273189" cy="4601374"/>
            <a:chOff x="5114275" y="1619588"/>
            <a:chExt cx="2273189" cy="4601374"/>
          </a:xfrm>
        </p:grpSpPr>
        <p:pic>
          <p:nvPicPr>
            <p:cNvPr id="10" name="Изображение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14275" y="1619588"/>
              <a:ext cx="2273189" cy="4601374"/>
            </a:xfrm>
            <a:prstGeom prst="rect">
              <a:avLst/>
            </a:prstGeom>
          </p:spPr>
        </p:pic>
        <p:pic>
          <p:nvPicPr>
            <p:cNvPr id="11" name="Рисунок 10"/>
            <p:cNvPicPr>
              <a:picLocks noChangeAspect="1"/>
            </p:cNvPicPr>
            <p:nvPr/>
          </p:nvPicPr>
          <p:blipFill>
            <a:blip r:embed="rId4"/>
            <a:stretch>
              <a:fillRect/>
            </a:stretch>
          </p:blipFill>
          <p:spPr>
            <a:xfrm>
              <a:off x="5299197" y="2102960"/>
              <a:ext cx="1952902" cy="3405060"/>
            </a:xfrm>
            <a:prstGeom prst="rect">
              <a:avLst/>
            </a:prstGeom>
          </p:spPr>
        </p:pic>
      </p:grpSp>
      <p:sp>
        <p:nvSpPr>
          <p:cNvPr id="12" name="Прямоугольник 11"/>
          <p:cNvSpPr/>
          <p:nvPr/>
        </p:nvSpPr>
        <p:spPr>
          <a:xfrm>
            <a:off x="688034" y="1622819"/>
            <a:ext cx="4768366" cy="4401205"/>
          </a:xfrm>
          <a:prstGeom prst="rect">
            <a:avLst/>
          </a:prstGeom>
        </p:spPr>
        <p:txBody>
          <a:bodyPr wrap="square">
            <a:spAutoFit/>
          </a:bodyPr>
          <a:lstStyle/>
          <a:p>
            <a:r>
              <a:rPr lang="ru-RU" sz="2800" dirty="0"/>
              <a:t>92% потребителей доверяют рекомендациям от друзей и семьи больше, чем другим формам рекламы!!!</a:t>
            </a:r>
          </a:p>
          <a:p>
            <a:endParaRPr lang="ru-RU" sz="2800" dirty="0"/>
          </a:p>
          <a:p>
            <a:r>
              <a:rPr lang="ru-RU" sz="2800" dirty="0"/>
              <a:t>70% доверия к отзывам потребителей, размещенные в сети Интернет (на целевых страницах, на веб-сайтах и т.д.).</a:t>
            </a:r>
            <a:endParaRPr lang="uk-UA" sz="2800" dirty="0"/>
          </a:p>
        </p:txBody>
      </p:sp>
      <p:sp>
        <p:nvSpPr>
          <p:cNvPr id="13" name="Овал 12"/>
          <p:cNvSpPr/>
          <p:nvPr/>
        </p:nvSpPr>
        <p:spPr>
          <a:xfrm>
            <a:off x="8530795" y="1570397"/>
            <a:ext cx="1047312"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p:cNvSpPr txBox="1"/>
          <p:nvPr/>
        </p:nvSpPr>
        <p:spPr>
          <a:xfrm>
            <a:off x="8522664" y="1910298"/>
            <a:ext cx="1134478" cy="307777"/>
          </a:xfrm>
          <a:prstGeom prst="rect">
            <a:avLst/>
          </a:prstGeom>
          <a:noFill/>
        </p:spPr>
        <p:txBody>
          <a:bodyPr wrap="none" rtlCol="0">
            <a:spAutoFit/>
          </a:bodyPr>
          <a:lstStyle/>
          <a:p>
            <a:r>
              <a:rPr lang="ru-RU" sz="1400" b="1" dirty="0">
                <a:solidFill>
                  <a:schemeClr val="bg1"/>
                </a:solidFill>
              </a:rPr>
              <a:t>Интересно</a:t>
            </a:r>
            <a:endParaRPr lang="uk-UA" sz="1400" b="1" dirty="0">
              <a:solidFill>
                <a:schemeClr val="bg1"/>
              </a:solidFill>
            </a:endParaRPr>
          </a:p>
        </p:txBody>
      </p:sp>
      <p:sp>
        <p:nvSpPr>
          <p:cNvPr id="15" name="Овал 14"/>
          <p:cNvSpPr/>
          <p:nvPr/>
        </p:nvSpPr>
        <p:spPr>
          <a:xfrm>
            <a:off x="10069331" y="2674951"/>
            <a:ext cx="1047312"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TextBox 15"/>
          <p:cNvSpPr txBox="1"/>
          <p:nvPr/>
        </p:nvSpPr>
        <p:spPr>
          <a:xfrm>
            <a:off x="10009185" y="2950872"/>
            <a:ext cx="1167605" cy="523220"/>
          </a:xfrm>
          <a:prstGeom prst="rect">
            <a:avLst/>
          </a:prstGeom>
          <a:noFill/>
        </p:spPr>
        <p:txBody>
          <a:bodyPr wrap="square" rtlCol="0">
            <a:spAutoFit/>
          </a:bodyPr>
          <a:lstStyle/>
          <a:p>
            <a:pPr algn="ctr"/>
            <a:r>
              <a:rPr lang="en-US" sz="1400" b="1" dirty="0">
                <a:solidFill>
                  <a:schemeClr val="bg1"/>
                </a:solidFill>
              </a:rPr>
              <a:t>New Price</a:t>
            </a:r>
          </a:p>
          <a:p>
            <a:pPr algn="ctr"/>
            <a:r>
              <a:rPr lang="en-US" sz="1400" b="1" dirty="0">
                <a:solidFill>
                  <a:schemeClr val="bg1"/>
                </a:solidFill>
              </a:rPr>
              <a:t>Sale</a:t>
            </a:r>
            <a:endParaRPr lang="uk-UA" sz="1400" b="1" dirty="0">
              <a:solidFill>
                <a:schemeClr val="bg1"/>
              </a:solidFill>
            </a:endParaRPr>
          </a:p>
        </p:txBody>
      </p:sp>
      <p:sp>
        <p:nvSpPr>
          <p:cNvPr id="17" name="Овал 16"/>
          <p:cNvSpPr/>
          <p:nvPr/>
        </p:nvSpPr>
        <p:spPr>
          <a:xfrm>
            <a:off x="8239036" y="3543735"/>
            <a:ext cx="1153391"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TextBox 17"/>
          <p:cNvSpPr txBox="1"/>
          <p:nvPr/>
        </p:nvSpPr>
        <p:spPr>
          <a:xfrm>
            <a:off x="8185995" y="3708747"/>
            <a:ext cx="1259470" cy="830997"/>
          </a:xfrm>
          <a:prstGeom prst="rect">
            <a:avLst/>
          </a:prstGeom>
          <a:noFill/>
        </p:spPr>
        <p:txBody>
          <a:bodyPr wrap="square" rtlCol="0">
            <a:spAutoFit/>
          </a:bodyPr>
          <a:lstStyle/>
          <a:p>
            <a:pPr algn="ctr"/>
            <a:r>
              <a:rPr lang="ru-RU" sz="1200" b="1" dirty="0">
                <a:solidFill>
                  <a:schemeClr val="bg1"/>
                </a:solidFill>
              </a:rPr>
              <a:t>Маша всегда выбирает хорошую косметику</a:t>
            </a:r>
            <a:endParaRPr lang="en-US" sz="1200" b="1" dirty="0">
              <a:solidFill>
                <a:schemeClr val="bg1"/>
              </a:solidFill>
            </a:endParaRPr>
          </a:p>
        </p:txBody>
      </p:sp>
      <p:sp>
        <p:nvSpPr>
          <p:cNvPr id="19" name="Овал 18"/>
          <p:cNvSpPr/>
          <p:nvPr/>
        </p:nvSpPr>
        <p:spPr>
          <a:xfrm>
            <a:off x="10020412" y="4631259"/>
            <a:ext cx="1047312"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TextBox 19"/>
          <p:cNvSpPr txBox="1"/>
          <p:nvPr/>
        </p:nvSpPr>
        <p:spPr>
          <a:xfrm>
            <a:off x="9829445" y="4807876"/>
            <a:ext cx="1429247" cy="646331"/>
          </a:xfrm>
          <a:prstGeom prst="rect">
            <a:avLst/>
          </a:prstGeom>
          <a:noFill/>
        </p:spPr>
        <p:txBody>
          <a:bodyPr wrap="square" rtlCol="0">
            <a:spAutoFit/>
          </a:bodyPr>
          <a:lstStyle/>
          <a:p>
            <a:pPr algn="ctr"/>
            <a:r>
              <a:rPr lang="ru-RU" sz="1200" b="1" dirty="0">
                <a:solidFill>
                  <a:schemeClr val="bg1"/>
                </a:solidFill>
              </a:rPr>
              <a:t>Надо</a:t>
            </a:r>
            <a:endParaRPr lang="en-US" sz="1200" b="1" dirty="0">
              <a:solidFill>
                <a:schemeClr val="bg1"/>
              </a:solidFill>
            </a:endParaRPr>
          </a:p>
          <a:p>
            <a:pPr algn="ctr"/>
            <a:r>
              <a:rPr lang="ru-RU" sz="1200" b="1" dirty="0">
                <a:solidFill>
                  <a:schemeClr val="bg1"/>
                </a:solidFill>
              </a:rPr>
              <a:t> обязательно купить</a:t>
            </a:r>
            <a:endParaRPr lang="uk-UA" sz="1200" b="1" dirty="0">
              <a:solidFill>
                <a:schemeClr val="bg1"/>
              </a:solidFill>
            </a:endParaRPr>
          </a:p>
        </p:txBody>
      </p:sp>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514" y="2598144"/>
            <a:ext cx="1850670" cy="2664517"/>
          </a:xfrm>
          <a:prstGeom prst="rect">
            <a:avLst/>
          </a:prstGeom>
        </p:spPr>
      </p:pic>
    </p:spTree>
    <p:extLst>
      <p:ext uri="{BB962C8B-B14F-4D97-AF65-F5344CB8AC3E}">
        <p14:creationId xmlns:p14="http://schemas.microsoft.com/office/powerpoint/2010/main" val="332626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EAAE64A0-161C-4345-A59B-75D463C40AFF}" type="slidenum">
              <a:rPr lang="en-US" smtClean="0"/>
              <a:t>19</a:t>
            </a:fld>
            <a:endParaRPr lang="en-US"/>
          </a:p>
        </p:txBody>
      </p:sp>
      <p:sp>
        <p:nvSpPr>
          <p:cNvPr id="8" name="Заголовок 1"/>
          <p:cNvSpPr txBox="1">
            <a:spLocks/>
          </p:cNvSpPr>
          <p:nvPr/>
        </p:nvSpPr>
        <p:spPr>
          <a:xfrm>
            <a:off x="1862990" y="616891"/>
            <a:ext cx="8640960" cy="629336"/>
          </a:xfrm>
          <a:prstGeom prst="rect">
            <a:avLst/>
          </a:prstGeom>
        </p:spPr>
        <p:txBody>
          <a:bodyPr vert="horz" lIns="91440" tIns="45720" rIns="91440" bIns="45720" rtlCol="0" anchor="ctr">
            <a:normAutofit/>
          </a:bodyPr>
          <a:lstStyle>
            <a:lvl1pPr algn="ctr">
              <a:lnSpc>
                <a:spcPct val="90000"/>
              </a:lnSpc>
              <a:spcBef>
                <a:spcPct val="0"/>
              </a:spcBef>
              <a:buNone/>
              <a:defRPr sz="3200" b="1">
                <a:solidFill>
                  <a:srgbClr val="0070C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ru-RU" dirty="0"/>
              <a:t>Создание Чек-</a:t>
            </a:r>
            <a:r>
              <a:rPr lang="ru-RU" dirty="0" err="1"/>
              <a:t>ина</a:t>
            </a:r>
            <a:r>
              <a:rPr lang="ru-RU" dirty="0"/>
              <a:t> в соц. сети </a:t>
            </a:r>
            <a:r>
              <a:rPr lang="ru-RU" dirty="0" err="1"/>
              <a:t>сети</a:t>
            </a:r>
            <a:endParaRPr lang="ru-RU" dirty="0"/>
          </a:p>
        </p:txBody>
      </p:sp>
      <p:sp>
        <p:nvSpPr>
          <p:cNvPr id="12" name="Прямоугольник 11"/>
          <p:cNvSpPr/>
          <p:nvPr/>
        </p:nvSpPr>
        <p:spPr>
          <a:xfrm>
            <a:off x="164138" y="1633422"/>
            <a:ext cx="5778601" cy="3416320"/>
          </a:xfrm>
          <a:prstGeom prst="rect">
            <a:avLst/>
          </a:prstGeom>
        </p:spPr>
        <p:txBody>
          <a:bodyPr wrap="square">
            <a:spAutoFit/>
          </a:bodyPr>
          <a:lstStyle/>
          <a:p>
            <a:pPr marL="457200" indent="-457200">
              <a:buFont typeface="Arial" panose="020B0604020202020204" pitchFamily="34" charset="0"/>
              <a:buChar char="•"/>
            </a:pPr>
            <a:r>
              <a:rPr lang="ru-RU" sz="3600" dirty="0"/>
              <a:t>с фото фасада локации;</a:t>
            </a:r>
          </a:p>
          <a:p>
            <a:pPr marL="457200" indent="-457200">
              <a:buFont typeface="Arial" panose="020B0604020202020204" pitchFamily="34" charset="0"/>
              <a:buChar char="•"/>
            </a:pPr>
            <a:r>
              <a:rPr lang="ru-RU" sz="3600" dirty="0"/>
              <a:t>с подсчётом лайков друзей;</a:t>
            </a:r>
          </a:p>
          <a:p>
            <a:pPr marL="457200" indent="-457200">
              <a:buFont typeface="Arial" panose="020B0604020202020204" pitchFamily="34" charset="0"/>
              <a:buChar char="•"/>
            </a:pPr>
            <a:r>
              <a:rPr lang="ru-RU" sz="3600" dirty="0"/>
              <a:t>со снятием данных друзей в лидогенерацию и мессенджер;</a:t>
            </a:r>
            <a:endParaRPr lang="uk-UA" sz="3600" dirty="0"/>
          </a:p>
        </p:txBody>
      </p:sp>
      <p:sp>
        <p:nvSpPr>
          <p:cNvPr id="14" name="TextBox 13"/>
          <p:cNvSpPr txBox="1"/>
          <p:nvPr/>
        </p:nvSpPr>
        <p:spPr>
          <a:xfrm>
            <a:off x="8522664" y="1910298"/>
            <a:ext cx="1134478" cy="307777"/>
          </a:xfrm>
          <a:prstGeom prst="rect">
            <a:avLst/>
          </a:prstGeom>
          <a:noFill/>
        </p:spPr>
        <p:txBody>
          <a:bodyPr wrap="none" rtlCol="0">
            <a:spAutoFit/>
          </a:bodyPr>
          <a:lstStyle/>
          <a:p>
            <a:r>
              <a:rPr lang="ru-RU" sz="1400" b="1" dirty="0">
                <a:solidFill>
                  <a:schemeClr val="bg1"/>
                </a:solidFill>
              </a:rPr>
              <a:t>Интересно</a:t>
            </a:r>
            <a:endParaRPr lang="uk-UA" sz="1400" b="1" dirty="0">
              <a:solidFill>
                <a:schemeClr val="bg1"/>
              </a:solidFill>
            </a:endParaRPr>
          </a:p>
        </p:txBody>
      </p:sp>
      <p:sp>
        <p:nvSpPr>
          <p:cNvPr id="20" name="TextBox 19"/>
          <p:cNvSpPr txBox="1"/>
          <p:nvPr/>
        </p:nvSpPr>
        <p:spPr>
          <a:xfrm>
            <a:off x="9829445" y="4807876"/>
            <a:ext cx="1429247" cy="646331"/>
          </a:xfrm>
          <a:prstGeom prst="rect">
            <a:avLst/>
          </a:prstGeom>
          <a:noFill/>
        </p:spPr>
        <p:txBody>
          <a:bodyPr wrap="square" rtlCol="0">
            <a:spAutoFit/>
          </a:bodyPr>
          <a:lstStyle/>
          <a:p>
            <a:pPr algn="ctr"/>
            <a:r>
              <a:rPr lang="ru-RU" sz="1200" b="1" dirty="0">
                <a:solidFill>
                  <a:schemeClr val="bg1"/>
                </a:solidFill>
              </a:rPr>
              <a:t>Надо</a:t>
            </a:r>
            <a:endParaRPr lang="en-US" sz="1200" b="1" dirty="0">
              <a:solidFill>
                <a:schemeClr val="bg1"/>
              </a:solidFill>
            </a:endParaRPr>
          </a:p>
          <a:p>
            <a:pPr algn="ctr"/>
            <a:r>
              <a:rPr lang="ru-RU" sz="1200" b="1" dirty="0">
                <a:solidFill>
                  <a:schemeClr val="bg1"/>
                </a:solidFill>
              </a:rPr>
              <a:t> обязательно купить</a:t>
            </a:r>
            <a:endParaRPr lang="uk-UA" sz="1200" b="1" dirty="0">
              <a:solidFill>
                <a:schemeClr val="bg1"/>
              </a:solidFill>
            </a:endParaRPr>
          </a:p>
        </p:txBody>
      </p:sp>
      <p:pic>
        <p:nvPicPr>
          <p:cNvPr id="2050" name="Picture 2" descr="Картинки по запросу чекин в фейсбуке">
            <a:extLst>
              <a:ext uri="{FF2B5EF4-FFF2-40B4-BE49-F238E27FC236}">
                <a16:creationId xmlns:a16="http://schemas.microsoft.com/office/drawing/2014/main" id="{3956EEA8-1176-47E9-BB4A-6E5351BBB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904" y="1374449"/>
            <a:ext cx="6266014" cy="3550741"/>
          </a:xfrm>
          <a:prstGeom prst="rect">
            <a:avLst/>
          </a:prstGeom>
          <a:noFill/>
          <a:extLst>
            <a:ext uri="{909E8E84-426E-40DD-AFC4-6F175D3DCCD1}">
              <a14:hiddenFill xmlns:a14="http://schemas.microsoft.com/office/drawing/2010/main">
                <a:solidFill>
                  <a:srgbClr val="FFFFFF"/>
                </a:solidFill>
              </a14:hiddenFill>
            </a:ext>
          </a:extLst>
        </p:spPr>
      </p:pic>
      <p:sp>
        <p:nvSpPr>
          <p:cNvPr id="9" name="Овал 8">
            <a:extLst>
              <a:ext uri="{FF2B5EF4-FFF2-40B4-BE49-F238E27FC236}">
                <a16:creationId xmlns:a16="http://schemas.microsoft.com/office/drawing/2014/main" id="{5E2B08CF-7CFB-47F4-BE38-2831C13DAC98}"/>
              </a:ext>
            </a:extLst>
          </p:cNvPr>
          <p:cNvSpPr/>
          <p:nvPr/>
        </p:nvSpPr>
        <p:spPr>
          <a:xfrm>
            <a:off x="5742301" y="5532355"/>
            <a:ext cx="1047312"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0DE48254-9027-432B-A1A5-CCB4C482B88E}"/>
              </a:ext>
            </a:extLst>
          </p:cNvPr>
          <p:cNvSpPr txBox="1"/>
          <p:nvPr/>
        </p:nvSpPr>
        <p:spPr>
          <a:xfrm>
            <a:off x="5734170" y="5872256"/>
            <a:ext cx="1134478" cy="307777"/>
          </a:xfrm>
          <a:prstGeom prst="rect">
            <a:avLst/>
          </a:prstGeom>
          <a:noFill/>
        </p:spPr>
        <p:txBody>
          <a:bodyPr wrap="none" rtlCol="0">
            <a:spAutoFit/>
          </a:bodyPr>
          <a:lstStyle/>
          <a:p>
            <a:r>
              <a:rPr lang="ru-RU" sz="1400" b="1" dirty="0">
                <a:solidFill>
                  <a:schemeClr val="bg1"/>
                </a:solidFill>
              </a:rPr>
              <a:t>Интересно</a:t>
            </a:r>
            <a:endParaRPr lang="uk-UA" sz="1400" b="1" dirty="0">
              <a:solidFill>
                <a:schemeClr val="bg1"/>
              </a:solidFill>
            </a:endParaRPr>
          </a:p>
        </p:txBody>
      </p:sp>
      <p:sp>
        <p:nvSpPr>
          <p:cNvPr id="11" name="Овал 10">
            <a:extLst>
              <a:ext uri="{FF2B5EF4-FFF2-40B4-BE49-F238E27FC236}">
                <a16:creationId xmlns:a16="http://schemas.microsoft.com/office/drawing/2014/main" id="{B53FB644-B66E-44BE-9879-76464E4A3EA1}"/>
              </a:ext>
            </a:extLst>
          </p:cNvPr>
          <p:cNvSpPr/>
          <p:nvPr/>
        </p:nvSpPr>
        <p:spPr>
          <a:xfrm>
            <a:off x="7284119" y="5045064"/>
            <a:ext cx="1047312"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TextBox 12">
            <a:extLst>
              <a:ext uri="{FF2B5EF4-FFF2-40B4-BE49-F238E27FC236}">
                <a16:creationId xmlns:a16="http://schemas.microsoft.com/office/drawing/2014/main" id="{FD652D40-3E64-4A8B-987F-AFE70D77CB08}"/>
              </a:ext>
            </a:extLst>
          </p:cNvPr>
          <p:cNvSpPr txBox="1"/>
          <p:nvPr/>
        </p:nvSpPr>
        <p:spPr>
          <a:xfrm>
            <a:off x="7223973" y="5320985"/>
            <a:ext cx="1167605" cy="523220"/>
          </a:xfrm>
          <a:prstGeom prst="rect">
            <a:avLst/>
          </a:prstGeom>
          <a:noFill/>
        </p:spPr>
        <p:txBody>
          <a:bodyPr wrap="square" rtlCol="0">
            <a:spAutoFit/>
          </a:bodyPr>
          <a:lstStyle/>
          <a:p>
            <a:pPr algn="ctr"/>
            <a:r>
              <a:rPr lang="en-US" sz="1400" b="1" dirty="0">
                <a:solidFill>
                  <a:schemeClr val="bg1"/>
                </a:solidFill>
              </a:rPr>
              <a:t>New Price</a:t>
            </a:r>
          </a:p>
          <a:p>
            <a:pPr algn="ctr"/>
            <a:r>
              <a:rPr lang="en-US" sz="1400" b="1" dirty="0">
                <a:solidFill>
                  <a:schemeClr val="bg1"/>
                </a:solidFill>
              </a:rPr>
              <a:t>Sale</a:t>
            </a:r>
            <a:endParaRPr lang="uk-UA" sz="1400" b="1" dirty="0">
              <a:solidFill>
                <a:schemeClr val="bg1"/>
              </a:solidFill>
            </a:endParaRPr>
          </a:p>
        </p:txBody>
      </p:sp>
      <p:sp>
        <p:nvSpPr>
          <p:cNvPr id="15" name="Овал 14">
            <a:extLst>
              <a:ext uri="{FF2B5EF4-FFF2-40B4-BE49-F238E27FC236}">
                <a16:creationId xmlns:a16="http://schemas.microsoft.com/office/drawing/2014/main" id="{9853AC55-8E79-4C1D-A7BB-B9CCFBD8910E}"/>
              </a:ext>
            </a:extLst>
          </p:cNvPr>
          <p:cNvSpPr/>
          <p:nvPr/>
        </p:nvSpPr>
        <p:spPr>
          <a:xfrm>
            <a:off x="8891117" y="5523156"/>
            <a:ext cx="1153391"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TextBox 15">
            <a:extLst>
              <a:ext uri="{FF2B5EF4-FFF2-40B4-BE49-F238E27FC236}">
                <a16:creationId xmlns:a16="http://schemas.microsoft.com/office/drawing/2014/main" id="{84B502FF-F111-413F-9300-B2DBEBA80A99}"/>
              </a:ext>
            </a:extLst>
          </p:cNvPr>
          <p:cNvSpPr txBox="1"/>
          <p:nvPr/>
        </p:nvSpPr>
        <p:spPr>
          <a:xfrm>
            <a:off x="8838076" y="5688168"/>
            <a:ext cx="1259470" cy="830997"/>
          </a:xfrm>
          <a:prstGeom prst="rect">
            <a:avLst/>
          </a:prstGeom>
          <a:noFill/>
        </p:spPr>
        <p:txBody>
          <a:bodyPr wrap="square" rtlCol="0">
            <a:spAutoFit/>
          </a:bodyPr>
          <a:lstStyle/>
          <a:p>
            <a:pPr algn="ctr"/>
            <a:r>
              <a:rPr lang="ru-RU" sz="1200" b="1" dirty="0">
                <a:solidFill>
                  <a:schemeClr val="bg1"/>
                </a:solidFill>
              </a:rPr>
              <a:t>Маша всегда выбирает хорошую косметику</a:t>
            </a:r>
            <a:endParaRPr lang="en-US" sz="1200" b="1" dirty="0">
              <a:solidFill>
                <a:schemeClr val="bg1"/>
              </a:solidFill>
            </a:endParaRPr>
          </a:p>
        </p:txBody>
      </p:sp>
      <p:sp>
        <p:nvSpPr>
          <p:cNvPr id="17" name="Овал 16">
            <a:extLst>
              <a:ext uri="{FF2B5EF4-FFF2-40B4-BE49-F238E27FC236}">
                <a16:creationId xmlns:a16="http://schemas.microsoft.com/office/drawing/2014/main" id="{B2386216-1AE4-4D97-B42A-866B500C5C03}"/>
              </a:ext>
            </a:extLst>
          </p:cNvPr>
          <p:cNvSpPr/>
          <p:nvPr/>
        </p:nvSpPr>
        <p:spPr>
          <a:xfrm>
            <a:off x="10597085" y="5174294"/>
            <a:ext cx="1047312" cy="1027747"/>
          </a:xfrm>
          <a:prstGeom prst="ellipse">
            <a:avLst/>
          </a:prstGeom>
          <a:solidFill>
            <a:srgbClr val="557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TextBox 17">
            <a:extLst>
              <a:ext uri="{FF2B5EF4-FFF2-40B4-BE49-F238E27FC236}">
                <a16:creationId xmlns:a16="http://schemas.microsoft.com/office/drawing/2014/main" id="{6928487D-02FC-4E50-B1A0-6552E5B1A0E0}"/>
              </a:ext>
            </a:extLst>
          </p:cNvPr>
          <p:cNvSpPr txBox="1"/>
          <p:nvPr/>
        </p:nvSpPr>
        <p:spPr>
          <a:xfrm>
            <a:off x="10406118" y="5350911"/>
            <a:ext cx="1429247" cy="646331"/>
          </a:xfrm>
          <a:prstGeom prst="rect">
            <a:avLst/>
          </a:prstGeom>
          <a:noFill/>
        </p:spPr>
        <p:txBody>
          <a:bodyPr wrap="square" rtlCol="0">
            <a:spAutoFit/>
          </a:bodyPr>
          <a:lstStyle/>
          <a:p>
            <a:pPr algn="ctr"/>
            <a:r>
              <a:rPr lang="ru-RU" sz="1200" b="1" dirty="0">
                <a:solidFill>
                  <a:schemeClr val="bg1"/>
                </a:solidFill>
              </a:rPr>
              <a:t>Надо</a:t>
            </a:r>
            <a:endParaRPr lang="en-US" sz="1200" b="1" dirty="0">
              <a:solidFill>
                <a:schemeClr val="bg1"/>
              </a:solidFill>
            </a:endParaRPr>
          </a:p>
          <a:p>
            <a:pPr algn="ctr"/>
            <a:r>
              <a:rPr lang="ru-RU" sz="1200" b="1" dirty="0">
                <a:solidFill>
                  <a:schemeClr val="bg1"/>
                </a:solidFill>
              </a:rPr>
              <a:t> обязательно купить</a:t>
            </a:r>
            <a:endParaRPr lang="uk-UA" sz="1200" b="1" dirty="0">
              <a:solidFill>
                <a:schemeClr val="bg1"/>
              </a:solidFill>
            </a:endParaRPr>
          </a:p>
        </p:txBody>
      </p:sp>
    </p:spTree>
    <p:extLst>
      <p:ext uri="{BB962C8B-B14F-4D97-AF65-F5344CB8AC3E}">
        <p14:creationId xmlns:p14="http://schemas.microsoft.com/office/powerpoint/2010/main" val="154491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9" grpId="0" animBg="1"/>
      <p:bldP spid="10" grpId="0"/>
      <p:bldP spid="11" grpId="0" animBg="1"/>
      <p:bldP spid="13" grpId="0"/>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p:nvPr/>
        </p:nvSpPr>
        <p:spPr>
          <a:xfrm>
            <a:off x="3406726" y="1113236"/>
            <a:ext cx="5329115" cy="3330697"/>
          </a:xfrm>
          <a:prstGeom prst="swooshArrow">
            <a:avLst>
              <a:gd name="adj1" fmla="val 25000"/>
              <a:gd name="adj2" fmla="val 25000"/>
            </a:avLst>
          </a:prstGeom>
          <a:solidFill>
            <a:schemeClr val="accent3">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Овал 4"/>
          <p:cNvSpPr/>
          <p:nvPr/>
        </p:nvSpPr>
        <p:spPr>
          <a:xfrm>
            <a:off x="4004342" y="3503702"/>
            <a:ext cx="138557" cy="138557"/>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Овал 5"/>
          <p:cNvSpPr/>
          <p:nvPr/>
        </p:nvSpPr>
        <p:spPr>
          <a:xfrm>
            <a:off x="5217934" y="2609060"/>
            <a:ext cx="250468" cy="250468"/>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Овал 6"/>
          <p:cNvSpPr/>
          <p:nvPr/>
        </p:nvSpPr>
        <p:spPr>
          <a:xfrm>
            <a:off x="6698210" y="2047521"/>
            <a:ext cx="346392" cy="346392"/>
          </a:xfrm>
          <a:prstGeom prst="ellipse">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8" name="Picture 4" descr="\\e-consulting.com.ua\e-net\UserMyDocs\babmak\My Documents\презентация АИС\презентация АИС\срм.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60563" y="3838621"/>
            <a:ext cx="1613303" cy="14871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consulting.com.ua\e-net\UserMyDocs\babmak\My Documents\презентация АИС\презентация АИС\мнеджер.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84083" y="555909"/>
            <a:ext cx="1390572" cy="18540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1"/>
          <p:cNvSpPr/>
          <p:nvPr>
            <p:custDataLst>
              <p:tags r:id="rId1"/>
            </p:custDataLst>
          </p:nvPr>
        </p:nvSpPr>
        <p:spPr bwMode="auto">
          <a:xfrm>
            <a:off x="3899658" y="4005011"/>
            <a:ext cx="1568743" cy="1568742"/>
          </a:xfrm>
          <a:prstGeom prst="rect">
            <a:avLst/>
          </a:prstGeom>
          <a:solidFill>
            <a:srgbClr val="8CC600"/>
          </a:solidFill>
          <a:ln w="9525" cap="flat" cmpd="sng" algn="ctr">
            <a:noFill/>
            <a:prstDash val="solid"/>
            <a:headEnd type="none" w="med" len="med"/>
            <a:tailEnd type="none" w="med" len="med"/>
          </a:ln>
          <a:effectLst/>
        </p:spPr>
        <p:txBody>
          <a:bodyPr vert="horz" wrap="square" lIns="119492" tIns="59746" rIns="119492" bIns="59746" numCol="1" rtlCol="0" anchor="b" anchorCtr="0" compatLnSpc="1">
            <a:prstTxWarp prst="textNoShape">
              <a:avLst/>
            </a:prstTxWarp>
            <a:noAutofit/>
          </a:bodyPr>
          <a:lstStyle/>
          <a:p>
            <a:pPr algn="ctr" defTabSz="1218498" fontAlgn="base">
              <a:spcBef>
                <a:spcPts val="1568"/>
              </a:spcBef>
              <a:defRPr/>
            </a:pPr>
            <a:r>
              <a:rPr lang="ru-RU" sz="1372" kern="0" dirty="0">
                <a:solidFill>
                  <a:prstClr val="white"/>
                </a:solidFill>
                <a:latin typeface="Segoe UI"/>
                <a:ea typeface="Segoe UI" pitchFamily="34" charset="0"/>
                <a:cs typeface="Segoe UI" pitchFamily="34" charset="0"/>
              </a:rPr>
              <a:t>Создание маркетинговой компании</a:t>
            </a:r>
            <a:endParaRPr lang="en-US" sz="1372" kern="0" dirty="0">
              <a:solidFill>
                <a:prstClr val="white"/>
              </a:solidFill>
              <a:latin typeface="Segoe UI"/>
              <a:ea typeface="Segoe UI" pitchFamily="34" charset="0"/>
              <a:cs typeface="Segoe UI" pitchFamily="34" charset="0"/>
            </a:endParaRPr>
          </a:p>
        </p:txBody>
      </p:sp>
      <p:sp>
        <p:nvSpPr>
          <p:cNvPr id="13" name="Rounded Rectangle 36"/>
          <p:cNvSpPr/>
          <p:nvPr>
            <p:custDataLst>
              <p:tags r:id="rId2"/>
            </p:custDataLst>
          </p:nvPr>
        </p:nvSpPr>
        <p:spPr bwMode="auto">
          <a:xfrm>
            <a:off x="3972933" y="4026617"/>
            <a:ext cx="339931" cy="255319"/>
          </a:xfrm>
          <a:custGeom>
            <a:avLst/>
            <a:gdLst>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61174 w 1320185"/>
              <a:gd name="connsiteY14" fmla="*/ 61694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54030 w 1320185"/>
              <a:gd name="connsiteY14" fmla="*/ 612180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56436 w 1320185"/>
              <a:gd name="connsiteY13" fmla="*/ 616942 h 1032660"/>
              <a:gd name="connsiteX14" fmla="*/ 554030 w 1320185"/>
              <a:gd name="connsiteY14" fmla="*/ 612180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63579 w 1320185"/>
              <a:gd name="connsiteY13" fmla="*/ 609798 h 1032660"/>
              <a:gd name="connsiteX14" fmla="*/ 554030 w 1320185"/>
              <a:gd name="connsiteY14" fmla="*/ 612180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63579 w 1320185"/>
              <a:gd name="connsiteY13" fmla="*/ 609798 h 1032660"/>
              <a:gd name="connsiteX14" fmla="*/ 554030 w 1320185"/>
              <a:gd name="connsiteY14" fmla="*/ 612180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63579 w 1320185"/>
              <a:gd name="connsiteY13" fmla="*/ 609798 h 1032660"/>
              <a:gd name="connsiteX14" fmla="*/ 554030 w 1320185"/>
              <a:gd name="connsiteY14" fmla="*/ 612180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63579 w 1320185"/>
              <a:gd name="connsiteY13" fmla="*/ 609798 h 1032660"/>
              <a:gd name="connsiteX14" fmla="*/ 561173 w 1320185"/>
              <a:gd name="connsiteY14" fmla="*/ 614562 h 1032660"/>
              <a:gd name="connsiteX15" fmla="*/ 0 w 1320185"/>
              <a:gd name="connsiteY15" fmla="*/ 212707 h 1032660"/>
              <a:gd name="connsiteX16" fmla="*/ 0 w 1320185"/>
              <a:gd name="connsiteY16" fmla="*/ 101387 h 1032660"/>
              <a:gd name="connsiteX17" fmla="*/ 101387 w 1320185"/>
              <a:gd name="connsiteY17" fmla="*/ 0 h 1032660"/>
              <a:gd name="connsiteX0" fmla="*/ 1320185 w 1320185"/>
              <a:gd name="connsiteY0" fmla="*/ 293173 h 1032660"/>
              <a:gd name="connsiteX1" fmla="*/ 1320185 w 1320185"/>
              <a:gd name="connsiteY1" fmla="*/ 931273 h 1032660"/>
              <a:gd name="connsiteX2" fmla="*/ 1218798 w 1320185"/>
              <a:gd name="connsiteY2" fmla="*/ 1032660 h 1032660"/>
              <a:gd name="connsiteX3" fmla="*/ 101387 w 1320185"/>
              <a:gd name="connsiteY3" fmla="*/ 1032660 h 1032660"/>
              <a:gd name="connsiteX4" fmla="*/ 0 w 1320185"/>
              <a:gd name="connsiteY4" fmla="*/ 931273 h 1032660"/>
              <a:gd name="connsiteX5" fmla="*/ 0 w 1320185"/>
              <a:gd name="connsiteY5" fmla="*/ 305565 h 1032660"/>
              <a:gd name="connsiteX6" fmla="*/ 554030 w 1320185"/>
              <a:gd name="connsiteY6" fmla="*/ 697905 h 1032660"/>
              <a:gd name="connsiteX7" fmla="*/ 761199 w 1320185"/>
              <a:gd name="connsiteY7" fmla="*/ 697905 h 1032660"/>
              <a:gd name="connsiteX8" fmla="*/ 1320185 w 1320185"/>
              <a:gd name="connsiteY8" fmla="*/ 293173 h 1032660"/>
              <a:gd name="connsiteX9" fmla="*/ 101387 w 1320185"/>
              <a:gd name="connsiteY9" fmla="*/ 0 h 1032660"/>
              <a:gd name="connsiteX10" fmla="*/ 1218798 w 1320185"/>
              <a:gd name="connsiteY10" fmla="*/ 0 h 1032660"/>
              <a:gd name="connsiteX11" fmla="*/ 1320185 w 1320185"/>
              <a:gd name="connsiteY11" fmla="*/ 101387 h 1032660"/>
              <a:gd name="connsiteX12" fmla="*/ 1320185 w 1320185"/>
              <a:gd name="connsiteY12" fmla="*/ 214265 h 1032660"/>
              <a:gd name="connsiteX13" fmla="*/ 763579 w 1320185"/>
              <a:gd name="connsiteY13" fmla="*/ 609798 h 1032660"/>
              <a:gd name="connsiteX14" fmla="*/ 556411 w 1320185"/>
              <a:gd name="connsiteY14" fmla="*/ 607418 h 1032660"/>
              <a:gd name="connsiteX15" fmla="*/ 0 w 1320185"/>
              <a:gd name="connsiteY15" fmla="*/ 212707 h 1032660"/>
              <a:gd name="connsiteX16" fmla="*/ 0 w 1320185"/>
              <a:gd name="connsiteY16" fmla="*/ 101387 h 1032660"/>
              <a:gd name="connsiteX17" fmla="*/ 101387 w 1320185"/>
              <a:gd name="connsiteY17" fmla="*/ 0 h 10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0185" h="1032660">
                <a:moveTo>
                  <a:pt x="1320185" y="293173"/>
                </a:moveTo>
                <a:lnTo>
                  <a:pt x="1320185" y="931273"/>
                </a:lnTo>
                <a:cubicBezTo>
                  <a:pt x="1320185" y="987267"/>
                  <a:pt x="1274792" y="1032660"/>
                  <a:pt x="1218798" y="1032660"/>
                </a:cubicBezTo>
                <a:lnTo>
                  <a:pt x="101387" y="1032660"/>
                </a:lnTo>
                <a:cubicBezTo>
                  <a:pt x="45393" y="1032660"/>
                  <a:pt x="0" y="987267"/>
                  <a:pt x="0" y="931273"/>
                </a:cubicBezTo>
                <a:lnTo>
                  <a:pt x="0" y="305565"/>
                </a:lnTo>
                <a:lnTo>
                  <a:pt x="554030" y="697905"/>
                </a:lnTo>
                <a:cubicBezTo>
                  <a:pt x="620706" y="736007"/>
                  <a:pt x="701666" y="736005"/>
                  <a:pt x="761199" y="697905"/>
                </a:cubicBezTo>
                <a:cubicBezTo>
                  <a:pt x="890464" y="610576"/>
                  <a:pt x="1222984" y="376757"/>
                  <a:pt x="1320185" y="293173"/>
                </a:cubicBezTo>
                <a:close/>
                <a:moveTo>
                  <a:pt x="101387" y="0"/>
                </a:moveTo>
                <a:lnTo>
                  <a:pt x="1218798" y="0"/>
                </a:lnTo>
                <a:cubicBezTo>
                  <a:pt x="1274792" y="0"/>
                  <a:pt x="1320185" y="45393"/>
                  <a:pt x="1320185" y="101387"/>
                </a:cubicBezTo>
                <a:lnTo>
                  <a:pt x="1320185" y="214265"/>
                </a:lnTo>
                <a:lnTo>
                  <a:pt x="763579" y="609798"/>
                </a:lnTo>
                <a:cubicBezTo>
                  <a:pt x="705634" y="650279"/>
                  <a:pt x="626262" y="659805"/>
                  <a:pt x="556411" y="607418"/>
                </a:cubicBezTo>
                <a:lnTo>
                  <a:pt x="0" y="212707"/>
                </a:lnTo>
                <a:lnTo>
                  <a:pt x="0" y="101387"/>
                </a:lnTo>
                <a:cubicBezTo>
                  <a:pt x="0" y="45393"/>
                  <a:pt x="45393" y="0"/>
                  <a:pt x="101387" y="0"/>
                </a:cubicBez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19492" tIns="59746" rIns="59746" bIns="119492" numCol="1" spcCol="0" rtlCol="0" fromWordArt="0" anchor="b" anchorCtr="0" forceAA="0" compatLnSpc="1">
            <a:prstTxWarp prst="textNoShape">
              <a:avLst/>
            </a:prstTxWarp>
            <a:noAutofit/>
          </a:bodyPr>
          <a:lstStyle/>
          <a:p>
            <a:pPr algn="ctr" defTabSz="1194490" fontAlgn="base">
              <a:spcBef>
                <a:spcPct val="0"/>
              </a:spcBef>
              <a:spcAft>
                <a:spcPct val="0"/>
              </a:spcAft>
              <a:defRPr/>
            </a:pPr>
            <a:endParaRPr lang="en-US" sz="2352" kern="0" spc="-66" dirty="0" err="1">
              <a:ln>
                <a:solidFill>
                  <a:prstClr val="white">
                    <a:alpha val="0"/>
                  </a:prstClr>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Freeform 83"/>
          <p:cNvSpPr>
            <a:spLocks noEditPoints="1"/>
          </p:cNvSpPr>
          <p:nvPr>
            <p:custDataLst>
              <p:tags r:id="rId3"/>
            </p:custDataLst>
          </p:nvPr>
        </p:nvSpPr>
        <p:spPr bwMode="black">
          <a:xfrm>
            <a:off x="4376432" y="4325426"/>
            <a:ext cx="449633" cy="390812"/>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ysClr val="window" lastClr="FFFFFF"/>
          </a:solidFill>
          <a:ln>
            <a:noFill/>
          </a:ln>
        </p:spPr>
        <p:txBody>
          <a:bodyPr vert="horz" wrap="square" lIns="107554" tIns="53778" rIns="107554" bIns="53778" numCol="1" anchor="t" anchorCtr="0" compatLnSpc="1">
            <a:prstTxWarp prst="textNoShape">
              <a:avLst/>
            </a:prstTxWarp>
          </a:bodyPr>
          <a:lstStyle/>
          <a:p>
            <a:pPr>
              <a:defRPr/>
            </a:pPr>
            <a:endParaRPr lang="en-US" sz="2091" kern="0">
              <a:ln>
                <a:solidFill>
                  <a:prstClr val="white">
                    <a:alpha val="0"/>
                  </a:prstClr>
                </a:solidFill>
              </a:ln>
              <a:solidFill>
                <a:prstClr val="black"/>
              </a:solidFill>
              <a:latin typeface="Segoe UI"/>
            </a:endParaRPr>
          </a:p>
        </p:txBody>
      </p:sp>
      <p:sp>
        <p:nvSpPr>
          <p:cNvPr id="15" name="Freeform 133"/>
          <p:cNvSpPr/>
          <p:nvPr>
            <p:custDataLst>
              <p:tags r:id="rId4"/>
            </p:custDataLst>
          </p:nvPr>
        </p:nvSpPr>
        <p:spPr bwMode="auto">
          <a:xfrm>
            <a:off x="4871454" y="4029255"/>
            <a:ext cx="304600" cy="304766"/>
          </a:xfrm>
          <a:custGeom>
            <a:avLst/>
            <a:gdLst/>
            <a:ahLst/>
            <a:cxnLst/>
            <a:rect l="l" t="t" r="r" b="b"/>
            <a:pathLst>
              <a:path w="3702050" h="3788410">
                <a:moveTo>
                  <a:pt x="3530600" y="2639539"/>
                </a:moveTo>
                <a:lnTo>
                  <a:pt x="2551906" y="2641921"/>
                </a:lnTo>
                <a:cubicBezTo>
                  <a:pt x="2554288" y="2957833"/>
                  <a:pt x="2551906" y="3273746"/>
                  <a:pt x="2554288" y="3589658"/>
                </a:cubicBezTo>
                <a:close/>
                <a:moveTo>
                  <a:pt x="603251" y="1477008"/>
                </a:moveTo>
                <a:lnTo>
                  <a:pt x="593726" y="2531108"/>
                </a:lnTo>
                <a:cubicBezTo>
                  <a:pt x="1654969" y="2353838"/>
                  <a:pt x="1180307" y="3181454"/>
                  <a:pt x="555626" y="2785108"/>
                </a:cubicBezTo>
                <a:lnTo>
                  <a:pt x="555626" y="3185158"/>
                </a:lnTo>
                <a:cubicBezTo>
                  <a:pt x="2074599" y="3623838"/>
                  <a:pt x="2016390" y="1888965"/>
                  <a:pt x="1025526" y="2131058"/>
                </a:cubicBezTo>
                <a:lnTo>
                  <a:pt x="1025526" y="1880233"/>
                </a:lnTo>
                <a:lnTo>
                  <a:pt x="1660526" y="1883408"/>
                </a:lnTo>
                <a:lnTo>
                  <a:pt x="1660526" y="1480183"/>
                </a:lnTo>
                <a:close/>
                <a:moveTo>
                  <a:pt x="1854200" y="1475422"/>
                </a:moveTo>
                <a:lnTo>
                  <a:pt x="1854200" y="1637347"/>
                </a:lnTo>
                <a:lnTo>
                  <a:pt x="2035175" y="1637347"/>
                </a:lnTo>
                <a:cubicBezTo>
                  <a:pt x="2035969" y="1805622"/>
                  <a:pt x="2036762" y="1973897"/>
                  <a:pt x="2037556" y="2142172"/>
                </a:cubicBezTo>
                <a:lnTo>
                  <a:pt x="2239963" y="2139790"/>
                </a:lnTo>
                <a:lnTo>
                  <a:pt x="2239963" y="1632584"/>
                </a:lnTo>
                <a:lnTo>
                  <a:pt x="2423319" y="1634965"/>
                </a:lnTo>
                <a:lnTo>
                  <a:pt x="2423319" y="1475422"/>
                </a:lnTo>
                <a:close/>
                <a:moveTo>
                  <a:pt x="2499519" y="1473041"/>
                </a:moveTo>
                <a:cubicBezTo>
                  <a:pt x="2499916" y="1586150"/>
                  <a:pt x="2499520" y="1927067"/>
                  <a:pt x="2501901" y="2151698"/>
                </a:cubicBezTo>
                <a:lnTo>
                  <a:pt x="2699544" y="2156461"/>
                </a:lnTo>
                <a:cubicBezTo>
                  <a:pt x="2697957" y="2076292"/>
                  <a:pt x="2696368" y="1967548"/>
                  <a:pt x="2694781" y="1887379"/>
                </a:cubicBezTo>
                <a:lnTo>
                  <a:pt x="2932906" y="1889760"/>
                </a:lnTo>
                <a:cubicBezTo>
                  <a:pt x="2931319" y="1973104"/>
                  <a:pt x="2929731" y="2056447"/>
                  <a:pt x="2928144" y="2139791"/>
                </a:cubicBezTo>
                <a:lnTo>
                  <a:pt x="3132931" y="2142173"/>
                </a:lnTo>
                <a:cubicBezTo>
                  <a:pt x="3131344" y="1922304"/>
                  <a:pt x="3132137" y="1700054"/>
                  <a:pt x="3130550" y="1480185"/>
                </a:cubicBezTo>
                <a:lnTo>
                  <a:pt x="2928144" y="1480185"/>
                </a:lnTo>
                <a:cubicBezTo>
                  <a:pt x="2927350" y="1560354"/>
                  <a:pt x="2926557" y="1640522"/>
                  <a:pt x="2925763" y="1720691"/>
                </a:cubicBezTo>
                <a:lnTo>
                  <a:pt x="2704306" y="1720691"/>
                </a:lnTo>
                <a:lnTo>
                  <a:pt x="2704306" y="1475423"/>
                </a:lnTo>
                <a:close/>
                <a:moveTo>
                  <a:pt x="0" y="956310"/>
                </a:moveTo>
                <a:lnTo>
                  <a:pt x="3695700" y="956310"/>
                </a:lnTo>
                <a:lnTo>
                  <a:pt x="3695700" y="2751210"/>
                </a:lnTo>
                <a:lnTo>
                  <a:pt x="2658500" y="3788410"/>
                </a:lnTo>
                <a:lnTo>
                  <a:pt x="0" y="3788410"/>
                </a:lnTo>
                <a:close/>
                <a:moveTo>
                  <a:pt x="6350" y="0"/>
                </a:moveTo>
                <a:lnTo>
                  <a:pt x="3702050" y="0"/>
                </a:lnTo>
                <a:lnTo>
                  <a:pt x="3702050" y="754380"/>
                </a:lnTo>
                <a:lnTo>
                  <a:pt x="6350" y="75438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19492" tIns="59746" rIns="59746" bIns="119492" numCol="1" spcCol="0" rtlCol="0" fromWordArt="0" anchor="b" anchorCtr="0" forceAA="0" compatLnSpc="1">
            <a:prstTxWarp prst="textNoShape">
              <a:avLst/>
            </a:prstTxWarp>
            <a:noAutofit/>
          </a:bodyPr>
          <a:lstStyle/>
          <a:p>
            <a:pPr algn="ctr" defTabSz="1194490" fontAlgn="base">
              <a:spcBef>
                <a:spcPct val="0"/>
              </a:spcBef>
              <a:spcAft>
                <a:spcPct val="0"/>
              </a:spcAft>
              <a:defRPr/>
            </a:pPr>
            <a:endParaRPr lang="en-US" sz="2352" kern="0" spc="-66" dirty="0" err="1">
              <a:ln>
                <a:solidFill>
                  <a:prstClr val="white">
                    <a:alpha val="0"/>
                  </a:prstClr>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Rectangle 81"/>
          <p:cNvSpPr/>
          <p:nvPr>
            <p:custDataLst>
              <p:tags r:id="rId5"/>
            </p:custDataLst>
          </p:nvPr>
        </p:nvSpPr>
        <p:spPr bwMode="auto">
          <a:xfrm>
            <a:off x="4078825" y="1113236"/>
            <a:ext cx="1563538" cy="1084964"/>
          </a:xfrm>
          <a:prstGeom prst="rect">
            <a:avLst/>
          </a:prstGeom>
          <a:solidFill>
            <a:srgbClr val="8CC600"/>
          </a:solidFill>
          <a:ln w="9525" cap="flat" cmpd="sng" algn="ctr">
            <a:noFill/>
            <a:prstDash val="solid"/>
            <a:headEnd type="none" w="med" len="med"/>
            <a:tailEnd type="none" w="med" len="med"/>
          </a:ln>
          <a:effectLst/>
        </p:spPr>
        <p:txBody>
          <a:bodyPr vert="horz" wrap="square" lIns="119492" tIns="59746" rIns="119492" bIns="59746" numCol="1" rtlCol="0" anchor="b" anchorCtr="0" compatLnSpc="1">
            <a:prstTxWarp prst="textNoShape">
              <a:avLst/>
            </a:prstTxWarp>
            <a:noAutofit/>
          </a:bodyPr>
          <a:lstStyle/>
          <a:p>
            <a:pPr algn="ctr" defTabSz="1218498" fontAlgn="base">
              <a:spcBef>
                <a:spcPts val="1568"/>
              </a:spcBef>
              <a:defRPr/>
            </a:pPr>
            <a:r>
              <a:rPr lang="ru-RU" sz="1372" kern="0" dirty="0">
                <a:solidFill>
                  <a:prstClr val="white"/>
                </a:solidFill>
                <a:latin typeface="Segoe UI"/>
                <a:ea typeface="Segoe UI" pitchFamily="34" charset="0"/>
                <a:cs typeface="Segoe UI" pitchFamily="34" charset="0"/>
              </a:rPr>
              <a:t>Получение откликов</a:t>
            </a:r>
            <a:endParaRPr lang="en-US" sz="1372" kern="0" dirty="0">
              <a:solidFill>
                <a:prstClr val="white"/>
              </a:solidFill>
              <a:latin typeface="Segoe UI"/>
              <a:ea typeface="Segoe UI" pitchFamily="34" charset="0"/>
              <a:cs typeface="Segoe UI" pitchFamily="34" charset="0"/>
            </a:endParaRPr>
          </a:p>
        </p:txBody>
      </p:sp>
      <p:sp>
        <p:nvSpPr>
          <p:cNvPr id="18" name="Rectangle 9"/>
          <p:cNvSpPr/>
          <p:nvPr>
            <p:custDataLst>
              <p:tags r:id="rId6"/>
            </p:custDataLst>
          </p:nvPr>
        </p:nvSpPr>
        <p:spPr>
          <a:xfrm>
            <a:off x="4112278" y="1210754"/>
            <a:ext cx="482905" cy="449512"/>
          </a:xfrm>
          <a:custGeom>
            <a:avLst/>
            <a:gdLst/>
            <a:ahLst/>
            <a:cxnLst/>
            <a:rect l="l" t="t" r="r" b="b"/>
            <a:pathLst>
              <a:path w="2085506" h="1941291">
                <a:moveTo>
                  <a:pt x="923919" y="1068937"/>
                </a:moveTo>
                <a:lnTo>
                  <a:pt x="1006950" y="1168743"/>
                </a:lnTo>
                <a:lnTo>
                  <a:pt x="933447" y="1673774"/>
                </a:lnTo>
                <a:lnTo>
                  <a:pt x="1038222" y="1752355"/>
                </a:lnTo>
                <a:lnTo>
                  <a:pt x="1152522" y="1673774"/>
                </a:lnTo>
                <a:lnTo>
                  <a:pt x="1074714" y="1173917"/>
                </a:lnTo>
                <a:lnTo>
                  <a:pt x="1162049" y="1068937"/>
                </a:lnTo>
                <a:close/>
                <a:moveTo>
                  <a:pt x="1672989" y="236416"/>
                </a:moveTo>
                <a:cubicBezTo>
                  <a:pt x="1729991" y="234645"/>
                  <a:pt x="1788645" y="250692"/>
                  <a:pt x="1820935" y="291456"/>
                </a:cubicBezTo>
                <a:cubicBezTo>
                  <a:pt x="1886549" y="374289"/>
                  <a:pt x="1896329" y="546953"/>
                  <a:pt x="1819411" y="663253"/>
                </a:cubicBezTo>
                <a:cubicBezTo>
                  <a:pt x="1802047" y="692856"/>
                  <a:pt x="1782198" y="710032"/>
                  <a:pt x="1781802" y="750317"/>
                </a:cubicBezTo>
                <a:cubicBezTo>
                  <a:pt x="1785433" y="786439"/>
                  <a:pt x="1812136" y="815345"/>
                  <a:pt x="1847223" y="822228"/>
                </a:cubicBezTo>
                <a:cubicBezTo>
                  <a:pt x="1981951" y="878546"/>
                  <a:pt x="2037815" y="946352"/>
                  <a:pt x="2062824" y="1028986"/>
                </a:cubicBezTo>
                <a:cubicBezTo>
                  <a:pt x="2079909" y="1069029"/>
                  <a:pt x="2088127" y="1116405"/>
                  <a:pt x="2084766" y="1171632"/>
                </a:cubicBezTo>
                <a:cubicBezTo>
                  <a:pt x="2080443" y="1194789"/>
                  <a:pt x="2076121" y="1200143"/>
                  <a:pt x="2034827" y="1232884"/>
                </a:cubicBezTo>
                <a:cubicBezTo>
                  <a:pt x="1938610" y="1303678"/>
                  <a:pt x="1839233" y="1339358"/>
                  <a:pt x="1743002" y="1348298"/>
                </a:cubicBezTo>
                <a:cubicBezTo>
                  <a:pt x="1670263" y="1154566"/>
                  <a:pt x="1523265" y="1036464"/>
                  <a:pt x="1311275" y="982248"/>
                </a:cubicBezTo>
                <a:cubicBezTo>
                  <a:pt x="1340966" y="918566"/>
                  <a:pt x="1388865" y="868163"/>
                  <a:pt x="1498755" y="822228"/>
                </a:cubicBezTo>
                <a:cubicBezTo>
                  <a:pt x="1533841" y="815345"/>
                  <a:pt x="1560544" y="786439"/>
                  <a:pt x="1564175" y="750317"/>
                </a:cubicBezTo>
                <a:cubicBezTo>
                  <a:pt x="1563780" y="710032"/>
                  <a:pt x="1543931" y="692856"/>
                  <a:pt x="1526567" y="663253"/>
                </a:cubicBezTo>
                <a:cubicBezTo>
                  <a:pt x="1449649" y="546953"/>
                  <a:pt x="1459429" y="374289"/>
                  <a:pt x="1525042" y="291456"/>
                </a:cubicBezTo>
                <a:cubicBezTo>
                  <a:pt x="1557332" y="250692"/>
                  <a:pt x="1615986" y="234645"/>
                  <a:pt x="1672989" y="236416"/>
                </a:cubicBezTo>
                <a:close/>
                <a:moveTo>
                  <a:pt x="412517" y="236416"/>
                </a:moveTo>
                <a:cubicBezTo>
                  <a:pt x="469520" y="234645"/>
                  <a:pt x="528174" y="250692"/>
                  <a:pt x="560464" y="291456"/>
                </a:cubicBezTo>
                <a:cubicBezTo>
                  <a:pt x="626077" y="374289"/>
                  <a:pt x="635857" y="546953"/>
                  <a:pt x="558939" y="663253"/>
                </a:cubicBezTo>
                <a:cubicBezTo>
                  <a:pt x="541575" y="692856"/>
                  <a:pt x="521726" y="710032"/>
                  <a:pt x="521331" y="750317"/>
                </a:cubicBezTo>
                <a:cubicBezTo>
                  <a:pt x="524962" y="786439"/>
                  <a:pt x="551665" y="815345"/>
                  <a:pt x="586751" y="822228"/>
                </a:cubicBezTo>
                <a:cubicBezTo>
                  <a:pt x="696641" y="868163"/>
                  <a:pt x="744540" y="918566"/>
                  <a:pt x="774231" y="982248"/>
                </a:cubicBezTo>
                <a:cubicBezTo>
                  <a:pt x="562241" y="1036464"/>
                  <a:pt x="415243" y="1154566"/>
                  <a:pt x="342504" y="1348298"/>
                </a:cubicBezTo>
                <a:cubicBezTo>
                  <a:pt x="246273" y="1339358"/>
                  <a:pt x="146896" y="1303678"/>
                  <a:pt x="50679" y="1232884"/>
                </a:cubicBezTo>
                <a:cubicBezTo>
                  <a:pt x="9385" y="1200143"/>
                  <a:pt x="5063" y="1194789"/>
                  <a:pt x="740" y="1171632"/>
                </a:cubicBezTo>
                <a:cubicBezTo>
                  <a:pt x="-2621" y="1116405"/>
                  <a:pt x="5597" y="1069029"/>
                  <a:pt x="22682" y="1028986"/>
                </a:cubicBezTo>
                <a:cubicBezTo>
                  <a:pt x="47691" y="946352"/>
                  <a:pt x="103555" y="878546"/>
                  <a:pt x="238283" y="822228"/>
                </a:cubicBezTo>
                <a:cubicBezTo>
                  <a:pt x="273370" y="815345"/>
                  <a:pt x="300073" y="786439"/>
                  <a:pt x="303704" y="750317"/>
                </a:cubicBezTo>
                <a:cubicBezTo>
                  <a:pt x="303308" y="710032"/>
                  <a:pt x="283459" y="692856"/>
                  <a:pt x="266095" y="663253"/>
                </a:cubicBezTo>
                <a:cubicBezTo>
                  <a:pt x="189177" y="546953"/>
                  <a:pt x="198957" y="374289"/>
                  <a:pt x="264571" y="291456"/>
                </a:cubicBezTo>
                <a:cubicBezTo>
                  <a:pt x="296861" y="250692"/>
                  <a:pt x="355515" y="234645"/>
                  <a:pt x="412517" y="236416"/>
                </a:cubicBezTo>
                <a:close/>
                <a:moveTo>
                  <a:pt x="1042984" y="229"/>
                </a:moveTo>
                <a:cubicBezTo>
                  <a:pt x="1142114" y="-2850"/>
                  <a:pt x="1244116" y="25056"/>
                  <a:pt x="1300270" y="95947"/>
                </a:cubicBezTo>
                <a:cubicBezTo>
                  <a:pt x="1414375" y="239997"/>
                  <a:pt x="1431383" y="540267"/>
                  <a:pt x="1297619" y="742517"/>
                </a:cubicBezTo>
                <a:cubicBezTo>
                  <a:pt x="1267422" y="793999"/>
                  <a:pt x="1232903" y="823869"/>
                  <a:pt x="1232216" y="893926"/>
                </a:cubicBezTo>
                <a:cubicBezTo>
                  <a:pt x="1238530" y="956743"/>
                  <a:pt x="1284968" y="1007012"/>
                  <a:pt x="1345985" y="1018982"/>
                </a:cubicBezTo>
                <a:cubicBezTo>
                  <a:pt x="1580284" y="1116921"/>
                  <a:pt x="1677433" y="1234839"/>
                  <a:pt x="1720926" y="1378544"/>
                </a:cubicBezTo>
                <a:cubicBezTo>
                  <a:pt x="1750637" y="1448180"/>
                  <a:pt x="1764928" y="1530569"/>
                  <a:pt x="1759083" y="1626611"/>
                </a:cubicBezTo>
                <a:cubicBezTo>
                  <a:pt x="1751566" y="1666881"/>
                  <a:pt x="1744049" y="1676193"/>
                  <a:pt x="1672238" y="1733131"/>
                </a:cubicBezTo>
                <a:cubicBezTo>
                  <a:pt x="1463807" y="1886488"/>
                  <a:pt x="1246847" y="1945096"/>
                  <a:pt x="1042984" y="1941101"/>
                </a:cubicBezTo>
                <a:cubicBezTo>
                  <a:pt x="839121" y="1945096"/>
                  <a:pt x="622161" y="1886488"/>
                  <a:pt x="413730" y="1733131"/>
                </a:cubicBezTo>
                <a:cubicBezTo>
                  <a:pt x="341919" y="1676193"/>
                  <a:pt x="334402" y="1666881"/>
                  <a:pt x="326885" y="1626611"/>
                </a:cubicBezTo>
                <a:cubicBezTo>
                  <a:pt x="321040" y="1530569"/>
                  <a:pt x="335331" y="1448180"/>
                  <a:pt x="365042" y="1378544"/>
                </a:cubicBezTo>
                <a:cubicBezTo>
                  <a:pt x="408535" y="1234839"/>
                  <a:pt x="505684" y="1116921"/>
                  <a:pt x="739983" y="1018982"/>
                </a:cubicBezTo>
                <a:cubicBezTo>
                  <a:pt x="801000" y="1007012"/>
                  <a:pt x="847438" y="956743"/>
                  <a:pt x="853752" y="893926"/>
                </a:cubicBezTo>
                <a:cubicBezTo>
                  <a:pt x="853065" y="823869"/>
                  <a:pt x="818546" y="793999"/>
                  <a:pt x="788349" y="742517"/>
                </a:cubicBezTo>
                <a:cubicBezTo>
                  <a:pt x="654585" y="540267"/>
                  <a:pt x="671593" y="239997"/>
                  <a:pt x="785698" y="95947"/>
                </a:cubicBezTo>
                <a:cubicBezTo>
                  <a:pt x="841852" y="25056"/>
                  <a:pt x="943854" y="-2850"/>
                  <a:pt x="1042984" y="229"/>
                </a:cubicBezTo>
                <a:close/>
              </a:path>
            </a:pathLst>
          </a:custGeom>
          <a:solidFill>
            <a:sysClr val="window" lastClr="FFFFFF"/>
          </a:solidFill>
          <a:ln w="10795" cap="flat" cmpd="sng" algn="ctr">
            <a:noFill/>
            <a:prstDash val="solid"/>
          </a:ln>
          <a:effectLst/>
        </p:spPr>
        <p:txBody>
          <a:bodyPr rot="0" spcFirstLastPara="0" vertOverflow="overflow" horzOverflow="overflow" vert="horz" wrap="square" lIns="119492" tIns="119492" rIns="119492" bIns="119492" numCol="1" spcCol="0" rtlCol="0" fromWordArt="0" anchor="b" anchorCtr="0" forceAA="0" compatLnSpc="1">
            <a:prstTxWarp prst="textNoShape">
              <a:avLst/>
            </a:prstTxWarp>
            <a:noAutofit/>
          </a:bodyPr>
          <a:lstStyle/>
          <a:p>
            <a:pPr algn="r">
              <a:defRPr/>
            </a:pPr>
            <a:endParaRPr lang="en-US" sz="1568" kern="0" dirty="0" err="1">
              <a:ln>
                <a:solidFill>
                  <a:prstClr val="white">
                    <a:alpha val="0"/>
                  </a:prstClr>
                </a:solidFill>
              </a:ln>
              <a:solidFill>
                <a:prstClr val="white"/>
              </a:solidFill>
              <a:latin typeface="Segoe UI"/>
            </a:endParaRPr>
          </a:p>
        </p:txBody>
      </p:sp>
      <p:sp>
        <p:nvSpPr>
          <p:cNvPr id="19" name="Rectangle 9"/>
          <p:cNvSpPr/>
          <p:nvPr>
            <p:custDataLst>
              <p:tags r:id="rId7"/>
            </p:custDataLst>
          </p:nvPr>
        </p:nvSpPr>
        <p:spPr>
          <a:xfrm>
            <a:off x="4640956" y="1224747"/>
            <a:ext cx="482905" cy="449512"/>
          </a:xfrm>
          <a:custGeom>
            <a:avLst/>
            <a:gdLst/>
            <a:ahLst/>
            <a:cxnLst/>
            <a:rect l="l" t="t" r="r" b="b"/>
            <a:pathLst>
              <a:path w="2085506" h="1941291">
                <a:moveTo>
                  <a:pt x="923919" y="1068937"/>
                </a:moveTo>
                <a:lnTo>
                  <a:pt x="1006950" y="1168743"/>
                </a:lnTo>
                <a:lnTo>
                  <a:pt x="933447" y="1673774"/>
                </a:lnTo>
                <a:lnTo>
                  <a:pt x="1038222" y="1752355"/>
                </a:lnTo>
                <a:lnTo>
                  <a:pt x="1152522" y="1673774"/>
                </a:lnTo>
                <a:lnTo>
                  <a:pt x="1074714" y="1173917"/>
                </a:lnTo>
                <a:lnTo>
                  <a:pt x="1162049" y="1068937"/>
                </a:lnTo>
                <a:close/>
                <a:moveTo>
                  <a:pt x="1672989" y="236416"/>
                </a:moveTo>
                <a:cubicBezTo>
                  <a:pt x="1729991" y="234645"/>
                  <a:pt x="1788645" y="250692"/>
                  <a:pt x="1820935" y="291456"/>
                </a:cubicBezTo>
                <a:cubicBezTo>
                  <a:pt x="1886549" y="374289"/>
                  <a:pt x="1896329" y="546953"/>
                  <a:pt x="1819411" y="663253"/>
                </a:cubicBezTo>
                <a:cubicBezTo>
                  <a:pt x="1802047" y="692856"/>
                  <a:pt x="1782198" y="710032"/>
                  <a:pt x="1781802" y="750317"/>
                </a:cubicBezTo>
                <a:cubicBezTo>
                  <a:pt x="1785433" y="786439"/>
                  <a:pt x="1812136" y="815345"/>
                  <a:pt x="1847223" y="822228"/>
                </a:cubicBezTo>
                <a:cubicBezTo>
                  <a:pt x="1981951" y="878546"/>
                  <a:pt x="2037815" y="946352"/>
                  <a:pt x="2062824" y="1028986"/>
                </a:cubicBezTo>
                <a:cubicBezTo>
                  <a:pt x="2079909" y="1069029"/>
                  <a:pt x="2088127" y="1116405"/>
                  <a:pt x="2084766" y="1171632"/>
                </a:cubicBezTo>
                <a:cubicBezTo>
                  <a:pt x="2080443" y="1194789"/>
                  <a:pt x="2076121" y="1200143"/>
                  <a:pt x="2034827" y="1232884"/>
                </a:cubicBezTo>
                <a:cubicBezTo>
                  <a:pt x="1938610" y="1303678"/>
                  <a:pt x="1839233" y="1339358"/>
                  <a:pt x="1743002" y="1348298"/>
                </a:cubicBezTo>
                <a:cubicBezTo>
                  <a:pt x="1670263" y="1154566"/>
                  <a:pt x="1523265" y="1036464"/>
                  <a:pt x="1311275" y="982248"/>
                </a:cubicBezTo>
                <a:cubicBezTo>
                  <a:pt x="1340966" y="918566"/>
                  <a:pt x="1388865" y="868163"/>
                  <a:pt x="1498755" y="822228"/>
                </a:cubicBezTo>
                <a:cubicBezTo>
                  <a:pt x="1533841" y="815345"/>
                  <a:pt x="1560544" y="786439"/>
                  <a:pt x="1564175" y="750317"/>
                </a:cubicBezTo>
                <a:cubicBezTo>
                  <a:pt x="1563780" y="710032"/>
                  <a:pt x="1543931" y="692856"/>
                  <a:pt x="1526567" y="663253"/>
                </a:cubicBezTo>
                <a:cubicBezTo>
                  <a:pt x="1449649" y="546953"/>
                  <a:pt x="1459429" y="374289"/>
                  <a:pt x="1525042" y="291456"/>
                </a:cubicBezTo>
                <a:cubicBezTo>
                  <a:pt x="1557332" y="250692"/>
                  <a:pt x="1615986" y="234645"/>
                  <a:pt x="1672989" y="236416"/>
                </a:cubicBezTo>
                <a:close/>
                <a:moveTo>
                  <a:pt x="412517" y="236416"/>
                </a:moveTo>
                <a:cubicBezTo>
                  <a:pt x="469520" y="234645"/>
                  <a:pt x="528174" y="250692"/>
                  <a:pt x="560464" y="291456"/>
                </a:cubicBezTo>
                <a:cubicBezTo>
                  <a:pt x="626077" y="374289"/>
                  <a:pt x="635857" y="546953"/>
                  <a:pt x="558939" y="663253"/>
                </a:cubicBezTo>
                <a:cubicBezTo>
                  <a:pt x="541575" y="692856"/>
                  <a:pt x="521726" y="710032"/>
                  <a:pt x="521331" y="750317"/>
                </a:cubicBezTo>
                <a:cubicBezTo>
                  <a:pt x="524962" y="786439"/>
                  <a:pt x="551665" y="815345"/>
                  <a:pt x="586751" y="822228"/>
                </a:cubicBezTo>
                <a:cubicBezTo>
                  <a:pt x="696641" y="868163"/>
                  <a:pt x="744540" y="918566"/>
                  <a:pt x="774231" y="982248"/>
                </a:cubicBezTo>
                <a:cubicBezTo>
                  <a:pt x="562241" y="1036464"/>
                  <a:pt x="415243" y="1154566"/>
                  <a:pt x="342504" y="1348298"/>
                </a:cubicBezTo>
                <a:cubicBezTo>
                  <a:pt x="246273" y="1339358"/>
                  <a:pt x="146896" y="1303678"/>
                  <a:pt x="50679" y="1232884"/>
                </a:cubicBezTo>
                <a:cubicBezTo>
                  <a:pt x="9385" y="1200143"/>
                  <a:pt x="5063" y="1194789"/>
                  <a:pt x="740" y="1171632"/>
                </a:cubicBezTo>
                <a:cubicBezTo>
                  <a:pt x="-2621" y="1116405"/>
                  <a:pt x="5597" y="1069029"/>
                  <a:pt x="22682" y="1028986"/>
                </a:cubicBezTo>
                <a:cubicBezTo>
                  <a:pt x="47691" y="946352"/>
                  <a:pt x="103555" y="878546"/>
                  <a:pt x="238283" y="822228"/>
                </a:cubicBezTo>
                <a:cubicBezTo>
                  <a:pt x="273370" y="815345"/>
                  <a:pt x="300073" y="786439"/>
                  <a:pt x="303704" y="750317"/>
                </a:cubicBezTo>
                <a:cubicBezTo>
                  <a:pt x="303308" y="710032"/>
                  <a:pt x="283459" y="692856"/>
                  <a:pt x="266095" y="663253"/>
                </a:cubicBezTo>
                <a:cubicBezTo>
                  <a:pt x="189177" y="546953"/>
                  <a:pt x="198957" y="374289"/>
                  <a:pt x="264571" y="291456"/>
                </a:cubicBezTo>
                <a:cubicBezTo>
                  <a:pt x="296861" y="250692"/>
                  <a:pt x="355515" y="234645"/>
                  <a:pt x="412517" y="236416"/>
                </a:cubicBezTo>
                <a:close/>
                <a:moveTo>
                  <a:pt x="1042984" y="229"/>
                </a:moveTo>
                <a:cubicBezTo>
                  <a:pt x="1142114" y="-2850"/>
                  <a:pt x="1244116" y="25056"/>
                  <a:pt x="1300270" y="95947"/>
                </a:cubicBezTo>
                <a:cubicBezTo>
                  <a:pt x="1414375" y="239997"/>
                  <a:pt x="1431383" y="540267"/>
                  <a:pt x="1297619" y="742517"/>
                </a:cubicBezTo>
                <a:cubicBezTo>
                  <a:pt x="1267422" y="793999"/>
                  <a:pt x="1232903" y="823869"/>
                  <a:pt x="1232216" y="893926"/>
                </a:cubicBezTo>
                <a:cubicBezTo>
                  <a:pt x="1238530" y="956743"/>
                  <a:pt x="1284968" y="1007012"/>
                  <a:pt x="1345985" y="1018982"/>
                </a:cubicBezTo>
                <a:cubicBezTo>
                  <a:pt x="1580284" y="1116921"/>
                  <a:pt x="1677433" y="1234839"/>
                  <a:pt x="1720926" y="1378544"/>
                </a:cubicBezTo>
                <a:cubicBezTo>
                  <a:pt x="1750637" y="1448180"/>
                  <a:pt x="1764928" y="1530569"/>
                  <a:pt x="1759083" y="1626611"/>
                </a:cubicBezTo>
                <a:cubicBezTo>
                  <a:pt x="1751566" y="1666881"/>
                  <a:pt x="1744049" y="1676193"/>
                  <a:pt x="1672238" y="1733131"/>
                </a:cubicBezTo>
                <a:cubicBezTo>
                  <a:pt x="1463807" y="1886488"/>
                  <a:pt x="1246847" y="1945096"/>
                  <a:pt x="1042984" y="1941101"/>
                </a:cubicBezTo>
                <a:cubicBezTo>
                  <a:pt x="839121" y="1945096"/>
                  <a:pt x="622161" y="1886488"/>
                  <a:pt x="413730" y="1733131"/>
                </a:cubicBezTo>
                <a:cubicBezTo>
                  <a:pt x="341919" y="1676193"/>
                  <a:pt x="334402" y="1666881"/>
                  <a:pt x="326885" y="1626611"/>
                </a:cubicBezTo>
                <a:cubicBezTo>
                  <a:pt x="321040" y="1530569"/>
                  <a:pt x="335331" y="1448180"/>
                  <a:pt x="365042" y="1378544"/>
                </a:cubicBezTo>
                <a:cubicBezTo>
                  <a:pt x="408535" y="1234839"/>
                  <a:pt x="505684" y="1116921"/>
                  <a:pt x="739983" y="1018982"/>
                </a:cubicBezTo>
                <a:cubicBezTo>
                  <a:pt x="801000" y="1007012"/>
                  <a:pt x="847438" y="956743"/>
                  <a:pt x="853752" y="893926"/>
                </a:cubicBezTo>
                <a:cubicBezTo>
                  <a:pt x="853065" y="823869"/>
                  <a:pt x="818546" y="793999"/>
                  <a:pt x="788349" y="742517"/>
                </a:cubicBezTo>
                <a:cubicBezTo>
                  <a:pt x="654585" y="540267"/>
                  <a:pt x="671593" y="239997"/>
                  <a:pt x="785698" y="95947"/>
                </a:cubicBezTo>
                <a:cubicBezTo>
                  <a:pt x="841852" y="25056"/>
                  <a:pt x="943854" y="-2850"/>
                  <a:pt x="1042984" y="229"/>
                </a:cubicBezTo>
                <a:close/>
              </a:path>
            </a:pathLst>
          </a:custGeom>
          <a:solidFill>
            <a:sysClr val="window" lastClr="FFFFFF"/>
          </a:solidFill>
          <a:ln w="10795" cap="flat" cmpd="sng" algn="ctr">
            <a:noFill/>
            <a:prstDash val="solid"/>
          </a:ln>
          <a:effectLst/>
        </p:spPr>
        <p:txBody>
          <a:bodyPr rot="0" spcFirstLastPara="0" vertOverflow="overflow" horzOverflow="overflow" vert="horz" wrap="square" lIns="119492" tIns="119492" rIns="119492" bIns="119492" numCol="1" spcCol="0" rtlCol="0" fromWordArt="0" anchor="b" anchorCtr="0" forceAA="0" compatLnSpc="1">
            <a:prstTxWarp prst="textNoShape">
              <a:avLst/>
            </a:prstTxWarp>
            <a:noAutofit/>
          </a:bodyPr>
          <a:lstStyle/>
          <a:p>
            <a:pPr algn="r">
              <a:defRPr/>
            </a:pPr>
            <a:endParaRPr lang="en-US" sz="1568" kern="0" dirty="0" err="1">
              <a:ln>
                <a:solidFill>
                  <a:prstClr val="white">
                    <a:alpha val="0"/>
                  </a:prstClr>
                </a:solidFill>
              </a:ln>
              <a:solidFill>
                <a:prstClr val="white"/>
              </a:solidFill>
              <a:latin typeface="Segoe UI"/>
            </a:endParaRPr>
          </a:p>
        </p:txBody>
      </p:sp>
      <p:sp>
        <p:nvSpPr>
          <p:cNvPr id="20" name="Rectangle 9"/>
          <p:cNvSpPr/>
          <p:nvPr>
            <p:custDataLst>
              <p:tags r:id="rId8"/>
            </p:custDataLst>
          </p:nvPr>
        </p:nvSpPr>
        <p:spPr>
          <a:xfrm>
            <a:off x="5123861" y="1210754"/>
            <a:ext cx="482905" cy="449512"/>
          </a:xfrm>
          <a:custGeom>
            <a:avLst/>
            <a:gdLst/>
            <a:ahLst/>
            <a:cxnLst/>
            <a:rect l="l" t="t" r="r" b="b"/>
            <a:pathLst>
              <a:path w="2085506" h="1941291">
                <a:moveTo>
                  <a:pt x="923919" y="1068937"/>
                </a:moveTo>
                <a:lnTo>
                  <a:pt x="1006950" y="1168743"/>
                </a:lnTo>
                <a:lnTo>
                  <a:pt x="933447" y="1673774"/>
                </a:lnTo>
                <a:lnTo>
                  <a:pt x="1038222" y="1752355"/>
                </a:lnTo>
                <a:lnTo>
                  <a:pt x="1152522" y="1673774"/>
                </a:lnTo>
                <a:lnTo>
                  <a:pt x="1074714" y="1173917"/>
                </a:lnTo>
                <a:lnTo>
                  <a:pt x="1162049" y="1068937"/>
                </a:lnTo>
                <a:close/>
                <a:moveTo>
                  <a:pt x="1672989" y="236416"/>
                </a:moveTo>
                <a:cubicBezTo>
                  <a:pt x="1729991" y="234645"/>
                  <a:pt x="1788645" y="250692"/>
                  <a:pt x="1820935" y="291456"/>
                </a:cubicBezTo>
                <a:cubicBezTo>
                  <a:pt x="1886549" y="374289"/>
                  <a:pt x="1896329" y="546953"/>
                  <a:pt x="1819411" y="663253"/>
                </a:cubicBezTo>
                <a:cubicBezTo>
                  <a:pt x="1802047" y="692856"/>
                  <a:pt x="1782198" y="710032"/>
                  <a:pt x="1781802" y="750317"/>
                </a:cubicBezTo>
                <a:cubicBezTo>
                  <a:pt x="1785433" y="786439"/>
                  <a:pt x="1812136" y="815345"/>
                  <a:pt x="1847223" y="822228"/>
                </a:cubicBezTo>
                <a:cubicBezTo>
                  <a:pt x="1981951" y="878546"/>
                  <a:pt x="2037815" y="946352"/>
                  <a:pt x="2062824" y="1028986"/>
                </a:cubicBezTo>
                <a:cubicBezTo>
                  <a:pt x="2079909" y="1069029"/>
                  <a:pt x="2088127" y="1116405"/>
                  <a:pt x="2084766" y="1171632"/>
                </a:cubicBezTo>
                <a:cubicBezTo>
                  <a:pt x="2080443" y="1194789"/>
                  <a:pt x="2076121" y="1200143"/>
                  <a:pt x="2034827" y="1232884"/>
                </a:cubicBezTo>
                <a:cubicBezTo>
                  <a:pt x="1938610" y="1303678"/>
                  <a:pt x="1839233" y="1339358"/>
                  <a:pt x="1743002" y="1348298"/>
                </a:cubicBezTo>
                <a:cubicBezTo>
                  <a:pt x="1670263" y="1154566"/>
                  <a:pt x="1523265" y="1036464"/>
                  <a:pt x="1311275" y="982248"/>
                </a:cubicBezTo>
                <a:cubicBezTo>
                  <a:pt x="1340966" y="918566"/>
                  <a:pt x="1388865" y="868163"/>
                  <a:pt x="1498755" y="822228"/>
                </a:cubicBezTo>
                <a:cubicBezTo>
                  <a:pt x="1533841" y="815345"/>
                  <a:pt x="1560544" y="786439"/>
                  <a:pt x="1564175" y="750317"/>
                </a:cubicBezTo>
                <a:cubicBezTo>
                  <a:pt x="1563780" y="710032"/>
                  <a:pt x="1543931" y="692856"/>
                  <a:pt x="1526567" y="663253"/>
                </a:cubicBezTo>
                <a:cubicBezTo>
                  <a:pt x="1449649" y="546953"/>
                  <a:pt x="1459429" y="374289"/>
                  <a:pt x="1525042" y="291456"/>
                </a:cubicBezTo>
                <a:cubicBezTo>
                  <a:pt x="1557332" y="250692"/>
                  <a:pt x="1615986" y="234645"/>
                  <a:pt x="1672989" y="236416"/>
                </a:cubicBezTo>
                <a:close/>
                <a:moveTo>
                  <a:pt x="412517" y="236416"/>
                </a:moveTo>
                <a:cubicBezTo>
                  <a:pt x="469520" y="234645"/>
                  <a:pt x="528174" y="250692"/>
                  <a:pt x="560464" y="291456"/>
                </a:cubicBezTo>
                <a:cubicBezTo>
                  <a:pt x="626077" y="374289"/>
                  <a:pt x="635857" y="546953"/>
                  <a:pt x="558939" y="663253"/>
                </a:cubicBezTo>
                <a:cubicBezTo>
                  <a:pt x="541575" y="692856"/>
                  <a:pt x="521726" y="710032"/>
                  <a:pt x="521331" y="750317"/>
                </a:cubicBezTo>
                <a:cubicBezTo>
                  <a:pt x="524962" y="786439"/>
                  <a:pt x="551665" y="815345"/>
                  <a:pt x="586751" y="822228"/>
                </a:cubicBezTo>
                <a:cubicBezTo>
                  <a:pt x="696641" y="868163"/>
                  <a:pt x="744540" y="918566"/>
                  <a:pt x="774231" y="982248"/>
                </a:cubicBezTo>
                <a:cubicBezTo>
                  <a:pt x="562241" y="1036464"/>
                  <a:pt x="415243" y="1154566"/>
                  <a:pt x="342504" y="1348298"/>
                </a:cubicBezTo>
                <a:cubicBezTo>
                  <a:pt x="246273" y="1339358"/>
                  <a:pt x="146896" y="1303678"/>
                  <a:pt x="50679" y="1232884"/>
                </a:cubicBezTo>
                <a:cubicBezTo>
                  <a:pt x="9385" y="1200143"/>
                  <a:pt x="5063" y="1194789"/>
                  <a:pt x="740" y="1171632"/>
                </a:cubicBezTo>
                <a:cubicBezTo>
                  <a:pt x="-2621" y="1116405"/>
                  <a:pt x="5597" y="1069029"/>
                  <a:pt x="22682" y="1028986"/>
                </a:cubicBezTo>
                <a:cubicBezTo>
                  <a:pt x="47691" y="946352"/>
                  <a:pt x="103555" y="878546"/>
                  <a:pt x="238283" y="822228"/>
                </a:cubicBezTo>
                <a:cubicBezTo>
                  <a:pt x="273370" y="815345"/>
                  <a:pt x="300073" y="786439"/>
                  <a:pt x="303704" y="750317"/>
                </a:cubicBezTo>
                <a:cubicBezTo>
                  <a:pt x="303308" y="710032"/>
                  <a:pt x="283459" y="692856"/>
                  <a:pt x="266095" y="663253"/>
                </a:cubicBezTo>
                <a:cubicBezTo>
                  <a:pt x="189177" y="546953"/>
                  <a:pt x="198957" y="374289"/>
                  <a:pt x="264571" y="291456"/>
                </a:cubicBezTo>
                <a:cubicBezTo>
                  <a:pt x="296861" y="250692"/>
                  <a:pt x="355515" y="234645"/>
                  <a:pt x="412517" y="236416"/>
                </a:cubicBezTo>
                <a:close/>
                <a:moveTo>
                  <a:pt x="1042984" y="229"/>
                </a:moveTo>
                <a:cubicBezTo>
                  <a:pt x="1142114" y="-2850"/>
                  <a:pt x="1244116" y="25056"/>
                  <a:pt x="1300270" y="95947"/>
                </a:cubicBezTo>
                <a:cubicBezTo>
                  <a:pt x="1414375" y="239997"/>
                  <a:pt x="1431383" y="540267"/>
                  <a:pt x="1297619" y="742517"/>
                </a:cubicBezTo>
                <a:cubicBezTo>
                  <a:pt x="1267422" y="793999"/>
                  <a:pt x="1232903" y="823869"/>
                  <a:pt x="1232216" y="893926"/>
                </a:cubicBezTo>
                <a:cubicBezTo>
                  <a:pt x="1238530" y="956743"/>
                  <a:pt x="1284968" y="1007012"/>
                  <a:pt x="1345985" y="1018982"/>
                </a:cubicBezTo>
                <a:cubicBezTo>
                  <a:pt x="1580284" y="1116921"/>
                  <a:pt x="1677433" y="1234839"/>
                  <a:pt x="1720926" y="1378544"/>
                </a:cubicBezTo>
                <a:cubicBezTo>
                  <a:pt x="1750637" y="1448180"/>
                  <a:pt x="1764928" y="1530569"/>
                  <a:pt x="1759083" y="1626611"/>
                </a:cubicBezTo>
                <a:cubicBezTo>
                  <a:pt x="1751566" y="1666881"/>
                  <a:pt x="1744049" y="1676193"/>
                  <a:pt x="1672238" y="1733131"/>
                </a:cubicBezTo>
                <a:cubicBezTo>
                  <a:pt x="1463807" y="1886488"/>
                  <a:pt x="1246847" y="1945096"/>
                  <a:pt x="1042984" y="1941101"/>
                </a:cubicBezTo>
                <a:cubicBezTo>
                  <a:pt x="839121" y="1945096"/>
                  <a:pt x="622161" y="1886488"/>
                  <a:pt x="413730" y="1733131"/>
                </a:cubicBezTo>
                <a:cubicBezTo>
                  <a:pt x="341919" y="1676193"/>
                  <a:pt x="334402" y="1666881"/>
                  <a:pt x="326885" y="1626611"/>
                </a:cubicBezTo>
                <a:cubicBezTo>
                  <a:pt x="321040" y="1530569"/>
                  <a:pt x="335331" y="1448180"/>
                  <a:pt x="365042" y="1378544"/>
                </a:cubicBezTo>
                <a:cubicBezTo>
                  <a:pt x="408535" y="1234839"/>
                  <a:pt x="505684" y="1116921"/>
                  <a:pt x="739983" y="1018982"/>
                </a:cubicBezTo>
                <a:cubicBezTo>
                  <a:pt x="801000" y="1007012"/>
                  <a:pt x="847438" y="956743"/>
                  <a:pt x="853752" y="893926"/>
                </a:cubicBezTo>
                <a:cubicBezTo>
                  <a:pt x="853065" y="823869"/>
                  <a:pt x="818546" y="793999"/>
                  <a:pt x="788349" y="742517"/>
                </a:cubicBezTo>
                <a:cubicBezTo>
                  <a:pt x="654585" y="540267"/>
                  <a:pt x="671593" y="239997"/>
                  <a:pt x="785698" y="95947"/>
                </a:cubicBezTo>
                <a:cubicBezTo>
                  <a:pt x="841852" y="25056"/>
                  <a:pt x="943854" y="-2850"/>
                  <a:pt x="1042984" y="229"/>
                </a:cubicBezTo>
                <a:close/>
              </a:path>
            </a:pathLst>
          </a:custGeom>
          <a:solidFill>
            <a:sysClr val="window" lastClr="FFFFFF"/>
          </a:solidFill>
          <a:ln w="10795" cap="flat" cmpd="sng" algn="ctr">
            <a:noFill/>
            <a:prstDash val="solid"/>
          </a:ln>
          <a:effectLst/>
        </p:spPr>
        <p:txBody>
          <a:bodyPr rot="0" spcFirstLastPara="0" vertOverflow="overflow" horzOverflow="overflow" vert="horz" wrap="square" lIns="119492" tIns="119492" rIns="119492" bIns="119492" numCol="1" spcCol="0" rtlCol="0" fromWordArt="0" anchor="b" anchorCtr="0" forceAA="0" compatLnSpc="1">
            <a:prstTxWarp prst="textNoShape">
              <a:avLst/>
            </a:prstTxWarp>
            <a:noAutofit/>
          </a:bodyPr>
          <a:lstStyle/>
          <a:p>
            <a:pPr algn="r">
              <a:defRPr/>
            </a:pPr>
            <a:endParaRPr lang="en-US" sz="1568" kern="0" dirty="0" err="1">
              <a:ln>
                <a:solidFill>
                  <a:prstClr val="white">
                    <a:alpha val="0"/>
                  </a:prstClr>
                </a:solidFill>
              </a:ln>
              <a:solidFill>
                <a:prstClr val="white"/>
              </a:solidFill>
              <a:latin typeface="Segoe UI"/>
            </a:endParaRPr>
          </a:p>
        </p:txBody>
      </p:sp>
      <p:sp>
        <p:nvSpPr>
          <p:cNvPr id="21" name="Rectangle 81"/>
          <p:cNvSpPr/>
          <p:nvPr>
            <p:custDataLst>
              <p:tags r:id="rId9"/>
            </p:custDataLst>
          </p:nvPr>
        </p:nvSpPr>
        <p:spPr bwMode="auto">
          <a:xfrm>
            <a:off x="6260231" y="2788609"/>
            <a:ext cx="1568743" cy="1568742"/>
          </a:xfrm>
          <a:prstGeom prst="rect">
            <a:avLst/>
          </a:prstGeom>
          <a:solidFill>
            <a:srgbClr val="8CC600"/>
          </a:solidFill>
          <a:ln w="9525" cap="flat" cmpd="sng" algn="ctr">
            <a:noFill/>
            <a:prstDash val="solid"/>
            <a:headEnd type="none" w="med" len="med"/>
            <a:tailEnd type="none" w="med" len="med"/>
          </a:ln>
          <a:effectLst/>
        </p:spPr>
        <p:txBody>
          <a:bodyPr vert="horz" wrap="square" lIns="119492" tIns="59746" rIns="119492" bIns="59746" numCol="1" rtlCol="0" anchor="ctr" anchorCtr="0" compatLnSpc="1">
            <a:prstTxWarp prst="textNoShape">
              <a:avLst/>
            </a:prstTxWarp>
            <a:noAutofit/>
          </a:bodyPr>
          <a:lstStyle/>
          <a:p>
            <a:pPr algn="ctr" defTabSz="1218498" fontAlgn="base">
              <a:spcBef>
                <a:spcPts val="1568"/>
              </a:spcBef>
              <a:defRPr/>
            </a:pPr>
            <a:endParaRPr lang="ru-RU" sz="1372" kern="0" dirty="0">
              <a:solidFill>
                <a:prstClr val="white"/>
              </a:solidFill>
              <a:latin typeface="Segoe UI"/>
              <a:ea typeface="Segoe UI" pitchFamily="34" charset="0"/>
              <a:cs typeface="Segoe UI" pitchFamily="34" charset="0"/>
            </a:endParaRPr>
          </a:p>
          <a:p>
            <a:pPr algn="ctr" defTabSz="1218498" fontAlgn="base">
              <a:spcBef>
                <a:spcPts val="1568"/>
              </a:spcBef>
              <a:defRPr/>
            </a:pPr>
            <a:r>
              <a:rPr lang="ru-RU" sz="1372" kern="0" dirty="0">
                <a:solidFill>
                  <a:prstClr val="white"/>
                </a:solidFill>
                <a:latin typeface="Segoe UI"/>
                <a:ea typeface="Segoe UI" pitchFamily="34" charset="0"/>
                <a:cs typeface="Segoe UI" pitchFamily="34" charset="0"/>
              </a:rPr>
              <a:t>Создание Интересов</a:t>
            </a:r>
            <a:endParaRPr lang="en-US" sz="1372" kern="0" dirty="0">
              <a:solidFill>
                <a:prstClr val="white"/>
              </a:solidFill>
              <a:latin typeface="Segoe UI"/>
              <a:ea typeface="Segoe UI" pitchFamily="34" charset="0"/>
              <a:cs typeface="Segoe UI" pitchFamily="34" charset="0"/>
            </a:endParaRPr>
          </a:p>
        </p:txBody>
      </p:sp>
      <p:grpSp>
        <p:nvGrpSpPr>
          <p:cNvPr id="22" name="Group 119"/>
          <p:cNvGrpSpPr/>
          <p:nvPr>
            <p:custDataLst>
              <p:tags r:id="rId10"/>
            </p:custDataLst>
          </p:nvPr>
        </p:nvGrpSpPr>
        <p:grpSpPr>
          <a:xfrm>
            <a:off x="6829998" y="2995386"/>
            <a:ext cx="429207" cy="488356"/>
            <a:chOff x="7910587" y="2325948"/>
            <a:chExt cx="554234" cy="630612"/>
          </a:xfrm>
        </p:grpSpPr>
        <p:grpSp>
          <p:nvGrpSpPr>
            <p:cNvPr id="23" name="Group 120"/>
            <p:cNvGrpSpPr/>
            <p:nvPr/>
          </p:nvGrpSpPr>
          <p:grpSpPr bwMode="black">
            <a:xfrm>
              <a:off x="7910587" y="2325948"/>
              <a:ext cx="326862" cy="630612"/>
              <a:chOff x="3360738" y="989012"/>
              <a:chExt cx="746125" cy="1439864"/>
            </a:xfrm>
            <a:solidFill>
              <a:sysClr val="window" lastClr="FFFFFF"/>
            </a:solidFill>
          </p:grpSpPr>
          <p:sp>
            <p:nvSpPr>
              <p:cNvPr id="25" name="Freeform 36"/>
              <p:cNvSpPr>
                <a:spLocks/>
              </p:cNvSpPr>
              <p:nvPr/>
            </p:nvSpPr>
            <p:spPr bwMode="black">
              <a:xfrm>
                <a:off x="3360738" y="1255713"/>
                <a:ext cx="525464"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92" tIns="59746" rIns="119492" bIns="59746" numCol="1" anchor="t" anchorCtr="0" compatLnSpc="1">
                <a:prstTxWarp prst="textNoShape">
                  <a:avLst/>
                </a:prstTxWarp>
              </a:bodyPr>
              <a:lstStyle/>
              <a:p>
                <a:pPr>
                  <a:defRPr/>
                </a:pPr>
                <a:endParaRPr lang="en-US" sz="2091" kern="0">
                  <a:ln>
                    <a:solidFill>
                      <a:prstClr val="white">
                        <a:alpha val="0"/>
                      </a:prstClr>
                    </a:solidFill>
                  </a:ln>
                  <a:solidFill>
                    <a:prstClr val="black"/>
                  </a:solidFill>
                  <a:latin typeface="Segoe UI"/>
                </a:endParaRPr>
              </a:p>
            </p:txBody>
          </p:sp>
          <p:sp>
            <p:nvSpPr>
              <p:cNvPr id="26" name="Freeform 37"/>
              <p:cNvSpPr>
                <a:spLocks/>
              </p:cNvSpPr>
              <p:nvPr/>
            </p:nvSpPr>
            <p:spPr bwMode="black">
              <a:xfrm>
                <a:off x="3824289" y="1733551"/>
                <a:ext cx="103189" cy="93662"/>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92" tIns="59746" rIns="119492" bIns="59746" numCol="1" anchor="t" anchorCtr="0" compatLnSpc="1">
                <a:prstTxWarp prst="textNoShape">
                  <a:avLst/>
                </a:prstTxWarp>
              </a:bodyPr>
              <a:lstStyle/>
              <a:p>
                <a:pPr>
                  <a:defRPr/>
                </a:pPr>
                <a:endParaRPr lang="en-US" sz="2091" kern="0">
                  <a:ln>
                    <a:solidFill>
                      <a:prstClr val="white">
                        <a:alpha val="0"/>
                      </a:prstClr>
                    </a:solidFill>
                  </a:ln>
                  <a:solidFill>
                    <a:prstClr val="black"/>
                  </a:solidFill>
                  <a:latin typeface="Segoe UI"/>
                </a:endParaRPr>
              </a:p>
            </p:txBody>
          </p:sp>
          <p:sp>
            <p:nvSpPr>
              <p:cNvPr id="27" name="Oval 38"/>
              <p:cNvSpPr>
                <a:spLocks noChangeArrowheads="1"/>
              </p:cNvSpPr>
              <p:nvPr/>
            </p:nvSpPr>
            <p:spPr bwMode="black">
              <a:xfrm>
                <a:off x="3525836" y="989012"/>
                <a:ext cx="234950" cy="2381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92" tIns="59746" rIns="119492" bIns="59746" numCol="1" anchor="t" anchorCtr="0" compatLnSpc="1">
                <a:prstTxWarp prst="textNoShape">
                  <a:avLst/>
                </a:prstTxWarp>
              </a:bodyPr>
              <a:lstStyle/>
              <a:p>
                <a:pPr>
                  <a:defRPr/>
                </a:pPr>
                <a:endParaRPr lang="en-US" sz="2091" kern="0">
                  <a:ln>
                    <a:solidFill>
                      <a:prstClr val="white">
                        <a:alpha val="0"/>
                      </a:prstClr>
                    </a:solidFill>
                  </a:ln>
                  <a:solidFill>
                    <a:prstClr val="black"/>
                  </a:solidFill>
                  <a:latin typeface="Segoe UI"/>
                </a:endParaRPr>
              </a:p>
            </p:txBody>
          </p:sp>
          <p:sp>
            <p:nvSpPr>
              <p:cNvPr id="28" name="Freeform 39"/>
              <p:cNvSpPr>
                <a:spLocks/>
              </p:cNvSpPr>
              <p:nvPr/>
            </p:nvSpPr>
            <p:spPr bwMode="black">
              <a:xfrm>
                <a:off x="3606801" y="1304924"/>
                <a:ext cx="500062"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92" tIns="59746" rIns="119492" bIns="59746" numCol="1" anchor="t" anchorCtr="0" compatLnSpc="1">
                <a:prstTxWarp prst="textNoShape">
                  <a:avLst/>
                </a:prstTxWarp>
              </a:bodyPr>
              <a:lstStyle/>
              <a:p>
                <a:pPr>
                  <a:defRPr/>
                </a:pPr>
                <a:endParaRPr lang="en-US" sz="2091" kern="0">
                  <a:ln>
                    <a:solidFill>
                      <a:prstClr val="white">
                        <a:alpha val="0"/>
                      </a:prstClr>
                    </a:solidFill>
                  </a:ln>
                  <a:solidFill>
                    <a:prstClr val="black"/>
                  </a:solidFill>
                  <a:latin typeface="Segoe UI"/>
                </a:endParaRPr>
              </a:p>
            </p:txBody>
          </p:sp>
        </p:grpSp>
        <p:sp>
          <p:nvSpPr>
            <p:cNvPr id="24" name="Freeform 25"/>
            <p:cNvSpPr>
              <a:spLocks/>
            </p:cNvSpPr>
            <p:nvPr/>
          </p:nvSpPr>
          <p:spPr bwMode="auto">
            <a:xfrm>
              <a:off x="8221729" y="2325948"/>
              <a:ext cx="243092" cy="617175"/>
            </a:xfrm>
            <a:custGeom>
              <a:avLst/>
              <a:gdLst/>
              <a:ahLst/>
              <a:cxnLst/>
              <a:rect l="l" t="t" r="r" b="b"/>
              <a:pathLst>
                <a:path w="639719" h="1624152">
                  <a:moveTo>
                    <a:pt x="173064" y="301544"/>
                  </a:moveTo>
                  <a:cubicBezTo>
                    <a:pt x="217876" y="301544"/>
                    <a:pt x="420299" y="301544"/>
                    <a:pt x="468200" y="301544"/>
                  </a:cubicBezTo>
                  <a:cubicBezTo>
                    <a:pt x="562458" y="301544"/>
                    <a:pt x="639719" y="378799"/>
                    <a:pt x="639719" y="473051"/>
                  </a:cubicBezTo>
                  <a:cubicBezTo>
                    <a:pt x="639719" y="520949"/>
                    <a:pt x="639719" y="854691"/>
                    <a:pt x="639719" y="887138"/>
                  </a:cubicBezTo>
                  <a:cubicBezTo>
                    <a:pt x="639719" y="919585"/>
                    <a:pt x="613451" y="945852"/>
                    <a:pt x="582546" y="945852"/>
                  </a:cubicBezTo>
                  <a:cubicBezTo>
                    <a:pt x="550097" y="945852"/>
                    <a:pt x="523828" y="919585"/>
                    <a:pt x="523828" y="887138"/>
                  </a:cubicBezTo>
                  <a:cubicBezTo>
                    <a:pt x="523828" y="850056"/>
                    <a:pt x="523828" y="513223"/>
                    <a:pt x="523828" y="513223"/>
                  </a:cubicBezTo>
                  <a:cubicBezTo>
                    <a:pt x="492924" y="513223"/>
                    <a:pt x="492924" y="513223"/>
                    <a:pt x="492924" y="513223"/>
                  </a:cubicBezTo>
                  <a:cubicBezTo>
                    <a:pt x="492924" y="513331"/>
                    <a:pt x="492924" y="1482006"/>
                    <a:pt x="492924" y="1546897"/>
                  </a:cubicBezTo>
                  <a:cubicBezTo>
                    <a:pt x="492924" y="1590160"/>
                    <a:pt x="457384" y="1624152"/>
                    <a:pt x="414118" y="1624152"/>
                  </a:cubicBezTo>
                  <a:cubicBezTo>
                    <a:pt x="370852" y="1624152"/>
                    <a:pt x="335312" y="1590160"/>
                    <a:pt x="335312" y="1546897"/>
                  </a:cubicBezTo>
                  <a:cubicBezTo>
                    <a:pt x="335312" y="1482003"/>
                    <a:pt x="335312" y="948942"/>
                    <a:pt x="335312" y="948942"/>
                  </a:cubicBezTo>
                  <a:cubicBezTo>
                    <a:pt x="304408" y="948942"/>
                    <a:pt x="304408" y="948942"/>
                    <a:pt x="304408" y="948942"/>
                  </a:cubicBezTo>
                  <a:cubicBezTo>
                    <a:pt x="304408" y="949043"/>
                    <a:pt x="304408" y="1482009"/>
                    <a:pt x="304408" y="1546897"/>
                  </a:cubicBezTo>
                  <a:cubicBezTo>
                    <a:pt x="304408" y="1590160"/>
                    <a:pt x="268868" y="1624152"/>
                    <a:pt x="225602" y="1624152"/>
                  </a:cubicBezTo>
                  <a:cubicBezTo>
                    <a:pt x="182336" y="1624152"/>
                    <a:pt x="146796" y="1590160"/>
                    <a:pt x="146796" y="1546897"/>
                  </a:cubicBezTo>
                  <a:cubicBezTo>
                    <a:pt x="146796" y="1482003"/>
                    <a:pt x="146796" y="513223"/>
                    <a:pt x="146796" y="513223"/>
                  </a:cubicBezTo>
                  <a:cubicBezTo>
                    <a:pt x="115891" y="513223"/>
                    <a:pt x="115891" y="513223"/>
                    <a:pt x="115891" y="513223"/>
                  </a:cubicBezTo>
                  <a:cubicBezTo>
                    <a:pt x="115891" y="513317"/>
                    <a:pt x="115891" y="850061"/>
                    <a:pt x="115891" y="887138"/>
                  </a:cubicBezTo>
                  <a:cubicBezTo>
                    <a:pt x="115891" y="919585"/>
                    <a:pt x="91168" y="945852"/>
                    <a:pt x="58718" y="945852"/>
                  </a:cubicBezTo>
                  <a:cubicBezTo>
                    <a:pt x="26269" y="945852"/>
                    <a:pt x="0" y="919585"/>
                    <a:pt x="0" y="887138"/>
                  </a:cubicBezTo>
                  <a:cubicBezTo>
                    <a:pt x="0" y="854691"/>
                    <a:pt x="0" y="520949"/>
                    <a:pt x="0" y="473051"/>
                  </a:cubicBezTo>
                  <a:cubicBezTo>
                    <a:pt x="0" y="378799"/>
                    <a:pt x="77261" y="301544"/>
                    <a:pt x="173064" y="301544"/>
                  </a:cubicBezTo>
                  <a:close/>
                  <a:moveTo>
                    <a:pt x="320514" y="0"/>
                  </a:moveTo>
                  <a:cubicBezTo>
                    <a:pt x="394210" y="0"/>
                    <a:pt x="453953" y="59889"/>
                    <a:pt x="453953" y="133765"/>
                  </a:cubicBezTo>
                  <a:cubicBezTo>
                    <a:pt x="453953" y="207641"/>
                    <a:pt x="394210" y="267530"/>
                    <a:pt x="320514" y="267530"/>
                  </a:cubicBezTo>
                  <a:cubicBezTo>
                    <a:pt x="246818" y="267530"/>
                    <a:pt x="187075" y="207641"/>
                    <a:pt x="187075" y="133765"/>
                  </a:cubicBezTo>
                  <a:cubicBezTo>
                    <a:pt x="187075" y="59889"/>
                    <a:pt x="246818" y="0"/>
                    <a:pt x="320514" y="0"/>
                  </a:cubicBezTo>
                  <a:close/>
                </a:path>
              </a:pathLst>
            </a:custGeom>
            <a:solidFill>
              <a:sysClr val="window" lastClr="FFFFFF"/>
            </a:solidFill>
            <a:ln>
              <a:noFill/>
            </a:ln>
            <a:effectLst/>
            <a:extLst/>
          </p:spPr>
          <p:txBody>
            <a:bodyPr vert="horz" wrap="square" lIns="119492" tIns="59746" rIns="119492" bIns="59746" numCol="1" anchor="t" anchorCtr="0" compatLnSpc="1">
              <a:prstTxWarp prst="textNoShape">
                <a:avLst/>
              </a:prstTxWarp>
            </a:bodyPr>
            <a:lstStyle/>
            <a:p>
              <a:pPr>
                <a:defRPr/>
              </a:pPr>
              <a:endParaRPr lang="en-US" sz="2352" kern="0" dirty="0">
                <a:ln>
                  <a:solidFill>
                    <a:prstClr val="white">
                      <a:alpha val="0"/>
                    </a:prstClr>
                  </a:solidFill>
                </a:ln>
                <a:solidFill>
                  <a:prstClr val="black"/>
                </a:solidFill>
                <a:latin typeface="Segoe UI"/>
              </a:endParaRPr>
            </a:p>
          </p:txBody>
        </p:sp>
      </p:grpSp>
      <p:pic>
        <p:nvPicPr>
          <p:cNvPr id="29"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92" y="56559"/>
            <a:ext cx="2689273" cy="3585700"/>
          </a:xfrm>
          <a:prstGeom prst="rect">
            <a:avLst/>
          </a:prstGeom>
        </p:spPr>
      </p:pic>
      <p:sp>
        <p:nvSpPr>
          <p:cNvPr id="30" name="Rectangle 75"/>
          <p:cNvSpPr/>
          <p:nvPr>
            <p:custDataLst>
              <p:tags r:id="rId11"/>
            </p:custDataLst>
          </p:nvPr>
        </p:nvSpPr>
        <p:spPr bwMode="auto">
          <a:xfrm>
            <a:off x="717451" y="5445956"/>
            <a:ext cx="3094785" cy="482432"/>
          </a:xfrm>
          <a:prstGeom prst="rect">
            <a:avLst/>
          </a:prstGeom>
          <a:solidFill>
            <a:srgbClr val="0071BC"/>
          </a:solidFill>
          <a:ln w="9525" cap="flat" cmpd="sng" algn="ctr">
            <a:noFill/>
            <a:prstDash val="solid"/>
            <a:headEnd type="none" w="med" len="med"/>
            <a:tailEnd type="none" w="med" len="med"/>
          </a:ln>
          <a:effectLst/>
        </p:spPr>
        <p:txBody>
          <a:bodyPr vert="horz" wrap="square" lIns="1075429" tIns="59746" rIns="119492" bIns="59746" numCol="1" rtlCol="0" anchor="ctr" anchorCtr="0" compatLnSpc="1">
            <a:prstTxWarp prst="textNoShape">
              <a:avLst/>
            </a:prstTxWarp>
            <a:noAutofit/>
          </a:bodyPr>
          <a:lstStyle/>
          <a:p>
            <a:pPr defTabSz="1218498" fontAlgn="base">
              <a:spcBef>
                <a:spcPts val="1568"/>
              </a:spcBef>
              <a:defRPr/>
            </a:pPr>
            <a:r>
              <a:rPr lang="ru-RU" sz="1568" kern="0" dirty="0">
                <a:solidFill>
                  <a:prstClr val="white"/>
                </a:solidFill>
                <a:latin typeface="Segoe UI"/>
                <a:ea typeface="Segoe UI" pitchFamily="34" charset="0"/>
                <a:cs typeface="Segoe UI" pitchFamily="34" charset="0"/>
              </a:rPr>
              <a:t>Маркетинг</a:t>
            </a:r>
            <a:endParaRPr lang="en-US" sz="1568" kern="0" dirty="0">
              <a:solidFill>
                <a:prstClr val="white"/>
              </a:solidFill>
              <a:latin typeface="Segoe UI"/>
              <a:ea typeface="Segoe UI" pitchFamily="34" charset="0"/>
              <a:cs typeface="Segoe UI" pitchFamily="34" charset="0"/>
            </a:endParaRPr>
          </a:p>
        </p:txBody>
      </p:sp>
      <p:sp>
        <p:nvSpPr>
          <p:cNvPr id="31" name="Rectangle 75"/>
          <p:cNvSpPr/>
          <p:nvPr>
            <p:custDataLst>
              <p:tags r:id="rId12"/>
            </p:custDataLst>
          </p:nvPr>
        </p:nvSpPr>
        <p:spPr bwMode="auto">
          <a:xfrm>
            <a:off x="8553670" y="2537368"/>
            <a:ext cx="3094785" cy="482432"/>
          </a:xfrm>
          <a:prstGeom prst="rect">
            <a:avLst/>
          </a:prstGeom>
          <a:solidFill>
            <a:srgbClr val="0071BC"/>
          </a:solidFill>
          <a:ln w="9525" cap="flat" cmpd="sng" algn="ctr">
            <a:noFill/>
            <a:prstDash val="solid"/>
            <a:headEnd type="none" w="med" len="med"/>
            <a:tailEnd type="none" w="med" len="med"/>
          </a:ln>
          <a:effectLst/>
        </p:spPr>
        <p:txBody>
          <a:bodyPr vert="horz" wrap="square" lIns="1075429" tIns="59746" rIns="119492" bIns="59746" numCol="1" rtlCol="0" anchor="ctr" anchorCtr="0" compatLnSpc="1">
            <a:prstTxWarp prst="textNoShape">
              <a:avLst/>
            </a:prstTxWarp>
            <a:noAutofit/>
          </a:bodyPr>
          <a:lstStyle/>
          <a:p>
            <a:pPr defTabSz="1218498" fontAlgn="base">
              <a:spcBef>
                <a:spcPts val="1568"/>
              </a:spcBef>
              <a:defRPr/>
            </a:pPr>
            <a:r>
              <a:rPr lang="ru-RU" sz="1568" kern="0" dirty="0">
                <a:solidFill>
                  <a:prstClr val="white"/>
                </a:solidFill>
                <a:latin typeface="Segoe UI"/>
                <a:ea typeface="Segoe UI" pitchFamily="34" charset="0"/>
                <a:cs typeface="Segoe UI" pitchFamily="34" charset="0"/>
              </a:rPr>
              <a:t>Продажи</a:t>
            </a:r>
            <a:endParaRPr lang="en-US" sz="1568" kern="0" dirty="0">
              <a:solidFill>
                <a:prstClr val="white"/>
              </a:solidFill>
              <a:latin typeface="Segoe UI"/>
              <a:ea typeface="Segoe UI" pitchFamily="34" charset="0"/>
              <a:cs typeface="Segoe UI" pitchFamily="34" charset="0"/>
            </a:endParaRPr>
          </a:p>
        </p:txBody>
      </p:sp>
      <p:sp>
        <p:nvSpPr>
          <p:cNvPr id="32" name="Title 1"/>
          <p:cNvSpPr>
            <a:spLocks noGrp="1"/>
          </p:cNvSpPr>
          <p:nvPr>
            <p:ph type="title"/>
          </p:nvPr>
        </p:nvSpPr>
        <p:spPr>
          <a:xfrm>
            <a:off x="2807412" y="351138"/>
            <a:ext cx="6689945" cy="777452"/>
          </a:xfrm>
        </p:spPr>
        <p:txBody>
          <a:bodyPr>
            <a:normAutofit fontScale="90000"/>
          </a:bodyPr>
          <a:lstStyle/>
          <a:p>
            <a:r>
              <a:rPr lang="ru-RU" sz="4000" dirty="0">
                <a:solidFill>
                  <a:srgbClr val="0070C0"/>
                </a:solidFill>
                <a:latin typeface="+mn-lt"/>
                <a:cs typeface="Segoe UI Semilight" panose="020B0402040204020203" pitchFamily="34" charset="0"/>
              </a:rPr>
              <a:t>КАКОЙ первый РЕЗУЛЬТАТ </a:t>
            </a:r>
            <a:r>
              <a:rPr lang="en-US" sz="4000" dirty="0">
                <a:solidFill>
                  <a:srgbClr val="0070C0"/>
                </a:solidFill>
                <a:latin typeface="+mn-lt"/>
                <a:cs typeface="Segoe UI Semilight" panose="020B0402040204020203" pitchFamily="34" charset="0"/>
              </a:rPr>
              <a:t>CRM?</a:t>
            </a:r>
          </a:p>
        </p:txBody>
      </p:sp>
      <p:sp>
        <p:nvSpPr>
          <p:cNvPr id="33" name="Title 1"/>
          <p:cNvSpPr txBox="1">
            <a:spLocks/>
          </p:cNvSpPr>
          <p:nvPr/>
        </p:nvSpPr>
        <p:spPr>
          <a:xfrm>
            <a:off x="5642363" y="4985339"/>
            <a:ext cx="6265963" cy="1047385"/>
          </a:xfrm>
          <a:prstGeom prst="rect">
            <a:avLst/>
          </a:prstGeom>
        </p:spPr>
        <p:txBody>
          <a:bodyPr vert="horz" wrap="square" lIns="143428" tIns="89642" rIns="143428" bIns="89642" rtlCol="0" anchor="ctr">
            <a:noAutofit/>
          </a:bodyPr>
          <a:lstStyle>
            <a:lvl1pPr algn="l" defTabSz="932742" rtl="0" eaLnBrk="1" latinLnBrk="0" hangingPunct="1">
              <a:lnSpc>
                <a:spcPct val="90000"/>
              </a:lnSpc>
              <a:spcBef>
                <a:spcPct val="0"/>
              </a:spcBef>
              <a:buNone/>
              <a:defRPr lang="en-US" sz="5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ru-RU" sz="6000" dirty="0">
                <a:solidFill>
                  <a:srgbClr val="FF0000"/>
                </a:solidFill>
                <a:latin typeface="+mn-lt"/>
                <a:cs typeface="Segoe UI Semilight" panose="020B0402040204020203" pitchFamily="34" charset="0"/>
              </a:rPr>
              <a:t>ЛИДОГЕНЕРАЦИЯ!</a:t>
            </a:r>
          </a:p>
        </p:txBody>
      </p:sp>
    </p:spTree>
    <p:extLst>
      <p:ext uri="{BB962C8B-B14F-4D97-AF65-F5344CB8AC3E}">
        <p14:creationId xmlns:p14="http://schemas.microsoft.com/office/powerpoint/2010/main" val="87698270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4550" y="243677"/>
            <a:ext cx="4800600" cy="620713"/>
          </a:xfrm>
        </p:spPr>
        <p:txBody>
          <a:bodyPr vert="horz" lIns="91440" tIns="45720" rIns="91440" bIns="45720" rtlCol="0" anchor="ctr">
            <a:norm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Proximity Marketing</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EAAE64A0-161C-4345-A59B-75D463C40AFF}" type="slidenum">
              <a:rPr lang="en-US" smtClean="0"/>
              <a:t>20</a:t>
            </a:fld>
            <a:endParaRPr lang="en-US"/>
          </a:p>
        </p:txBody>
      </p:sp>
      <p:pic>
        <p:nvPicPr>
          <p:cNvPr id="5" name="Объект 4"/>
          <p:cNvPicPr>
            <a:picLocks noGrp="1"/>
          </p:cNvPicPr>
          <p:nvPr>
            <p:ph idx="1"/>
          </p:nvPr>
        </p:nvPicPr>
        <p:blipFill>
          <a:blip r:embed="rId2"/>
          <a:stretch>
            <a:fillRect/>
          </a:stretch>
        </p:blipFill>
        <p:spPr>
          <a:xfrm>
            <a:off x="263993" y="1274468"/>
            <a:ext cx="11502968" cy="5049358"/>
          </a:xfrm>
          <a:prstGeom prst="rect">
            <a:avLst/>
          </a:prstGeom>
        </p:spPr>
      </p:pic>
    </p:spTree>
    <p:extLst>
      <p:ext uri="{BB962C8B-B14F-4D97-AF65-F5344CB8AC3E}">
        <p14:creationId xmlns:p14="http://schemas.microsoft.com/office/powerpoint/2010/main" val="391120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267" y="683084"/>
            <a:ext cx="4225133" cy="5934643"/>
          </a:xfrm>
          <a:prstGeom prst="rect">
            <a:avLst/>
          </a:prstGeom>
        </p:spPr>
      </p:pic>
      <p:sp>
        <p:nvSpPr>
          <p:cNvPr id="2" name="Заголовок 1"/>
          <p:cNvSpPr>
            <a:spLocks noGrp="1"/>
          </p:cNvSpPr>
          <p:nvPr>
            <p:ph type="title"/>
          </p:nvPr>
        </p:nvSpPr>
        <p:spPr>
          <a:xfrm>
            <a:off x="1631504" y="244625"/>
            <a:ext cx="8964488" cy="576064"/>
          </a:xfrm>
        </p:spPr>
        <p:txBody>
          <a:bodyPr vert="horz" lIns="91440" tIns="45720" rIns="91440" bIns="45720" rtlCol="0" anchor="ctr">
            <a:norm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Аналитика</a:t>
            </a:r>
            <a:r>
              <a:rPr lang="uk-UA"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 мобильному расположению</a:t>
            </a:r>
          </a:p>
        </p:txBody>
      </p:sp>
      <p:sp>
        <p:nvSpPr>
          <p:cNvPr id="3" name="Объект 2"/>
          <p:cNvSpPr>
            <a:spLocks noGrp="1"/>
          </p:cNvSpPr>
          <p:nvPr>
            <p:ph idx="1"/>
          </p:nvPr>
        </p:nvSpPr>
        <p:spPr>
          <a:xfrm>
            <a:off x="5865022" y="1824753"/>
            <a:ext cx="6225378" cy="3997709"/>
          </a:xfrm>
        </p:spPr>
        <p:txBody>
          <a:bodyPr>
            <a:noAutofit/>
          </a:bodyPr>
          <a:lstStyle/>
          <a:p>
            <a:pPr>
              <a:buFont typeface="Arial" panose="020B0604020202020204" pitchFamily="34" charset="0"/>
              <a:buChar char="•"/>
            </a:pPr>
            <a:r>
              <a:rPr lang="ru-RU" sz="3600" u="sng" dirty="0"/>
              <a:t>Трафик;</a:t>
            </a:r>
          </a:p>
          <a:p>
            <a:pPr>
              <a:buFont typeface="Arial" panose="020B0604020202020204" pitchFamily="34" charset="0"/>
              <a:buChar char="•"/>
            </a:pPr>
            <a:r>
              <a:rPr lang="ru-RU" sz="3600" u="sng" dirty="0"/>
              <a:t>Среднее Время задержки;</a:t>
            </a:r>
          </a:p>
          <a:p>
            <a:pPr>
              <a:buFont typeface="Arial" panose="020B0604020202020204" pitchFamily="34" charset="0"/>
              <a:buChar char="•"/>
            </a:pPr>
            <a:r>
              <a:rPr lang="ru-RU" sz="3600" u="sng" dirty="0"/>
              <a:t>Покупательские часы;</a:t>
            </a:r>
          </a:p>
          <a:p>
            <a:pPr>
              <a:buFont typeface="Arial" panose="020B0604020202020204" pitchFamily="34" charset="0"/>
              <a:buChar char="•"/>
            </a:pPr>
            <a:r>
              <a:rPr lang="ru-RU" sz="3600" u="sng" dirty="0"/>
              <a:t>Частота и Новизна;</a:t>
            </a:r>
          </a:p>
          <a:p>
            <a:pPr>
              <a:buFont typeface="Arial" panose="020B0604020202020204" pitchFamily="34" charset="0"/>
              <a:buChar char="•"/>
            </a:pPr>
            <a:r>
              <a:rPr lang="ru-RU" sz="3600" u="sng" dirty="0"/>
              <a:t>Международные посетители;</a:t>
            </a:r>
          </a:p>
          <a:p>
            <a:pPr>
              <a:buFont typeface="Arial" panose="020B0604020202020204" pitchFamily="34" charset="0"/>
              <a:buChar char="•"/>
            </a:pPr>
            <a:r>
              <a:rPr lang="ru-RU" sz="3600" u="sng" dirty="0"/>
              <a:t>Зоны и вход потоков;</a:t>
            </a:r>
          </a:p>
        </p:txBody>
      </p:sp>
      <p:sp>
        <p:nvSpPr>
          <p:cNvPr id="4" name="Номер слайда 3"/>
          <p:cNvSpPr>
            <a:spLocks noGrp="1"/>
          </p:cNvSpPr>
          <p:nvPr>
            <p:ph type="sldNum" sz="quarter" idx="12"/>
          </p:nvPr>
        </p:nvSpPr>
        <p:spPr/>
        <p:txBody>
          <a:bodyPr/>
          <a:lstStyle/>
          <a:p>
            <a:fld id="{EAAE64A0-161C-4345-A59B-75D463C40AFF}" type="slidenum">
              <a:rPr lang="en-US" smtClean="0"/>
              <a:pPr/>
              <a:t>21</a:t>
            </a:fld>
            <a:endParaRPr lang="en-US"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2" y="782169"/>
            <a:ext cx="2199906" cy="3131199"/>
          </a:xfrm>
          <a:prstGeom prst="rect">
            <a:avLst/>
          </a:prstGeom>
        </p:spPr>
      </p:pic>
    </p:spTree>
    <p:extLst>
      <p:ext uri="{BB962C8B-B14F-4D97-AF65-F5344CB8AC3E}">
        <p14:creationId xmlns:p14="http://schemas.microsoft.com/office/powerpoint/2010/main" val="1109112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1873515" y="274918"/>
            <a:ext cx="8444969" cy="6333728"/>
          </a:xfrm>
          <a:prstGeom prst="rect">
            <a:avLst/>
          </a:prstGeom>
        </p:spPr>
      </p:pic>
      <p:sp>
        <p:nvSpPr>
          <p:cNvPr id="4" name="Номер слайда 3"/>
          <p:cNvSpPr>
            <a:spLocks noGrp="1"/>
          </p:cNvSpPr>
          <p:nvPr>
            <p:ph type="sldNum" sz="quarter" idx="12"/>
          </p:nvPr>
        </p:nvSpPr>
        <p:spPr/>
        <p:txBody>
          <a:bodyPr/>
          <a:lstStyle/>
          <a:p>
            <a:fld id="{EAAE64A0-161C-4345-A59B-75D463C40AFF}" type="slidenum">
              <a:rPr lang="en-US" smtClean="0"/>
              <a:t>22</a:t>
            </a:fld>
            <a:endParaRPr lang="en-US"/>
          </a:p>
        </p:txBody>
      </p:sp>
    </p:spTree>
    <p:extLst>
      <p:ext uri="{BB962C8B-B14F-4D97-AF65-F5344CB8AC3E}">
        <p14:creationId xmlns:p14="http://schemas.microsoft.com/office/powerpoint/2010/main" val="2293561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9219998" y="5019383"/>
            <a:ext cx="1448002" cy="1448002"/>
          </a:xfrm>
          <a:prstGeom prst="rect">
            <a:avLst/>
          </a:prstGeom>
        </p:spPr>
      </p:pic>
      <p:pic>
        <p:nvPicPr>
          <p:cNvPr id="10" name="Рисунок 9"/>
          <p:cNvPicPr>
            <a:picLocks noChangeAspect="1"/>
          </p:cNvPicPr>
          <p:nvPr/>
        </p:nvPicPr>
        <p:blipFill>
          <a:blip r:embed="rId3"/>
          <a:stretch>
            <a:fillRect/>
          </a:stretch>
        </p:blipFill>
        <p:spPr>
          <a:xfrm>
            <a:off x="8498588" y="593193"/>
            <a:ext cx="2162477" cy="1943371"/>
          </a:xfrm>
          <a:prstGeom prst="rect">
            <a:avLst/>
          </a:prstGeom>
        </p:spPr>
      </p:pic>
      <p:sp>
        <p:nvSpPr>
          <p:cNvPr id="2" name="Заголовок 1"/>
          <p:cNvSpPr>
            <a:spLocks noGrp="1"/>
          </p:cNvSpPr>
          <p:nvPr>
            <p:ph type="title"/>
          </p:nvPr>
        </p:nvSpPr>
        <p:spPr/>
        <p:txBody>
          <a:bodyPr/>
          <a:lstStyle/>
          <a:p>
            <a:r>
              <a:rPr lang="ru-RU" dirty="0"/>
              <a:t>Метод </a:t>
            </a:r>
            <a:r>
              <a:rPr lang="en-US" dirty="0"/>
              <a:t>Beacons</a:t>
            </a:r>
            <a:endParaRPr lang="ru-RU" dirty="0"/>
          </a:p>
        </p:txBody>
      </p:sp>
      <p:sp>
        <p:nvSpPr>
          <p:cNvPr id="4" name="Номер слайда 3"/>
          <p:cNvSpPr>
            <a:spLocks noGrp="1"/>
          </p:cNvSpPr>
          <p:nvPr>
            <p:ph type="sldNum" sz="quarter" idx="12"/>
          </p:nvPr>
        </p:nvSpPr>
        <p:spPr/>
        <p:txBody>
          <a:bodyPr/>
          <a:lstStyle/>
          <a:p>
            <a:fld id="{EAAE64A0-161C-4345-A59B-75D463C40AFF}" type="slidenum">
              <a:rPr lang="en-US" smtClean="0"/>
              <a:t>23</a:t>
            </a:fld>
            <a:endParaRPr lang="en-US"/>
          </a:p>
        </p:txBody>
      </p:sp>
      <p:pic>
        <p:nvPicPr>
          <p:cNvPr id="5" name="Рисунок 4"/>
          <p:cNvPicPr>
            <a:picLocks noChangeAspect="1"/>
          </p:cNvPicPr>
          <p:nvPr/>
        </p:nvPicPr>
        <p:blipFill>
          <a:blip r:embed="rId4"/>
          <a:stretch>
            <a:fillRect/>
          </a:stretch>
        </p:blipFill>
        <p:spPr>
          <a:xfrm>
            <a:off x="1775520" y="1277848"/>
            <a:ext cx="7459116" cy="3648584"/>
          </a:xfrm>
          <a:prstGeom prst="rect">
            <a:avLst/>
          </a:prstGeom>
        </p:spPr>
      </p:pic>
      <p:pic>
        <p:nvPicPr>
          <p:cNvPr id="6" name="Рисунок 5"/>
          <p:cNvPicPr>
            <a:picLocks noChangeAspect="1"/>
          </p:cNvPicPr>
          <p:nvPr/>
        </p:nvPicPr>
        <p:blipFill>
          <a:blip r:embed="rId5"/>
          <a:stretch>
            <a:fillRect/>
          </a:stretch>
        </p:blipFill>
        <p:spPr>
          <a:xfrm>
            <a:off x="2395022" y="1860996"/>
            <a:ext cx="7430537" cy="3600953"/>
          </a:xfrm>
          <a:prstGeom prst="rect">
            <a:avLst/>
          </a:prstGeom>
        </p:spPr>
      </p:pic>
      <p:pic>
        <p:nvPicPr>
          <p:cNvPr id="7" name="Рисунок 6"/>
          <p:cNvPicPr>
            <a:picLocks noChangeAspect="1"/>
          </p:cNvPicPr>
          <p:nvPr/>
        </p:nvPicPr>
        <p:blipFill>
          <a:blip r:embed="rId6"/>
          <a:stretch>
            <a:fillRect/>
          </a:stretch>
        </p:blipFill>
        <p:spPr>
          <a:xfrm>
            <a:off x="2947838" y="2348880"/>
            <a:ext cx="7468642" cy="3648584"/>
          </a:xfrm>
          <a:prstGeom prst="rect">
            <a:avLst/>
          </a:prstGeom>
        </p:spPr>
      </p:pic>
    </p:spTree>
    <p:extLst>
      <p:ext uri="{BB962C8B-B14F-4D97-AF65-F5344CB8AC3E}">
        <p14:creationId xmlns:p14="http://schemas.microsoft.com/office/powerpoint/2010/main" val="128948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700218" y="233363"/>
            <a:ext cx="6307931" cy="602455"/>
          </a:xfrm>
        </p:spPr>
        <p:txBody>
          <a:bodyPr vert="horz" lIns="91440" tIns="45720" rIns="91440" bIns="45720" rtlCol="0" anchor="ctr">
            <a:noAutofit/>
          </a:bodyPr>
          <a:lstStyle/>
          <a:p>
            <a:pPr algn="ctr"/>
            <a:r>
              <a:rPr lang="en-US" alt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Facebook Bluetooth® Beacons</a:t>
            </a:r>
            <a:endParaRPr lang="ru-RU" alt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6135687" y="2796132"/>
            <a:ext cx="5664427" cy="3478212"/>
          </a:xfrm>
        </p:spPr>
        <p:txBody>
          <a:bodyPr>
            <a:normAutofit/>
          </a:bodyPr>
          <a:lstStyle/>
          <a:p>
            <a:pPr eaLnBrk="1" hangingPunct="1">
              <a:defRPr/>
            </a:pPr>
            <a:r>
              <a:rPr lang="ru-RU" dirty="0"/>
              <a:t>Маяки </a:t>
            </a:r>
            <a:r>
              <a:rPr lang="ru-RU" dirty="0" err="1"/>
              <a:t>Facebook</a:t>
            </a:r>
            <a:r>
              <a:rPr lang="ru-RU" dirty="0"/>
              <a:t> </a:t>
            </a:r>
            <a:r>
              <a:rPr lang="ru-RU" dirty="0" err="1"/>
              <a:t>Bluetooth</a:t>
            </a:r>
            <a:r>
              <a:rPr lang="ru-RU" dirty="0"/>
              <a:t>® посылают сигнал приложению </a:t>
            </a:r>
            <a:r>
              <a:rPr lang="ru-RU" dirty="0" err="1"/>
              <a:t>Facebook</a:t>
            </a:r>
            <a:r>
              <a:rPr lang="ru-RU" dirty="0"/>
              <a:t> для </a:t>
            </a:r>
            <a:r>
              <a:rPr lang="ru-RU" dirty="0" err="1"/>
              <a:t>iPhone</a:t>
            </a:r>
            <a:r>
              <a:rPr lang="ru-RU" dirty="0"/>
              <a:t> на телефоне для показа советов мест. Советы мест позволяют видеть больше новостей о местах, которые вы посещаете, включая фото друзей, опыт и моменты из этих мест.</a:t>
            </a:r>
          </a:p>
        </p:txBody>
      </p:sp>
      <p:sp>
        <p:nvSpPr>
          <p:cNvPr id="4" name="Номер слайда 3"/>
          <p:cNvSpPr>
            <a:spLocks noGrp="1"/>
          </p:cNvSpPr>
          <p:nvPr>
            <p:ph type="sldNum" sz="quarter" idx="12"/>
          </p:nvPr>
        </p:nvSpPr>
        <p:spPr/>
        <p:txBody>
          <a:bodyPr/>
          <a:lstStyle/>
          <a:p>
            <a:pPr>
              <a:defRPr/>
            </a:pPr>
            <a:fld id="{1DC92146-7274-4E58-8DA2-32E894DED183}" type="slidenum">
              <a:rPr lang="en-US" smtClean="0"/>
              <a:pPr>
                <a:defRPr/>
              </a:pPr>
              <a:t>24</a:t>
            </a:fld>
            <a:endParaRPr lang="en-US"/>
          </a:p>
        </p:txBody>
      </p:sp>
      <p:pic>
        <p:nvPicPr>
          <p:cNvPr id="9221" name="Рисунок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2781" y="695903"/>
            <a:ext cx="33988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4" y="2024291"/>
            <a:ext cx="5537227" cy="278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54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8331" y="294472"/>
            <a:ext cx="7541420" cy="469910"/>
          </a:xfrm>
        </p:spPr>
        <p:txBody>
          <a:bodyPr vert="horz" lIns="91440" tIns="45720" rIns="91440" bIns="45720" rtlCol="0" anchor="ctr">
            <a:noAutofit/>
          </a:bodyPr>
          <a:lstStyle/>
          <a:p>
            <a:pPr algn="ctr"/>
            <a:r>
              <a:rPr lang="uk-UA"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Модуль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использования </a:t>
            </a: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RFID-</a:t>
            </a:r>
            <a:r>
              <a:rPr lang="uk-UA"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меток</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EAAE64A0-161C-4345-A59B-75D463C40AFF}" type="slidenum">
              <a:rPr lang="en-US" smtClean="0"/>
              <a:t>25</a:t>
            </a:fld>
            <a:endParaRPr lang="en-US"/>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1742544" y="834571"/>
            <a:ext cx="8656941" cy="5771449"/>
          </a:xfrm>
          <a:prstGeom prst="rect">
            <a:avLst/>
          </a:prstGeom>
        </p:spPr>
      </p:pic>
    </p:spTree>
    <p:extLst>
      <p:ext uri="{BB962C8B-B14F-4D97-AF65-F5344CB8AC3E}">
        <p14:creationId xmlns:p14="http://schemas.microsoft.com/office/powerpoint/2010/main" val="1334329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3571" y="350611"/>
            <a:ext cx="8953500" cy="568325"/>
          </a:xfrm>
        </p:spPr>
        <p:txBody>
          <a:bodyPr>
            <a:normAutofit fontScale="90000"/>
          </a:bodyPr>
          <a:lstStyle/>
          <a:p>
            <a:r>
              <a:rPr lang="ru-RU" dirty="0"/>
              <a:t>Интерактивные витрины и продавцы</a:t>
            </a:r>
          </a:p>
        </p:txBody>
      </p:sp>
      <p:pic>
        <p:nvPicPr>
          <p:cNvPr id="11268" name="Picture 4" descr="Интерактивная розница: голографические продавцы, говорящие зеркала и другие чудес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18" y="967138"/>
            <a:ext cx="2384425" cy="541914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Интерактивные витрины, интерактивный пол, виртуальный промоуте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3517" y="967138"/>
            <a:ext cx="7225531" cy="541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168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777" y="243677"/>
            <a:ext cx="2917031" cy="484981"/>
          </a:xfrm>
        </p:spPr>
        <p:txBody>
          <a:bodyPr vert="horz" lIns="91440" tIns="45720" rIns="91440" bIns="45720" rtlCol="0" anchor="ctr">
            <a:no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SMS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сервис</a:t>
            </a:r>
          </a:p>
        </p:txBody>
      </p:sp>
      <p:sp>
        <p:nvSpPr>
          <p:cNvPr id="3" name="Объект 2"/>
          <p:cNvSpPr>
            <a:spLocks noGrp="1"/>
          </p:cNvSpPr>
          <p:nvPr>
            <p:ph idx="1"/>
          </p:nvPr>
        </p:nvSpPr>
        <p:spPr>
          <a:xfrm>
            <a:off x="322943" y="983797"/>
            <a:ext cx="11382828" cy="5257346"/>
          </a:xfrm>
        </p:spPr>
        <p:txBody>
          <a:bodyPr>
            <a:normAutofit/>
          </a:bodyPr>
          <a:lstStyle/>
          <a:p>
            <a:r>
              <a:rPr lang="ru-RU" dirty="0"/>
              <a:t>Свой шлюз или контракт по </a:t>
            </a:r>
            <a:r>
              <a:rPr lang="en-US" dirty="0"/>
              <a:t>SMPP, HTML, SMTP</a:t>
            </a:r>
          </a:p>
          <a:p>
            <a:r>
              <a:rPr lang="ru-RU" dirty="0"/>
              <a:t>Дешево или по 7-ой сигнализации</a:t>
            </a:r>
          </a:p>
          <a:p>
            <a:pPr lvl="1"/>
            <a:r>
              <a:rPr lang="ru-RU" sz="2800" dirty="0"/>
              <a:t>Отслеживать доставку</a:t>
            </a:r>
          </a:p>
          <a:p>
            <a:pPr lvl="1"/>
            <a:r>
              <a:rPr lang="ru-RU" sz="2800" dirty="0"/>
              <a:t>Возможность группировать по типу терминала, кириллицу, цвет, </a:t>
            </a:r>
            <a:r>
              <a:rPr lang="ru-RU" sz="2800" dirty="0" err="1"/>
              <a:t>ммс</a:t>
            </a:r>
            <a:r>
              <a:rPr lang="ru-RU" sz="2800" dirty="0"/>
              <a:t>, видео.</a:t>
            </a:r>
          </a:p>
          <a:p>
            <a:pPr lvl="1"/>
            <a:r>
              <a:rPr lang="ru-RU" sz="2800" dirty="0"/>
              <a:t>Гео </a:t>
            </a:r>
            <a:r>
              <a:rPr lang="ru-RU" sz="2800" dirty="0" err="1"/>
              <a:t>таргетинг</a:t>
            </a:r>
            <a:endParaRPr lang="ru-RU" sz="2800" dirty="0"/>
          </a:p>
          <a:p>
            <a:r>
              <a:rPr lang="ru-RU" dirty="0"/>
              <a:t>Редактор шаблонов.</a:t>
            </a:r>
          </a:p>
          <a:p>
            <a:r>
              <a:rPr lang="ru-RU" dirty="0"/>
              <a:t>Входящие </a:t>
            </a:r>
            <a:r>
              <a:rPr lang="en-US" dirty="0"/>
              <a:t>SMS </a:t>
            </a:r>
            <a:r>
              <a:rPr lang="ru-RU" dirty="0"/>
              <a:t>конвертируются в Отклик.</a:t>
            </a:r>
          </a:p>
          <a:p>
            <a:r>
              <a:rPr lang="ru-RU" dirty="0"/>
              <a:t>Контроль бюджета</a:t>
            </a:r>
          </a:p>
          <a:p>
            <a:r>
              <a:rPr lang="ru-RU" dirty="0"/>
              <a:t>История в карточке клиента</a:t>
            </a:r>
            <a:endParaRPr lang="en-US" dirty="0"/>
          </a:p>
        </p:txBody>
      </p:sp>
      <p:sp>
        <p:nvSpPr>
          <p:cNvPr id="4" name="Номер слайда 3"/>
          <p:cNvSpPr>
            <a:spLocks noGrp="1"/>
          </p:cNvSpPr>
          <p:nvPr>
            <p:ph type="sldNum" sz="quarter" idx="12"/>
          </p:nvPr>
        </p:nvSpPr>
        <p:spPr/>
        <p:txBody>
          <a:bodyPr/>
          <a:lstStyle/>
          <a:p>
            <a:fld id="{EAAE64A0-161C-4345-A59B-75D463C40AFF}" type="slidenum">
              <a:rPr lang="en-US" smtClean="0"/>
              <a:t>27</a:t>
            </a:fld>
            <a:endParaRPr lang="en-US"/>
          </a:p>
        </p:txBody>
      </p:sp>
    </p:spTree>
    <p:extLst>
      <p:ext uri="{BB962C8B-B14F-4D97-AF65-F5344CB8AC3E}">
        <p14:creationId xmlns:p14="http://schemas.microsoft.com/office/powerpoint/2010/main" val="1221749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760E221B-462C-4390-91FB-FB5793E92C25}" type="slidenum">
              <a:rPr lang="en-US"/>
              <a:pPr>
                <a:defRPr/>
              </a:pPr>
              <a:t>28</a:t>
            </a:fld>
            <a:endParaRPr lang="en-US"/>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93" y="1010558"/>
            <a:ext cx="11468469" cy="4156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1" name="Заголовок 1"/>
          <p:cNvSpPr txBox="1">
            <a:spLocks/>
          </p:cNvSpPr>
          <p:nvPr/>
        </p:nvSpPr>
        <p:spPr bwMode="auto">
          <a:xfrm>
            <a:off x="1852607" y="243690"/>
            <a:ext cx="4655344" cy="584985"/>
          </a:xfrm>
          <a:prstGeom prst="rect">
            <a:avLst/>
          </a:prstGeom>
          <a:extLst/>
        </p:spPr>
        <p:txBody>
          <a:bodyPr vert="horz" lIns="91440" tIns="45720" rIns="91440" bIns="45720" rtlCol="0" anchor="ctr">
            <a:noAutofit/>
          </a:bodyPr>
          <a:lstStyle>
            <a:lvl1pPr algn="ctr">
              <a:lnSpc>
                <a:spcPct val="90000"/>
              </a:lnSpc>
              <a:spcBef>
                <a:spcPct val="0"/>
              </a:spcBef>
              <a:buNone/>
              <a:defRPr sz="3200" b="1">
                <a:solidFill>
                  <a:srgbClr val="0070C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ru-RU" altLang="ru-RU" dirty="0"/>
              <a:t>Коммуникация </a:t>
            </a:r>
            <a:r>
              <a:rPr lang="en-US" dirty="0"/>
              <a:t>USSD</a:t>
            </a:r>
            <a:endParaRPr lang="en-US" altLang="ru-RU" dirty="0"/>
          </a:p>
        </p:txBody>
      </p:sp>
    </p:spTree>
    <p:extLst>
      <p:ext uri="{BB962C8B-B14F-4D97-AF65-F5344CB8AC3E}">
        <p14:creationId xmlns:p14="http://schemas.microsoft.com/office/powerpoint/2010/main" val="2740431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9720" y="243678"/>
            <a:ext cx="10515600" cy="456406"/>
          </a:xfrm>
        </p:spPr>
        <p:txBody>
          <a:bodyPr vert="horz" lIns="91440" tIns="45720" rIns="91440" bIns="45720" rtlCol="0" anchor="ctr">
            <a:no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Push hub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уведомлений</a:t>
            </a:r>
            <a:r>
              <a:rPr lang="uk-UA"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на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мобильные платформы</a:t>
            </a:r>
          </a:p>
        </p:txBody>
      </p:sp>
      <p:sp>
        <p:nvSpPr>
          <p:cNvPr id="3" name="Объект 2"/>
          <p:cNvSpPr>
            <a:spLocks noGrp="1"/>
          </p:cNvSpPr>
          <p:nvPr>
            <p:ph idx="1"/>
          </p:nvPr>
        </p:nvSpPr>
        <p:spPr>
          <a:xfrm>
            <a:off x="505519" y="1031055"/>
            <a:ext cx="7658767" cy="5246374"/>
          </a:xfrm>
        </p:spPr>
        <p:txBody>
          <a:bodyPr>
            <a:normAutofit/>
          </a:bodyPr>
          <a:lstStyle/>
          <a:p>
            <a:pPr marL="0" indent="0">
              <a:buNone/>
            </a:pPr>
            <a:r>
              <a:rPr lang="ru-RU" dirty="0"/>
              <a:t>Работает для всех типов мобильных платформ: </a:t>
            </a:r>
          </a:p>
          <a:p>
            <a:pPr lvl="0"/>
            <a:r>
              <a:rPr lang="en-US" dirty="0"/>
              <a:t>Windows Phone 8 / 8.1 /10</a:t>
            </a:r>
            <a:endParaRPr lang="ru-RU" dirty="0"/>
          </a:p>
          <a:p>
            <a:pPr lvl="0"/>
            <a:r>
              <a:rPr lang="ru-RU" dirty="0"/>
              <a:t>Устройство с </a:t>
            </a:r>
            <a:r>
              <a:rPr lang="en-US" dirty="0"/>
              <a:t>iOS</a:t>
            </a:r>
            <a:r>
              <a:rPr lang="ru-RU" dirty="0"/>
              <a:t> 5.0 (и</a:t>
            </a:r>
            <a:r>
              <a:rPr lang="en-US" dirty="0"/>
              <a:t> </a:t>
            </a:r>
            <a:r>
              <a:rPr lang="ru-RU" dirty="0"/>
              <a:t>все более поздней версии </a:t>
            </a:r>
            <a:r>
              <a:rPr lang="en-US" dirty="0"/>
              <a:t>iPhone</a:t>
            </a:r>
            <a:r>
              <a:rPr lang="ru-RU" dirty="0"/>
              <a:t> или </a:t>
            </a:r>
            <a:r>
              <a:rPr lang="en-US" dirty="0"/>
              <a:t>iPad</a:t>
            </a:r>
            <a:r>
              <a:rPr lang="ru-RU" dirty="0"/>
              <a:t>), </a:t>
            </a:r>
          </a:p>
          <a:p>
            <a:pPr lvl="0"/>
            <a:r>
              <a:rPr lang="ru-RU" dirty="0"/>
              <a:t>также для </a:t>
            </a:r>
            <a:r>
              <a:rPr lang="en-US" dirty="0" err="1"/>
              <a:t>Xamarin</a:t>
            </a:r>
            <a:r>
              <a:rPr lang="ru-RU" dirty="0"/>
              <a:t>.</a:t>
            </a:r>
            <a:r>
              <a:rPr lang="en-US" dirty="0"/>
              <a:t>iOS</a:t>
            </a:r>
            <a:r>
              <a:rPr lang="ru-RU" dirty="0"/>
              <a:t>, </a:t>
            </a:r>
            <a:r>
              <a:rPr lang="en-US" dirty="0" err="1"/>
              <a:t>Xamarin</a:t>
            </a:r>
            <a:r>
              <a:rPr lang="ru-RU" dirty="0"/>
              <a:t>.</a:t>
            </a:r>
            <a:r>
              <a:rPr lang="en-US" dirty="0"/>
              <a:t>Android</a:t>
            </a:r>
            <a:endParaRPr lang="ru-RU" dirty="0"/>
          </a:p>
          <a:p>
            <a:pPr lvl="0"/>
            <a:r>
              <a:rPr lang="ru-RU" dirty="0"/>
              <a:t>устройство на платформе </a:t>
            </a:r>
            <a:r>
              <a:rPr lang="ru-RU" dirty="0" err="1"/>
              <a:t>Android</a:t>
            </a:r>
            <a:r>
              <a:rPr lang="ru-RU" dirty="0"/>
              <a:t> (AVD),</a:t>
            </a:r>
          </a:p>
          <a:p>
            <a:pPr lvl="0"/>
            <a:r>
              <a:rPr lang="ru-RU" dirty="0"/>
              <a:t>приложение </a:t>
            </a:r>
            <a:r>
              <a:rPr lang="en-US" dirty="0"/>
              <a:t>Kindle</a:t>
            </a:r>
            <a:endParaRPr lang="ru-RU" dirty="0"/>
          </a:p>
          <a:p>
            <a:pPr lvl="0"/>
            <a:r>
              <a:rPr lang="ru-RU" dirty="0"/>
              <a:t>Облако отправки </a:t>
            </a:r>
            <a:r>
              <a:rPr lang="en-US" dirty="0"/>
              <a:t>Baidu</a:t>
            </a:r>
            <a:r>
              <a:rPr lang="ru-RU" dirty="0"/>
              <a:t> (Китай)</a:t>
            </a:r>
          </a:p>
          <a:p>
            <a:pPr lvl="0"/>
            <a:r>
              <a:rPr lang="ru-RU" dirty="0"/>
              <a:t>Приложения </a:t>
            </a:r>
            <a:r>
              <a:rPr lang="en-US" dirty="0"/>
              <a:t>Chrome</a:t>
            </a:r>
            <a:endParaRPr lang="ru-RU" dirty="0"/>
          </a:p>
          <a:p>
            <a:r>
              <a:rPr lang="ru-RU" dirty="0"/>
              <a:t>Приложения </a:t>
            </a:r>
            <a:r>
              <a:rPr lang="en-US" dirty="0">
                <a:hlinkClick r:id="rId3"/>
              </a:rPr>
              <a:t>Safari </a:t>
            </a:r>
            <a:endParaRPr lang="ru-RU" dirty="0"/>
          </a:p>
        </p:txBody>
      </p:sp>
      <p:sp>
        <p:nvSpPr>
          <p:cNvPr id="4" name="Номер слайда 3"/>
          <p:cNvSpPr>
            <a:spLocks noGrp="1"/>
          </p:cNvSpPr>
          <p:nvPr>
            <p:ph type="sldNum" sz="quarter" idx="12"/>
          </p:nvPr>
        </p:nvSpPr>
        <p:spPr/>
        <p:txBody>
          <a:bodyPr/>
          <a:lstStyle/>
          <a:p>
            <a:fld id="{EAAE64A0-161C-4345-A59B-75D463C40AFF}" type="slidenum">
              <a:rPr lang="en-US" smtClean="0"/>
              <a:t>29</a:t>
            </a:fld>
            <a:endParaRPr lang="en-US"/>
          </a:p>
        </p:txBody>
      </p:sp>
      <p:pic>
        <p:nvPicPr>
          <p:cNvPr id="5" name="Рисунок 4"/>
          <p:cNvPicPr/>
          <p:nvPr/>
        </p:nvPicPr>
        <p:blipFill>
          <a:blip r:embed="rId4"/>
          <a:stretch>
            <a:fillRect/>
          </a:stretch>
        </p:blipFill>
        <p:spPr>
          <a:xfrm>
            <a:off x="8378553" y="1132362"/>
            <a:ext cx="2638425" cy="4791710"/>
          </a:xfrm>
          <a:prstGeom prst="rect">
            <a:avLst/>
          </a:prstGeom>
        </p:spPr>
      </p:pic>
    </p:spTree>
    <p:extLst>
      <p:ext uri="{BB962C8B-B14F-4D97-AF65-F5344CB8AC3E}">
        <p14:creationId xmlns:p14="http://schemas.microsoft.com/office/powerpoint/2010/main" val="215077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9762" y="243678"/>
            <a:ext cx="2983706" cy="527844"/>
          </a:xfrm>
        </p:spPr>
        <p:txBody>
          <a:bodyPr vert="horz" lIns="91440" tIns="45720" rIns="91440" bIns="45720" rtlCol="0" anchor="ctr">
            <a:no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Сегментация</a:t>
            </a:r>
          </a:p>
        </p:txBody>
      </p:sp>
      <p:sp>
        <p:nvSpPr>
          <p:cNvPr id="3" name="Объект 2"/>
          <p:cNvSpPr>
            <a:spLocks noGrp="1"/>
          </p:cNvSpPr>
          <p:nvPr>
            <p:ph idx="1"/>
          </p:nvPr>
        </p:nvSpPr>
        <p:spPr>
          <a:xfrm>
            <a:off x="1180434" y="1594766"/>
            <a:ext cx="9523852" cy="4464948"/>
          </a:xfrm>
        </p:spPr>
        <p:txBody>
          <a:bodyPr>
            <a:normAutofit/>
          </a:bodyPr>
          <a:lstStyle/>
          <a:p>
            <a:r>
              <a:rPr lang="ru-RU" sz="4400" dirty="0"/>
              <a:t>Демографические характеристики. </a:t>
            </a:r>
          </a:p>
          <a:p>
            <a:r>
              <a:rPr lang="ru-RU" sz="4400" dirty="0" err="1"/>
              <a:t>Социо</a:t>
            </a:r>
            <a:r>
              <a:rPr lang="ru-RU" sz="4400" dirty="0"/>
              <a:t> – экономические. </a:t>
            </a:r>
          </a:p>
          <a:p>
            <a:r>
              <a:rPr lang="ru-RU" sz="4400" dirty="0"/>
              <a:t>Поведенческие характеристики. </a:t>
            </a:r>
          </a:p>
          <a:p>
            <a:r>
              <a:rPr lang="ru-RU" sz="4400" dirty="0"/>
              <a:t>Продуктовая нагрузка.</a:t>
            </a:r>
          </a:p>
          <a:p>
            <a:r>
              <a:rPr lang="ru-RU" sz="4400" dirty="0"/>
              <a:t>Потенциал оттока</a:t>
            </a:r>
            <a:r>
              <a:rPr lang="en-US" sz="4400" dirty="0"/>
              <a:t>. </a:t>
            </a:r>
          </a:p>
          <a:p>
            <a:r>
              <a:rPr lang="ru-RU" sz="4400" dirty="0"/>
              <a:t>Ожидаемая Акция </a:t>
            </a:r>
          </a:p>
        </p:txBody>
      </p:sp>
      <p:sp>
        <p:nvSpPr>
          <p:cNvPr id="4" name="Номер слайда 3"/>
          <p:cNvSpPr>
            <a:spLocks noGrp="1"/>
          </p:cNvSpPr>
          <p:nvPr>
            <p:ph type="sldNum" sz="quarter" idx="12"/>
          </p:nvPr>
        </p:nvSpPr>
        <p:spPr/>
        <p:txBody>
          <a:bodyPr/>
          <a:lstStyle/>
          <a:p>
            <a:fld id="{EAAE64A0-161C-4345-A59B-75D463C40AFF}" type="slidenum">
              <a:rPr lang="en-US" smtClean="0"/>
              <a:t>3</a:t>
            </a:fld>
            <a:endParaRPr lang="en-US"/>
          </a:p>
        </p:txBody>
      </p:sp>
    </p:spTree>
    <p:extLst>
      <p:ext uri="{BB962C8B-B14F-4D97-AF65-F5344CB8AC3E}">
        <p14:creationId xmlns:p14="http://schemas.microsoft.com/office/powerpoint/2010/main" val="68331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253526"/>
            <a:ext cx="9650288" cy="525143"/>
          </a:xfrm>
        </p:spPr>
        <p:txBody>
          <a:bodyPr vert="horz" lIns="91440" tIns="45720" rIns="91440" bIns="45720" rtlCol="0" anchor="ctr">
            <a:no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Коммуникация через Интернет мессенджеры</a:t>
            </a:r>
          </a:p>
        </p:txBody>
      </p:sp>
      <p:sp>
        <p:nvSpPr>
          <p:cNvPr id="3" name="Объект 2"/>
          <p:cNvSpPr>
            <a:spLocks noGrp="1"/>
          </p:cNvSpPr>
          <p:nvPr>
            <p:ph idx="1"/>
          </p:nvPr>
        </p:nvSpPr>
        <p:spPr>
          <a:xfrm>
            <a:off x="5849257" y="832566"/>
            <a:ext cx="5863368" cy="2687148"/>
          </a:xfrm>
        </p:spPr>
        <p:txBody>
          <a:bodyPr>
            <a:noAutofit/>
          </a:bodyPr>
          <a:lstStyle/>
          <a:p>
            <a:r>
              <a:rPr lang="ru-RU" dirty="0"/>
              <a:t>Снижение затрат на </a:t>
            </a:r>
            <a:r>
              <a:rPr lang="en-US" dirty="0"/>
              <a:t>SMS </a:t>
            </a:r>
            <a:r>
              <a:rPr lang="ru-RU" dirty="0"/>
              <a:t>рассылки</a:t>
            </a:r>
          </a:p>
          <a:p>
            <a:r>
              <a:rPr lang="uk-UA" dirty="0"/>
              <a:t>М</a:t>
            </a:r>
            <a:r>
              <a:rPr lang="ru-RU" dirty="0" err="1"/>
              <a:t>одуль</a:t>
            </a:r>
            <a:r>
              <a:rPr lang="ru-RU" dirty="0"/>
              <a:t> перехватывает очередь отправки смс сообщений, проверяет каждого получателя есть ли он в </a:t>
            </a:r>
            <a:r>
              <a:rPr lang="ru-RU" dirty="0" err="1"/>
              <a:t>Viber</a:t>
            </a:r>
            <a:r>
              <a:rPr lang="ru-RU" dirty="0"/>
              <a:t>, </a:t>
            </a:r>
            <a:r>
              <a:rPr lang="ru-RU" dirty="0" err="1"/>
              <a:t>Whats</a:t>
            </a:r>
            <a:r>
              <a:rPr lang="ru-RU" dirty="0"/>
              <a:t> </a:t>
            </a:r>
            <a:r>
              <a:rPr lang="ru-RU" dirty="0" err="1"/>
              <a:t>Apр</a:t>
            </a:r>
            <a:r>
              <a:rPr lang="ru-RU" dirty="0"/>
              <a:t>, </a:t>
            </a:r>
            <a:r>
              <a:rPr lang="en-US" dirty="0"/>
              <a:t>Telegram</a:t>
            </a:r>
            <a:endParaRPr lang="ru-RU" dirty="0"/>
          </a:p>
        </p:txBody>
      </p:sp>
      <p:sp>
        <p:nvSpPr>
          <p:cNvPr id="4" name="Номер слайда 3"/>
          <p:cNvSpPr>
            <a:spLocks noGrp="1"/>
          </p:cNvSpPr>
          <p:nvPr>
            <p:ph type="sldNum" sz="quarter" idx="12"/>
          </p:nvPr>
        </p:nvSpPr>
        <p:spPr/>
        <p:txBody>
          <a:bodyPr/>
          <a:lstStyle/>
          <a:p>
            <a:fld id="{EAAE64A0-161C-4345-A59B-75D463C40AFF}" type="slidenum">
              <a:rPr lang="en-US" smtClean="0"/>
              <a:t>30</a:t>
            </a:fld>
            <a:endParaRPr lang="en-US"/>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474238" y="926729"/>
            <a:ext cx="3840070" cy="1970174"/>
          </a:xfrm>
          <a:prstGeom prst="rect">
            <a:avLst/>
          </a:prstGeom>
        </p:spPr>
      </p:pic>
      <p:sp>
        <p:nvSpPr>
          <p:cNvPr id="6" name="Объект 2"/>
          <p:cNvSpPr txBox="1">
            <a:spLocks/>
          </p:cNvSpPr>
          <p:nvPr/>
        </p:nvSpPr>
        <p:spPr>
          <a:xfrm>
            <a:off x="515378" y="3201467"/>
            <a:ext cx="5957993" cy="3154883"/>
          </a:xfrm>
          <a:prstGeom prst="rect">
            <a:avLst/>
          </a:prstGeom>
        </p:spPr>
        <p:txBody>
          <a:bodyPr vert="horz" lIns="91440" tIns="45720" rIns="91440" bIns="45720" rtlCol="0">
            <a:noAutofit/>
          </a:bodyPr>
          <a:lstStyle>
            <a:lvl1pPr marL="266700" indent="-266700" algn="l" defTabSz="914400" rtl="0" eaLnBrk="1" latinLnBrk="0" hangingPunct="1">
              <a:spcBef>
                <a:spcPts val="600"/>
              </a:spcBef>
              <a:buClr>
                <a:srgbClr val="0070C0"/>
              </a:buClr>
              <a:buFont typeface="Arial" pitchFamily="34" charset="0"/>
              <a:buChar char="•"/>
              <a:defRPr sz="2800" kern="1200">
                <a:solidFill>
                  <a:schemeClr val="tx1"/>
                </a:solidFill>
                <a:latin typeface="+mn-lt"/>
                <a:ea typeface="+mn-ea"/>
                <a:cs typeface="+mn-cs"/>
              </a:defRPr>
            </a:lvl1pPr>
            <a:lvl2pPr marL="630238" indent="-268288" algn="l" defTabSz="914400" rtl="0" eaLnBrk="1" latinLnBrk="0" hangingPunct="1">
              <a:spcBef>
                <a:spcPts val="600"/>
              </a:spcBef>
              <a:buClr>
                <a:srgbClr val="0070C0"/>
              </a:buClr>
              <a:buFont typeface="Arial" pitchFamily="34" charset="0"/>
              <a:buChar char="–"/>
              <a:defRPr sz="2400" kern="1200">
                <a:solidFill>
                  <a:schemeClr val="tx1"/>
                </a:solidFill>
                <a:latin typeface="+mn-lt"/>
                <a:ea typeface="+mn-ea"/>
                <a:cs typeface="+mn-cs"/>
              </a:defRPr>
            </a:lvl2pPr>
            <a:lvl3pPr marL="896938" indent="-139700" algn="l" defTabSz="914400" rtl="0" eaLnBrk="1" latinLnBrk="0" hangingPunct="1">
              <a:spcBef>
                <a:spcPts val="600"/>
              </a:spcBef>
              <a:buClr>
                <a:srgbClr val="0070C0"/>
              </a:buClr>
              <a:buFont typeface="Arial" pitchFamily="34" charset="0"/>
              <a:buChar char="•"/>
              <a:defRPr sz="2000" kern="1200">
                <a:solidFill>
                  <a:schemeClr val="tx1"/>
                </a:solidFill>
                <a:latin typeface="+mn-lt"/>
                <a:ea typeface="+mn-ea"/>
                <a:cs typeface="+mn-cs"/>
              </a:defRPr>
            </a:lvl3pPr>
            <a:lvl4pPr marL="1262063" indent="-228600" algn="l" defTabSz="914400" rtl="0" eaLnBrk="1" latinLnBrk="0" hangingPunct="1">
              <a:spcBef>
                <a:spcPts val="600"/>
              </a:spcBef>
              <a:buClr>
                <a:srgbClr val="0070C0"/>
              </a:buClr>
              <a:buFont typeface="Arial" pitchFamily="34" charset="0"/>
              <a:buChar char="–"/>
              <a:defRPr sz="1800" kern="1200">
                <a:solidFill>
                  <a:schemeClr val="tx1"/>
                </a:solidFill>
                <a:latin typeface="+mn-lt"/>
                <a:ea typeface="+mn-ea"/>
                <a:cs typeface="+mn-cs"/>
              </a:defRPr>
            </a:lvl4pPr>
            <a:lvl5pPr marL="1431925" indent="-130175" algn="l" defTabSz="914400" rtl="0" eaLnBrk="1" latinLnBrk="0" hangingPunct="1">
              <a:spcBef>
                <a:spcPts val="6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dirty="0"/>
              <a:t>Настройки модуля позволяют хранить в </a:t>
            </a:r>
            <a:r>
              <a:rPr lang="ru-RU" dirty="0" err="1"/>
              <a:t>Microsoft</a:t>
            </a:r>
            <a:r>
              <a:rPr lang="ru-RU" dirty="0"/>
              <a:t> </a:t>
            </a:r>
            <a:r>
              <a:rPr lang="ru-RU" dirty="0" err="1"/>
              <a:t>Dynamics</a:t>
            </a:r>
            <a:r>
              <a:rPr lang="ru-RU" dirty="0"/>
              <a:t> CRM статусы клиентов, в какой из систем </a:t>
            </a:r>
            <a:r>
              <a:rPr lang="ru-RU" dirty="0" err="1"/>
              <a:t>Viber</a:t>
            </a:r>
            <a:r>
              <a:rPr lang="ru-RU" dirty="0"/>
              <a:t>, </a:t>
            </a:r>
            <a:r>
              <a:rPr lang="ru-RU" dirty="0" err="1"/>
              <a:t>Whats</a:t>
            </a:r>
            <a:r>
              <a:rPr lang="ru-RU" dirty="0"/>
              <a:t> </a:t>
            </a:r>
            <a:r>
              <a:rPr lang="ru-RU" dirty="0" err="1"/>
              <a:t>Apр</a:t>
            </a:r>
            <a:r>
              <a:rPr lang="ru-RU" dirty="0"/>
              <a:t>, </a:t>
            </a:r>
            <a:r>
              <a:rPr lang="en-US" dirty="0"/>
              <a:t>Telegram</a:t>
            </a:r>
            <a:r>
              <a:rPr lang="ru-RU" dirty="0"/>
              <a:t> они были обнаружены пользователями и как давно произошла последняя успешная доставка сообщения</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367" y="3352134"/>
            <a:ext cx="2467411" cy="1225946"/>
          </a:xfrm>
          <a:prstGeom prst="rect">
            <a:avLst/>
          </a:prstGeom>
        </p:spPr>
      </p:pic>
      <p:pic>
        <p:nvPicPr>
          <p:cNvPr id="8" name="Рисунок 7"/>
          <p:cNvPicPr>
            <a:picLocks noChangeAspect="1"/>
          </p:cNvPicPr>
          <p:nvPr/>
        </p:nvPicPr>
        <p:blipFill>
          <a:blip r:embed="rId4"/>
          <a:stretch>
            <a:fillRect/>
          </a:stretch>
        </p:blipFill>
        <p:spPr>
          <a:xfrm>
            <a:off x="7118471" y="5056149"/>
            <a:ext cx="1854172" cy="822132"/>
          </a:xfrm>
          <a:prstGeom prst="rect">
            <a:avLst/>
          </a:prstGeom>
        </p:spPr>
      </p:pic>
      <p:pic>
        <p:nvPicPr>
          <p:cNvPr id="9" name="Рисунок 8"/>
          <p:cNvPicPr>
            <a:picLocks noChangeAspect="1"/>
          </p:cNvPicPr>
          <p:nvPr/>
        </p:nvPicPr>
        <p:blipFill>
          <a:blip r:embed="rId5"/>
          <a:stretch>
            <a:fillRect/>
          </a:stretch>
        </p:blipFill>
        <p:spPr>
          <a:xfrm>
            <a:off x="9617743" y="4374179"/>
            <a:ext cx="2094882" cy="1329730"/>
          </a:xfrm>
          <a:prstGeom prst="rect">
            <a:avLst/>
          </a:prstGeom>
        </p:spPr>
      </p:pic>
    </p:spTree>
    <p:extLst>
      <p:ext uri="{BB962C8B-B14F-4D97-AF65-F5344CB8AC3E}">
        <p14:creationId xmlns:p14="http://schemas.microsoft.com/office/powerpoint/2010/main" val="4155102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3074" y="4089093"/>
            <a:ext cx="10610726" cy="2362507"/>
          </a:xfrm>
        </p:spPr>
        <p:txBody>
          <a:bodyPr>
            <a:normAutofit/>
          </a:bodyPr>
          <a:lstStyle/>
          <a:p>
            <a:pPr marL="0" indent="0">
              <a:buNone/>
            </a:pPr>
            <a:r>
              <a:rPr lang="ru-RU" sz="4000" dirty="0"/>
              <a:t>Позволяет обнаружить тенденции в комментариях людей, реакцию на запуск новых продуктов, активностей, событий. </a:t>
            </a:r>
          </a:p>
          <a:p>
            <a:endParaRPr lang="ru-RU" sz="4000" dirty="0"/>
          </a:p>
        </p:txBody>
      </p:sp>
      <p:sp>
        <p:nvSpPr>
          <p:cNvPr id="4" name="Номер слайда 3"/>
          <p:cNvSpPr>
            <a:spLocks noGrp="1"/>
          </p:cNvSpPr>
          <p:nvPr>
            <p:ph type="sldNum" sz="quarter" idx="12"/>
          </p:nvPr>
        </p:nvSpPr>
        <p:spPr/>
        <p:txBody>
          <a:bodyPr/>
          <a:lstStyle/>
          <a:p>
            <a:fld id="{EAAE64A0-161C-4345-A59B-75D463C40AFF}" type="slidenum">
              <a:rPr lang="en-US" smtClean="0"/>
              <a:pPr/>
              <a:t>31</a:t>
            </a:fld>
            <a:endParaRPr lang="en-US" dirty="0"/>
          </a:p>
        </p:txBody>
      </p:sp>
      <p:pic>
        <p:nvPicPr>
          <p:cNvPr id="5" name="Рисунок 4" descr="https://newsignature.com/wp-content/uploads/2014/08/SocialListeningVolume-1024x528.png"/>
          <p:cNvPicPr/>
          <p:nvPr/>
        </p:nvPicPr>
        <p:blipFill>
          <a:blip r:embed="rId2">
            <a:extLst>
              <a:ext uri="{28A0092B-C50C-407E-A947-70E740481C1C}">
                <a14:useLocalDpi xmlns:a14="http://schemas.microsoft.com/office/drawing/2010/main" val="0"/>
              </a:ext>
            </a:extLst>
          </a:blip>
          <a:srcRect/>
          <a:stretch>
            <a:fillRect/>
          </a:stretch>
        </p:blipFill>
        <p:spPr bwMode="auto">
          <a:xfrm>
            <a:off x="1151970" y="885138"/>
            <a:ext cx="5940425" cy="3061335"/>
          </a:xfrm>
          <a:prstGeom prst="rect">
            <a:avLst/>
          </a:prstGeom>
          <a:noFill/>
          <a:ln>
            <a:noFill/>
          </a:ln>
        </p:spPr>
      </p:pic>
      <p:pic>
        <p:nvPicPr>
          <p:cNvPr id="6" name="Рисунок 5"/>
          <p:cNvPicPr/>
          <p:nvPr/>
        </p:nvPicPr>
        <p:blipFill>
          <a:blip r:embed="rId3"/>
          <a:stretch>
            <a:fillRect/>
          </a:stretch>
        </p:blipFill>
        <p:spPr>
          <a:xfrm>
            <a:off x="8116665" y="885138"/>
            <a:ext cx="2003513" cy="2664296"/>
          </a:xfrm>
          <a:prstGeom prst="rect">
            <a:avLst/>
          </a:prstGeom>
        </p:spPr>
      </p:pic>
      <p:sp>
        <p:nvSpPr>
          <p:cNvPr id="8" name="Заголовок 1"/>
          <p:cNvSpPr txBox="1">
            <a:spLocks/>
          </p:cNvSpPr>
          <p:nvPr/>
        </p:nvSpPr>
        <p:spPr>
          <a:xfrm>
            <a:off x="1769098" y="240271"/>
            <a:ext cx="8939386" cy="502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Мониторинг социальных сетей и форумов</a:t>
            </a:r>
          </a:p>
        </p:txBody>
      </p:sp>
    </p:spTree>
    <p:extLst>
      <p:ext uri="{BB962C8B-B14F-4D97-AF65-F5344CB8AC3E}">
        <p14:creationId xmlns:p14="http://schemas.microsoft.com/office/powerpoint/2010/main" val="3327533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2361" y="272851"/>
            <a:ext cx="10330735" cy="841689"/>
          </a:xfrm>
        </p:spPr>
        <p:txBody>
          <a:bodyPr vert="horz" lIns="91440" tIns="45720" rIns="91440" bIns="45720" rtlCol="0" anchor="ctr">
            <a:no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Интеграции с гео-сервисом </a:t>
            </a: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Foursquare</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uk-UA"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Swarm</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и </a:t>
            </a: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Facebook</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52388" y="1216138"/>
            <a:ext cx="6204012" cy="4927813"/>
          </a:xfrm>
        </p:spPr>
        <p:txBody>
          <a:bodyPr>
            <a:normAutofit lnSpcReduction="10000"/>
          </a:bodyPr>
          <a:lstStyle/>
          <a:p>
            <a:r>
              <a:rPr lang="ru-RU" dirty="0" err="1"/>
              <a:t>Функци</a:t>
            </a:r>
            <a:r>
              <a:rPr lang="uk-UA" dirty="0"/>
              <a:t>я</a:t>
            </a:r>
            <a:r>
              <a:rPr lang="ru-RU" dirty="0"/>
              <a:t> </a:t>
            </a:r>
            <a:r>
              <a:rPr lang="ru-RU" dirty="0" err="1"/>
              <a:t>гео</a:t>
            </a:r>
            <a:r>
              <a:rPr lang="ru-RU" dirty="0"/>
              <a:t>-позиционирования</a:t>
            </a:r>
            <a:r>
              <a:rPr lang="en-US" dirty="0"/>
              <a:t> (</a:t>
            </a:r>
            <a:r>
              <a:rPr lang="ru-RU" dirty="0"/>
              <a:t>отметки «</a:t>
            </a:r>
            <a:r>
              <a:rPr lang="en-US" dirty="0"/>
              <a:t>check</a:t>
            </a:r>
            <a:r>
              <a:rPr lang="ru-RU" dirty="0"/>
              <a:t>-</a:t>
            </a:r>
            <a:r>
              <a:rPr lang="en-US" dirty="0"/>
              <a:t>in</a:t>
            </a:r>
            <a:r>
              <a:rPr lang="ru-RU" dirty="0"/>
              <a:t>» в различных публичных местах</a:t>
            </a:r>
            <a:r>
              <a:rPr lang="en-US" dirty="0"/>
              <a:t>)</a:t>
            </a:r>
            <a:endParaRPr lang="ru-RU" dirty="0"/>
          </a:p>
          <a:p>
            <a:r>
              <a:rPr lang="en-US" dirty="0"/>
              <a:t>Foursquare</a:t>
            </a:r>
            <a:r>
              <a:rPr lang="ru-RU" dirty="0"/>
              <a:t> узнаёт предпочтения клиента и показывает ему только места, которые ему понравятся</a:t>
            </a:r>
          </a:p>
          <a:p>
            <a:r>
              <a:rPr lang="ru-RU" dirty="0"/>
              <a:t>Особенностью приложения </a:t>
            </a:r>
            <a:r>
              <a:rPr lang="en-US" dirty="0"/>
              <a:t>Swarm </a:t>
            </a:r>
            <a:r>
              <a:rPr lang="ru-RU" dirty="0"/>
              <a:t>является режим </a:t>
            </a:r>
            <a:r>
              <a:rPr lang="en-US" dirty="0"/>
              <a:t>Neighborhood Sharing</a:t>
            </a:r>
            <a:r>
              <a:rPr lang="ru-RU" dirty="0"/>
              <a:t>, в котором информация о посещениях клиента распространяется среди его друзей автоматически</a:t>
            </a:r>
          </a:p>
        </p:txBody>
      </p:sp>
      <p:sp>
        <p:nvSpPr>
          <p:cNvPr id="4" name="Номер слайда 3"/>
          <p:cNvSpPr>
            <a:spLocks noGrp="1"/>
          </p:cNvSpPr>
          <p:nvPr>
            <p:ph type="sldNum" sz="quarter" idx="12"/>
          </p:nvPr>
        </p:nvSpPr>
        <p:spPr/>
        <p:txBody>
          <a:bodyPr/>
          <a:lstStyle/>
          <a:p>
            <a:fld id="{EAAE64A0-161C-4345-A59B-75D463C40AFF}" type="slidenum">
              <a:rPr lang="en-US" smtClean="0"/>
              <a:t>32</a:t>
            </a:fld>
            <a:endParaRPr lang="en-US"/>
          </a:p>
        </p:txBody>
      </p:sp>
      <p:pic>
        <p:nvPicPr>
          <p:cNvPr id="5" name="Рисунок 4"/>
          <p:cNvPicPr/>
          <p:nvPr/>
        </p:nvPicPr>
        <p:blipFill>
          <a:blip r:embed="rId2"/>
          <a:stretch>
            <a:fillRect/>
          </a:stretch>
        </p:blipFill>
        <p:spPr>
          <a:xfrm>
            <a:off x="9668858" y="1154556"/>
            <a:ext cx="1984267" cy="3024336"/>
          </a:xfrm>
          <a:prstGeom prst="rect">
            <a:avLst/>
          </a:prstGeom>
        </p:spPr>
      </p:pic>
      <p:pic>
        <p:nvPicPr>
          <p:cNvPr id="7" name="Рисунок 6" descr="swarm106_01"/>
          <p:cNvPicPr/>
          <p:nvPr/>
        </p:nvPicPr>
        <p:blipFill>
          <a:blip r:embed="rId3">
            <a:extLst>
              <a:ext uri="{28A0092B-C50C-407E-A947-70E740481C1C}">
                <a14:useLocalDpi xmlns:a14="http://schemas.microsoft.com/office/drawing/2010/main" val="0"/>
              </a:ext>
            </a:extLst>
          </a:blip>
          <a:srcRect/>
          <a:stretch>
            <a:fillRect/>
          </a:stretch>
        </p:blipFill>
        <p:spPr bwMode="auto">
          <a:xfrm>
            <a:off x="7586721" y="1351902"/>
            <a:ext cx="2002790" cy="3562350"/>
          </a:xfrm>
          <a:prstGeom prst="rect">
            <a:avLst/>
          </a:prstGeom>
          <a:noFill/>
          <a:ln>
            <a:solidFill>
              <a:schemeClr val="accent1"/>
            </a:solidFill>
          </a:ln>
        </p:spPr>
      </p:pic>
      <p:pic>
        <p:nvPicPr>
          <p:cNvPr id="8" name="Рисунок 7" descr="https://playfoursquare.s3.amazonaws.com/press/2014/foursquare-wordmark.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3144" y="4254751"/>
            <a:ext cx="2872105" cy="75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https://ss1.4sqi.net/img/press/swarm/logo/swarmlogo_545x220-63d84cedc944d1aac0df4ff2e6362048.png"/>
          <p:cNvPicPr/>
          <p:nvPr/>
        </p:nvPicPr>
        <p:blipFill>
          <a:blip r:embed="rId5">
            <a:extLst>
              <a:ext uri="{28A0092B-C50C-407E-A947-70E740481C1C}">
                <a14:useLocalDpi xmlns:a14="http://schemas.microsoft.com/office/drawing/2010/main" val="0"/>
              </a:ext>
            </a:extLst>
          </a:blip>
          <a:srcRect/>
          <a:stretch>
            <a:fillRect/>
          </a:stretch>
        </p:blipFill>
        <p:spPr bwMode="auto">
          <a:xfrm>
            <a:off x="7277665" y="5027000"/>
            <a:ext cx="2930957" cy="948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6"/>
          <a:stretch>
            <a:fillRect/>
          </a:stretch>
        </p:blipFill>
        <p:spPr>
          <a:xfrm>
            <a:off x="10332737" y="5087580"/>
            <a:ext cx="898234" cy="898234"/>
          </a:xfrm>
          <a:prstGeom prst="rect">
            <a:avLst/>
          </a:prstGeom>
        </p:spPr>
      </p:pic>
    </p:spTree>
    <p:extLst>
      <p:ext uri="{BB962C8B-B14F-4D97-AF65-F5344CB8AC3E}">
        <p14:creationId xmlns:p14="http://schemas.microsoft.com/office/powerpoint/2010/main" val="108610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4039" y="239103"/>
            <a:ext cx="8535830" cy="525277"/>
          </a:xfrm>
        </p:spPr>
        <p:txBody>
          <a:bodyPr vert="horz" lIns="91440" tIns="45720" rIns="91440" bIns="45720" rtlCol="0" anchor="ctr">
            <a:noAutofit/>
          </a:bodyPr>
          <a:lstStyle/>
          <a:p>
            <a:pPr algn="ctr"/>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Емейл</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сервис : Интеграция с </a:t>
            </a:r>
            <a:r>
              <a:rPr lang="en-US"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MailChimp</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355837" y="973062"/>
            <a:ext cx="5725819" cy="5383288"/>
          </a:xfrm>
        </p:spPr>
        <p:txBody>
          <a:bodyPr>
            <a:normAutofit lnSpcReduction="10000"/>
          </a:bodyPr>
          <a:lstStyle/>
          <a:p>
            <a:r>
              <a:rPr lang="ru-RU" dirty="0"/>
              <a:t>Гибкие шаблоны</a:t>
            </a:r>
          </a:p>
          <a:p>
            <a:r>
              <a:rPr lang="ru-RU" dirty="0"/>
              <a:t>Именные письма</a:t>
            </a:r>
          </a:p>
          <a:p>
            <a:r>
              <a:rPr lang="ru-RU" dirty="0"/>
              <a:t>Вставка баланса, дат</a:t>
            </a:r>
          </a:p>
          <a:p>
            <a:r>
              <a:rPr lang="ru-RU" dirty="0"/>
              <a:t>Гарантированная доставка</a:t>
            </a:r>
          </a:p>
          <a:p>
            <a:r>
              <a:rPr lang="ru-RU" dirty="0"/>
              <a:t>Широкая аналитика</a:t>
            </a:r>
          </a:p>
          <a:p>
            <a:r>
              <a:rPr lang="ru-RU" dirty="0"/>
              <a:t>Отправка «от лица»</a:t>
            </a:r>
          </a:p>
          <a:p>
            <a:r>
              <a:rPr lang="ru-RU" dirty="0"/>
              <a:t>Ответы «доставлять к…»</a:t>
            </a:r>
          </a:p>
          <a:p>
            <a:r>
              <a:rPr lang="ru-RU" dirty="0"/>
              <a:t>Возможность голосования</a:t>
            </a:r>
          </a:p>
          <a:p>
            <a:r>
              <a:rPr lang="ru-RU" dirty="0"/>
              <a:t>Сохранение истории</a:t>
            </a:r>
          </a:p>
          <a:p>
            <a:r>
              <a:rPr lang="en-US" dirty="0"/>
              <a:t>Open Rate (OR) </a:t>
            </a:r>
            <a:r>
              <a:rPr lang="ru-RU" dirty="0"/>
              <a:t>от</a:t>
            </a:r>
            <a:r>
              <a:rPr lang="en-US" dirty="0"/>
              <a:t> </a:t>
            </a:r>
            <a:r>
              <a:rPr lang="ru-RU" dirty="0"/>
              <a:t>33</a:t>
            </a:r>
            <a:r>
              <a:rPr lang="en-US" dirty="0"/>
              <a:t>%</a:t>
            </a:r>
            <a:r>
              <a:rPr lang="ru-RU" dirty="0"/>
              <a:t> до </a:t>
            </a:r>
            <a:r>
              <a:rPr lang="en-US" dirty="0"/>
              <a:t>62%</a:t>
            </a:r>
          </a:p>
          <a:p>
            <a:r>
              <a:rPr lang="en-US" dirty="0" err="1"/>
              <a:t>ClickRate</a:t>
            </a:r>
            <a:r>
              <a:rPr lang="en-US" dirty="0"/>
              <a:t> (CR) </a:t>
            </a:r>
            <a:r>
              <a:rPr lang="ru-RU" dirty="0"/>
              <a:t>от 6% до 16%</a:t>
            </a:r>
            <a:r>
              <a:rPr lang="en-US" dirty="0"/>
              <a:t> </a:t>
            </a:r>
            <a:endParaRPr lang="ru-RU" dirty="0"/>
          </a:p>
          <a:p>
            <a:endParaRPr lang="ru-RU" dirty="0"/>
          </a:p>
        </p:txBody>
      </p:sp>
      <p:sp>
        <p:nvSpPr>
          <p:cNvPr id="4" name="Номер слайда 3"/>
          <p:cNvSpPr>
            <a:spLocks noGrp="1"/>
          </p:cNvSpPr>
          <p:nvPr>
            <p:ph type="sldNum" sz="quarter" idx="12"/>
          </p:nvPr>
        </p:nvSpPr>
        <p:spPr/>
        <p:txBody>
          <a:bodyPr/>
          <a:lstStyle/>
          <a:p>
            <a:fld id="{EAAE64A0-161C-4345-A59B-75D463C40AFF}" type="slidenum">
              <a:rPr lang="en-US" smtClean="0"/>
              <a:t>33</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69" y="1340768"/>
            <a:ext cx="3419872" cy="36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765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1" y="242070"/>
            <a:ext cx="3818035" cy="512302"/>
          </a:xfrm>
        </p:spPr>
        <p:txBody>
          <a:bodyPr vert="horz" lIns="91440" tIns="45720" rIns="91440" bIns="45720" rtlCol="0" anchor="ctr">
            <a:no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Модуль </a:t>
            </a:r>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купонинг</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6447092" y="1414585"/>
            <a:ext cx="5353022" cy="4181230"/>
          </a:xfrm>
        </p:spPr>
        <p:txBody>
          <a:bodyPr>
            <a:normAutofit/>
          </a:bodyPr>
          <a:lstStyle/>
          <a:p>
            <a:pPr marL="0" indent="0">
              <a:buNone/>
            </a:pPr>
            <a:r>
              <a:rPr lang="ru-RU" b="1" dirty="0"/>
              <a:t>Купон</a:t>
            </a:r>
            <a:r>
              <a:rPr lang="ru-RU" dirty="0"/>
              <a:t> – право на получение строго определенной привилегии (поощрения). Купоны автоматически выдаются участнику по факту наступления событий. </a:t>
            </a:r>
            <a:br>
              <a:rPr lang="ru-RU" dirty="0"/>
            </a:br>
            <a:r>
              <a:rPr lang="ru-RU" dirty="0"/>
              <a:t>Купон имеет срок действия, ограничения в действии по использованию в определённом ресторане, регионе, городе. </a:t>
            </a:r>
          </a:p>
        </p:txBody>
      </p:sp>
      <p:sp>
        <p:nvSpPr>
          <p:cNvPr id="4" name="Номер слайда 3"/>
          <p:cNvSpPr>
            <a:spLocks noGrp="1"/>
          </p:cNvSpPr>
          <p:nvPr>
            <p:ph type="sldNum" sz="quarter" idx="12"/>
          </p:nvPr>
        </p:nvSpPr>
        <p:spPr/>
        <p:txBody>
          <a:bodyPr/>
          <a:lstStyle/>
          <a:p>
            <a:fld id="{EAAE64A0-161C-4345-A59B-75D463C40AFF}" type="slidenum">
              <a:rPr lang="en-US" smtClean="0"/>
              <a:pPr/>
              <a:t>34</a:t>
            </a:fld>
            <a:endParaRPr lang="en-US" dirty="0"/>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585350" y="1132989"/>
            <a:ext cx="5481621" cy="4396953"/>
          </a:xfrm>
          <a:prstGeom prst="rect">
            <a:avLst/>
          </a:prstGeom>
        </p:spPr>
      </p:pic>
    </p:spTree>
    <p:extLst>
      <p:ext uri="{BB962C8B-B14F-4D97-AF65-F5344CB8AC3E}">
        <p14:creationId xmlns:p14="http://schemas.microsoft.com/office/powerpoint/2010/main" val="405195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9249" y="236933"/>
            <a:ext cx="4125788" cy="576072"/>
          </a:xfrm>
        </p:spPr>
        <p:txBody>
          <a:bodyPr vert="horz" lIns="91440" tIns="45720" rIns="91440" bIns="45720" rtlCol="0" anchor="ctr">
            <a:no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Модуль </a:t>
            </a:r>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челенджей</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636711" y="927498"/>
            <a:ext cx="10800545" cy="2345474"/>
          </a:xfrm>
        </p:spPr>
        <p:txBody>
          <a:bodyPr>
            <a:normAutofit/>
          </a:bodyPr>
          <a:lstStyle/>
          <a:p>
            <a:pPr marL="0" indent="0" algn="just">
              <a:buNone/>
            </a:pPr>
            <a:r>
              <a:rPr lang="en-US" sz="4000" b="1" dirty="0"/>
              <a:t>Challenges</a:t>
            </a:r>
            <a:r>
              <a:rPr lang="ru-RU" sz="4000" dirty="0"/>
              <a:t> - выполнение определенных условий позволяет участнику выполнить </a:t>
            </a:r>
            <a:r>
              <a:rPr lang="en-US" sz="4000" dirty="0"/>
              <a:t>challenge</a:t>
            </a:r>
            <a:r>
              <a:rPr lang="ru-RU" sz="4000" dirty="0"/>
              <a:t> и получить полагающиеся за выполнение привилегии.</a:t>
            </a:r>
          </a:p>
        </p:txBody>
      </p:sp>
      <p:sp>
        <p:nvSpPr>
          <p:cNvPr id="4" name="Номер слайда 3"/>
          <p:cNvSpPr>
            <a:spLocks noGrp="1"/>
          </p:cNvSpPr>
          <p:nvPr>
            <p:ph type="sldNum" sz="quarter" idx="12"/>
          </p:nvPr>
        </p:nvSpPr>
        <p:spPr/>
        <p:txBody>
          <a:bodyPr/>
          <a:lstStyle/>
          <a:p>
            <a:fld id="{EAAE64A0-161C-4345-A59B-75D463C40AFF}" type="slidenum">
              <a:rPr lang="en-US" smtClean="0"/>
              <a:pPr/>
              <a:t>35</a:t>
            </a:fld>
            <a:endParaRPr lang="en-US" dirty="0"/>
          </a:p>
        </p:txBody>
      </p:sp>
      <p:pic>
        <p:nvPicPr>
          <p:cNvPr id="5" name="Рисунок 4"/>
          <p:cNvPicPr/>
          <p:nvPr/>
        </p:nvPicPr>
        <p:blipFill>
          <a:blip r:embed="rId2"/>
          <a:stretch>
            <a:fillRect/>
          </a:stretch>
        </p:blipFill>
        <p:spPr>
          <a:xfrm>
            <a:off x="1524000" y="3861049"/>
            <a:ext cx="8964488" cy="2380809"/>
          </a:xfrm>
          <a:prstGeom prst="rect">
            <a:avLst/>
          </a:prstGeom>
        </p:spPr>
      </p:pic>
    </p:spTree>
    <p:extLst>
      <p:ext uri="{BB962C8B-B14F-4D97-AF65-F5344CB8AC3E}">
        <p14:creationId xmlns:p14="http://schemas.microsoft.com/office/powerpoint/2010/main" val="288796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6" y="1647605"/>
            <a:ext cx="5177564" cy="3458186"/>
          </a:xfrm>
          <a:prstGeom prst="rect">
            <a:avLst/>
          </a:prstGeom>
        </p:spPr>
      </p:pic>
      <p:sp>
        <p:nvSpPr>
          <p:cNvPr id="6" name="Заголовок 1"/>
          <p:cNvSpPr txBox="1">
            <a:spLocks/>
          </p:cNvSpPr>
          <p:nvPr/>
        </p:nvSpPr>
        <p:spPr>
          <a:xfrm>
            <a:off x="0" y="15937"/>
            <a:ext cx="12192000" cy="1325563"/>
          </a:xfrm>
          <a:prstGeom prst="rect">
            <a:avLst/>
          </a:prstGeom>
          <a:solidFill>
            <a:schemeClr val="tx1">
              <a:lumMod val="75000"/>
              <a:lumOff val="2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800" dirty="0">
              <a:solidFill>
                <a:srgbClr val="00B0F0"/>
              </a:solidFill>
              <a:latin typeface="Segoe UI Semilight" panose="020B0402040204020203" pitchFamily="34" charset="0"/>
              <a:cs typeface="Segoe UI Semilight" panose="020B0402040204020203"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27" y="6183198"/>
            <a:ext cx="1765919" cy="410103"/>
          </a:xfrm>
          <a:prstGeom prst="rect">
            <a:avLst/>
          </a:prstGeom>
        </p:spPr>
      </p:pic>
      <p:sp>
        <p:nvSpPr>
          <p:cNvPr id="2" name="Заголовок 1"/>
          <p:cNvSpPr>
            <a:spLocks noGrp="1"/>
          </p:cNvSpPr>
          <p:nvPr>
            <p:ph type="title"/>
          </p:nvPr>
        </p:nvSpPr>
        <p:spPr>
          <a:xfrm>
            <a:off x="0" y="15937"/>
            <a:ext cx="12192000" cy="1325563"/>
          </a:xfrm>
        </p:spPr>
        <p:txBody>
          <a:bodyPr>
            <a:normAutofit/>
          </a:bodyPr>
          <a:lstStyle/>
          <a:p>
            <a:pPr algn="ctr" rtl="0" eaLnBrk="1" latinLnBrk="0" hangingPunct="1"/>
            <a:r>
              <a:rPr lang="ru-RU" sz="3600" kern="1200" dirty="0">
                <a:solidFill>
                  <a:srgbClr val="00B0F0"/>
                </a:solidFill>
                <a:effectLst/>
                <a:latin typeface="Segoe UI Semilight" panose="020B0402040204020203" pitchFamily="34" charset="0"/>
                <a:ea typeface="+mn-ea"/>
                <a:cs typeface="Segoe UI Semilight" panose="020B0402040204020203" pitchFamily="34" charset="0"/>
              </a:rPr>
              <a:t>Распознаваемые эмоции удовлетворённости клиентов</a:t>
            </a:r>
            <a:endParaRPr lang="en-US" sz="3600" dirty="0">
              <a:effectLst/>
            </a:endParaRPr>
          </a:p>
        </p:txBody>
      </p:sp>
      <p:sp>
        <p:nvSpPr>
          <p:cNvPr id="10" name="TextBox 9"/>
          <p:cNvSpPr txBox="1"/>
          <p:nvPr/>
        </p:nvSpPr>
        <p:spPr>
          <a:xfrm>
            <a:off x="5321512" y="3183828"/>
            <a:ext cx="2642365" cy="2554545"/>
          </a:xfrm>
          <a:prstGeom prst="rect">
            <a:avLst/>
          </a:prstGeom>
          <a:noFill/>
        </p:spPr>
        <p:txBody>
          <a:bodyPr wrap="square" rtlCol="0">
            <a:spAutoFit/>
          </a:bodyPr>
          <a:lstStyle/>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Гнев</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Презрение</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Отвращение</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Страх</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Счастье</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Нейтральная</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Печаль</a:t>
            </a:r>
          </a:p>
          <a:p>
            <a:pPr marL="342900" indent="-342900">
              <a:buClr>
                <a:schemeClr val="tx1">
                  <a:lumMod val="65000"/>
                  <a:lumOff val="35000"/>
                </a:schemeClr>
              </a:buClr>
              <a:buFont typeface="Wingdings" panose="05000000000000000000" pitchFamily="2" charset="2"/>
              <a:buChar char="§"/>
            </a:pPr>
            <a:r>
              <a:rPr lang="ru-RU" sz="2000" dirty="0">
                <a:solidFill>
                  <a:srgbClr val="0070C0"/>
                </a:solidFill>
                <a:latin typeface="Segoe UI Light" panose="020B0502040204020203" pitchFamily="34" charset="0"/>
                <a:cs typeface="Segoe UI Light" panose="020B0502040204020203" pitchFamily="34" charset="0"/>
              </a:rPr>
              <a:t>Удивление</a:t>
            </a:r>
            <a:endParaRPr lang="en-US" sz="2000" dirty="0">
              <a:solidFill>
                <a:srgbClr val="0070C0"/>
              </a:solidFill>
              <a:latin typeface="Segoe UI Light" panose="020B0502040204020203" pitchFamily="34" charset="0"/>
              <a:cs typeface="Segoe UI Light" panose="020B0502040204020203" pitchFamily="34" charset="0"/>
            </a:endParaRPr>
          </a:p>
        </p:txBody>
      </p:sp>
      <p:sp>
        <p:nvSpPr>
          <p:cNvPr id="3" name="Прямоугольник 2">
            <a:extLst>
              <a:ext uri="{FF2B5EF4-FFF2-40B4-BE49-F238E27FC236}">
                <a16:creationId xmlns:a16="http://schemas.microsoft.com/office/drawing/2014/main" id="{41C0D3B8-CD4F-4CDB-9EB0-9D9AFBB4C459}"/>
              </a:ext>
            </a:extLst>
          </p:cNvPr>
          <p:cNvSpPr/>
          <p:nvPr/>
        </p:nvSpPr>
        <p:spPr>
          <a:xfrm>
            <a:off x="5376985" y="1547113"/>
            <a:ext cx="6643077" cy="1569660"/>
          </a:xfrm>
          <a:prstGeom prst="rect">
            <a:avLst/>
          </a:prstGeom>
        </p:spPr>
        <p:txBody>
          <a:bodyPr wrap="square">
            <a:spAutoFit/>
          </a:bodyPr>
          <a:lstStyle/>
          <a:p>
            <a:pPr algn="just"/>
            <a:r>
              <a:rPr lang="ru-RU" sz="2400" dirty="0">
                <a:solidFill>
                  <a:schemeClr val="tx1">
                    <a:lumMod val="65000"/>
                    <a:lumOff val="35000"/>
                  </a:schemeClr>
                </a:solidFill>
                <a:latin typeface="Segoe UI Light" panose="020B0502040204020203" pitchFamily="34" charset="0"/>
                <a:cs typeface="Segoe UI Light" panose="020B0502040204020203" pitchFamily="34" charset="0"/>
              </a:rPr>
              <a:t>Модуль распознает выражение лица в качестве входных данных и возвращает их через набор эмоций для каждого лица на изображении, а также ограничивающую рамку для лица.</a:t>
            </a:r>
          </a:p>
        </p:txBody>
      </p:sp>
      <p:pic>
        <p:nvPicPr>
          <p:cNvPr id="11" name="Рисунок 10">
            <a:extLst>
              <a:ext uri="{FF2B5EF4-FFF2-40B4-BE49-F238E27FC236}">
                <a16:creationId xmlns:a16="http://schemas.microsoft.com/office/drawing/2014/main" id="{45508E68-9879-4EF6-819D-308A3B247B11}"/>
              </a:ext>
            </a:extLst>
          </p:cNvPr>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5543" y="4918186"/>
            <a:ext cx="1384161" cy="1384161"/>
          </a:xfrm>
          <a:prstGeom prst="rect">
            <a:avLst/>
          </a:prstGeom>
        </p:spPr>
      </p:pic>
      <p:pic>
        <p:nvPicPr>
          <p:cNvPr id="12" name="Рисунок 11">
            <a:extLst>
              <a:ext uri="{FF2B5EF4-FFF2-40B4-BE49-F238E27FC236}">
                <a16:creationId xmlns:a16="http://schemas.microsoft.com/office/drawing/2014/main" id="{3DFC1B86-0D6C-45AB-BB88-B8AD0C71DF04}"/>
              </a:ext>
            </a:extLst>
          </p:cNvPr>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7491594" y="3314900"/>
            <a:ext cx="1384161" cy="1384161"/>
          </a:xfrm>
          <a:prstGeom prst="rect">
            <a:avLst/>
          </a:prstGeom>
        </p:spPr>
      </p:pic>
      <p:pic>
        <p:nvPicPr>
          <p:cNvPr id="13" name="Рисунок 12">
            <a:extLst>
              <a:ext uri="{FF2B5EF4-FFF2-40B4-BE49-F238E27FC236}">
                <a16:creationId xmlns:a16="http://schemas.microsoft.com/office/drawing/2014/main" id="{E037E5E0-909B-464F-B4D8-6107581F1748}"/>
              </a:ext>
            </a:extLst>
          </p:cNvPr>
          <p:cNvPicPr preferRelativeResize="0">
            <a:picLocks noChangeAspect="1"/>
          </p:cNvPicPr>
          <p:nvPr/>
        </p:nvPicPr>
        <p:blipFill>
          <a:blip r:embed="rId7">
            <a:extLst>
              <a:ext uri="{28A0092B-C50C-407E-A947-70E740481C1C}">
                <a14:useLocalDpi xmlns:a14="http://schemas.microsoft.com/office/drawing/2010/main" val="0"/>
              </a:ext>
            </a:extLst>
          </a:blip>
          <a:stretch>
            <a:fillRect/>
          </a:stretch>
        </p:blipFill>
        <p:spPr>
          <a:xfrm>
            <a:off x="7491593" y="4898718"/>
            <a:ext cx="1384161" cy="1384161"/>
          </a:xfrm>
          <a:prstGeom prst="rect">
            <a:avLst/>
          </a:prstGeom>
        </p:spPr>
      </p:pic>
      <p:pic>
        <p:nvPicPr>
          <p:cNvPr id="14" name="Рисунок 13">
            <a:extLst>
              <a:ext uri="{FF2B5EF4-FFF2-40B4-BE49-F238E27FC236}">
                <a16:creationId xmlns:a16="http://schemas.microsoft.com/office/drawing/2014/main" id="{76CEDD08-DC76-4C18-B7B4-EC4F23D1967F}"/>
              </a:ext>
            </a:extLst>
          </p:cNvPr>
          <p:cNvPicPr preferRelativeResize="0">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1992" y="3314900"/>
            <a:ext cx="1384161" cy="1384161"/>
          </a:xfrm>
          <a:prstGeom prst="rect">
            <a:avLst/>
          </a:prstGeom>
        </p:spPr>
      </p:pic>
      <p:pic>
        <p:nvPicPr>
          <p:cNvPr id="15" name="Рисунок 14">
            <a:extLst>
              <a:ext uri="{FF2B5EF4-FFF2-40B4-BE49-F238E27FC236}">
                <a16:creationId xmlns:a16="http://schemas.microsoft.com/office/drawing/2014/main" id="{523F0767-03B9-4EEF-BD3B-02FD54B0DEAB}"/>
              </a:ext>
            </a:extLst>
          </p:cNvPr>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9091793" y="3314900"/>
            <a:ext cx="1384161" cy="1384161"/>
          </a:xfrm>
          <a:prstGeom prst="rect">
            <a:avLst/>
          </a:prstGeom>
        </p:spPr>
      </p:pic>
      <p:pic>
        <p:nvPicPr>
          <p:cNvPr id="16" name="Рисунок 15">
            <a:extLst>
              <a:ext uri="{FF2B5EF4-FFF2-40B4-BE49-F238E27FC236}">
                <a16:creationId xmlns:a16="http://schemas.microsoft.com/office/drawing/2014/main" id="{BFBA0F0C-919C-427B-94D3-8BA872197BD1}"/>
              </a:ext>
            </a:extLst>
          </p:cNvPr>
          <p:cNvPicPr preferRelativeResize="0">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792" y="4908453"/>
            <a:ext cx="1384161" cy="1384161"/>
          </a:xfrm>
          <a:prstGeom prst="rect">
            <a:avLst/>
          </a:prstGeom>
        </p:spPr>
      </p:pic>
    </p:spTree>
    <p:extLst>
      <p:ext uri="{BB962C8B-B14F-4D97-AF65-F5344CB8AC3E}">
        <p14:creationId xmlns:p14="http://schemas.microsoft.com/office/powerpoint/2010/main" val="1516516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15937"/>
            <a:ext cx="12192000" cy="1325563"/>
          </a:xfrm>
          <a:prstGeom prst="rect">
            <a:avLst/>
          </a:prstGeom>
          <a:solidFill>
            <a:schemeClr val="tx1">
              <a:lumMod val="75000"/>
              <a:lumOff val="2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800" dirty="0">
              <a:solidFill>
                <a:srgbClr val="00B0F0"/>
              </a:solidFill>
              <a:latin typeface="Segoe UI Semilight" panose="020B0402040204020203" pitchFamily="34" charset="0"/>
              <a:cs typeface="Segoe UI Semilight" panose="020B0402040204020203" pitchFamily="34" charset="0"/>
            </a:endParaRPr>
          </a:p>
        </p:txBody>
      </p:sp>
      <p:sp>
        <p:nvSpPr>
          <p:cNvPr id="2" name="Заголовок 1"/>
          <p:cNvSpPr>
            <a:spLocks noGrp="1"/>
          </p:cNvSpPr>
          <p:nvPr>
            <p:ph type="title"/>
          </p:nvPr>
        </p:nvSpPr>
        <p:spPr>
          <a:xfrm>
            <a:off x="0" y="15937"/>
            <a:ext cx="12192000" cy="1325563"/>
          </a:xfrm>
        </p:spPr>
        <p:txBody>
          <a:bodyPr/>
          <a:lstStyle/>
          <a:p>
            <a:pPr algn="ctr" rtl="0" eaLnBrk="1" latinLnBrk="0" hangingPunct="1"/>
            <a:r>
              <a:rPr lang="ru-RU" sz="2800" kern="1200" dirty="0">
                <a:solidFill>
                  <a:srgbClr val="00B0F0"/>
                </a:solidFill>
                <a:effectLst/>
                <a:latin typeface="Segoe UI Semilight" panose="020B0402040204020203" pitchFamily="34" charset="0"/>
                <a:ea typeface="+mn-ea"/>
                <a:cs typeface="Segoe UI Semilight" panose="020B0402040204020203" pitchFamily="34" charset="0"/>
              </a:rPr>
              <a:t>Дополнительные возможности</a:t>
            </a:r>
            <a:endParaRPr lang="en-US" dirty="0">
              <a:effectLst/>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7" y="1455501"/>
            <a:ext cx="3191256" cy="2123504"/>
          </a:xfrm>
          <a:prstGeom prst="rect">
            <a:avLst/>
          </a:prstGeom>
        </p:spPr>
      </p:pic>
      <p:sp>
        <p:nvSpPr>
          <p:cNvPr id="3" name="Прямоугольник 2"/>
          <p:cNvSpPr/>
          <p:nvPr/>
        </p:nvSpPr>
        <p:spPr>
          <a:xfrm>
            <a:off x="4040171" y="1489789"/>
            <a:ext cx="2988158" cy="2308324"/>
          </a:xfrm>
          <a:prstGeom prst="rect">
            <a:avLst/>
          </a:prstGeom>
        </p:spPr>
        <p:txBody>
          <a:bodyPr wrap="square">
            <a:spAutoFit/>
          </a:bodyPr>
          <a:lstStyle/>
          <a:p>
            <a:r>
              <a:rPr lang="ru-RU" dirty="0">
                <a:solidFill>
                  <a:schemeClr val="tx1">
                    <a:lumMod val="50000"/>
                    <a:lumOff val="50000"/>
                  </a:schemeClr>
                </a:solidFill>
                <a:latin typeface="Segoe UI Semibold" panose="020B0702040204020203" pitchFamily="34" charset="0"/>
                <a:cs typeface="Segoe UI Semibold" panose="020B0702040204020203" pitchFamily="34" charset="0"/>
              </a:rPr>
              <a:t>Распознавание лиц</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возраст</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пол</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поза</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улыбка</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волосы</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+ 27 ориентиров.</a:t>
            </a:r>
          </a:p>
          <a:p>
            <a:endParaRPr lang="en-US"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97" y="3796426"/>
            <a:ext cx="3191256" cy="1180563"/>
          </a:xfrm>
          <a:prstGeom prst="rect">
            <a:avLst/>
          </a:prstGeom>
        </p:spPr>
      </p:pic>
      <p:sp>
        <p:nvSpPr>
          <p:cNvPr id="9" name="Прямоугольник 8"/>
          <p:cNvSpPr/>
          <p:nvPr/>
        </p:nvSpPr>
        <p:spPr>
          <a:xfrm>
            <a:off x="4040171" y="3796426"/>
            <a:ext cx="4079701" cy="1200329"/>
          </a:xfrm>
          <a:prstGeom prst="rect">
            <a:avLst/>
          </a:prstGeom>
        </p:spPr>
        <p:txBody>
          <a:bodyPr wrap="square">
            <a:spAutoFit/>
          </a:bodyPr>
          <a:lstStyle/>
          <a:p>
            <a:r>
              <a:rPr lang="ru-RU" dirty="0">
                <a:solidFill>
                  <a:schemeClr val="tx1">
                    <a:lumMod val="50000"/>
                    <a:lumOff val="50000"/>
                  </a:schemeClr>
                </a:solidFill>
                <a:latin typeface="Segoe UI Semibold" panose="020B0702040204020203" pitchFamily="34" charset="0"/>
                <a:cs typeface="Segoe UI Semibold" panose="020B0702040204020203" pitchFamily="34" charset="0"/>
              </a:rPr>
              <a:t>Верификация по лицу</a:t>
            </a:r>
          </a:p>
          <a:p>
            <a:pPr marL="285750"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Позволяет проверить вероятность, что два лица принадлежат одному и тому же человеку.</a:t>
            </a: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97" y="5194410"/>
            <a:ext cx="3191256" cy="1595628"/>
          </a:xfrm>
          <a:prstGeom prst="rect">
            <a:avLst/>
          </a:prstGeom>
        </p:spPr>
      </p:pic>
      <p:sp>
        <p:nvSpPr>
          <p:cNvPr id="11" name="Прямоугольник 10"/>
          <p:cNvSpPr/>
          <p:nvPr/>
        </p:nvSpPr>
        <p:spPr>
          <a:xfrm>
            <a:off x="4040171" y="5195028"/>
            <a:ext cx="3924253" cy="646331"/>
          </a:xfrm>
          <a:prstGeom prst="rect">
            <a:avLst/>
          </a:prstGeom>
        </p:spPr>
        <p:txBody>
          <a:bodyPr wrap="square">
            <a:spAutoFit/>
          </a:bodyPr>
          <a:lstStyle/>
          <a:p>
            <a:r>
              <a:rPr lang="ru-RU" dirty="0">
                <a:solidFill>
                  <a:schemeClr val="tx1">
                    <a:lumMod val="50000"/>
                    <a:lumOff val="50000"/>
                  </a:schemeClr>
                </a:solidFill>
                <a:latin typeface="Segoe UI Semibold" panose="020B0702040204020203" pitchFamily="34" charset="0"/>
                <a:cs typeface="Segoe UI Semibold" panose="020B0702040204020203" pitchFamily="34" charset="0"/>
              </a:rPr>
              <a:t>Идентификация лица</a:t>
            </a:r>
          </a:p>
          <a:p>
            <a:pPr marL="742950" lvl="1" indent="-285750">
              <a:buClr>
                <a:schemeClr val="tx1">
                  <a:lumMod val="50000"/>
                  <a:lumOff val="50000"/>
                </a:schemeClr>
              </a:buClr>
              <a:buFont typeface="Wingdings" panose="05000000000000000000" pitchFamily="2" charset="2"/>
              <a:buChar char="ü"/>
            </a:pPr>
            <a:r>
              <a:rPr lang="ru-RU" dirty="0">
                <a:solidFill>
                  <a:srgbClr val="00B0F0"/>
                </a:solidFill>
                <a:latin typeface="Segoe UI Semilight" panose="020B0402040204020203" pitchFamily="34" charset="0"/>
                <a:cs typeface="Segoe UI Semilight" panose="020B0402040204020203" pitchFamily="34" charset="0"/>
              </a:rPr>
              <a:t>Поиск и идентификация лиц.</a:t>
            </a:r>
          </a:p>
        </p:txBody>
      </p:sp>
      <p:sp>
        <p:nvSpPr>
          <p:cNvPr id="12" name="Прямоугольник 11"/>
          <p:cNvSpPr/>
          <p:nvPr/>
        </p:nvSpPr>
        <p:spPr>
          <a:xfrm>
            <a:off x="7223759" y="1729821"/>
            <a:ext cx="4968241" cy="1600438"/>
          </a:xfrm>
          <a:prstGeom prst="rect">
            <a:avLst/>
          </a:prstGeom>
          <a:solidFill>
            <a:schemeClr val="accent1"/>
          </a:solidFill>
        </p:spPr>
        <p:txBody>
          <a:bodyPr wrap="square">
            <a:spAutoFit/>
          </a:bodyPr>
          <a:lstStyle/>
          <a:p>
            <a:pPr algn="r"/>
            <a:r>
              <a:rPr lang="ru-RU" sz="1400" dirty="0">
                <a:solidFill>
                  <a:schemeClr val="bg1"/>
                </a:solidFill>
                <a:latin typeface="Segoe UI Light" panose="020B0502040204020203" pitchFamily="34" charset="0"/>
                <a:cs typeface="Segoe UI Light" panose="020B0502040204020203" pitchFamily="34" charset="0"/>
              </a:rPr>
              <a:t>"</a:t>
            </a:r>
            <a:r>
              <a:rPr lang="ru-RU" sz="1400" i="1" dirty="0">
                <a:solidFill>
                  <a:schemeClr val="bg1"/>
                </a:solidFill>
                <a:latin typeface="Segoe UI Light" panose="020B0502040204020203" pitchFamily="34" charset="0"/>
                <a:cs typeface="Segoe UI Light" panose="020B0502040204020203" pitchFamily="34" charset="0"/>
              </a:rPr>
              <a:t>Face API позволило нам проверить более 70% кредитных операций автоматически, построить надежную систему обнаружения мошенничества, и освободить наши центры обработки вызовов, чтобы сосредоточиться на поддержке наших клиентов</a:t>
            </a:r>
            <a:r>
              <a:rPr lang="ru-RU" sz="1400" dirty="0">
                <a:solidFill>
                  <a:schemeClr val="bg1"/>
                </a:solidFill>
                <a:latin typeface="Segoe UI Light" panose="020B0502040204020203" pitchFamily="34" charset="0"/>
                <a:cs typeface="Segoe UI Light" panose="020B0502040204020203" pitchFamily="34" charset="0"/>
              </a:rPr>
              <a:t>."</a:t>
            </a:r>
          </a:p>
          <a:p>
            <a:pPr algn="r"/>
            <a:r>
              <a:rPr lang="ru-RU" sz="1400" dirty="0">
                <a:solidFill>
                  <a:schemeClr val="bg1"/>
                </a:solidFill>
                <a:latin typeface="Segoe UI Light" panose="020B0502040204020203" pitchFamily="34" charset="0"/>
                <a:cs typeface="Segoe UI Light" panose="020B0502040204020203" pitchFamily="34" charset="0"/>
              </a:rPr>
              <a:t>Хуан Рафаэль Sierra Escobar, Subgerente де Tecnología, SISTECREDITO S.A.S.</a:t>
            </a:r>
          </a:p>
        </p:txBody>
      </p:sp>
      <p:pic>
        <p:nvPicPr>
          <p:cNvPr id="14" name="Picture 2" descr="C:\Documents and Settings\inkoro\Рабочий стол\E-Consult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4924" y="6302347"/>
            <a:ext cx="2212162" cy="42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10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46182" y="0"/>
            <a:ext cx="7609134" cy="1200150"/>
          </a:xfrm>
          <a:prstGeom prst="rect">
            <a:avLst/>
          </a:prstGeom>
          <a:solidFill>
            <a:srgbClr val="055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6" name="Picture 2" descr="http://bobina.com.ua/assets/images/sliceco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77" y="2422551"/>
            <a:ext cx="5507876" cy="2161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42721.netangels.ru/wp-content/uploads/2015/01/%D0%BC%D0%BD%D0%BE%D0%B3%D0%BE-%D0%BA%D0%BB%D0%B8%D0%B5%D0%BD%D1%82%D0%BE%D0%B2.jpg"/>
          <p:cNvPicPr>
            <a:picLocks noChangeAspect="1" noChangeArrowheads="1"/>
          </p:cNvPicPr>
          <p:nvPr/>
        </p:nvPicPr>
        <p:blipFill rotWithShape="1">
          <a:blip r:embed="rId3">
            <a:extLst>
              <a:ext uri="{28A0092B-C50C-407E-A947-70E740481C1C}">
                <a14:useLocalDpi xmlns:a14="http://schemas.microsoft.com/office/drawing/2010/main" val="0"/>
              </a:ext>
            </a:extLst>
          </a:blip>
          <a:srcRect l="4088" r="30422" b="13322"/>
          <a:stretch/>
        </p:blipFill>
        <p:spPr bwMode="auto">
          <a:xfrm>
            <a:off x="6163953" y="2249898"/>
            <a:ext cx="5314711" cy="2333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943" y="1295791"/>
            <a:ext cx="6094682" cy="954107"/>
          </a:xfrm>
          <a:prstGeom prst="rect">
            <a:avLst/>
          </a:prstGeom>
          <a:noFill/>
        </p:spPr>
        <p:txBody>
          <a:bodyPr wrap="none" rtlCol="0">
            <a:spAutoFit/>
          </a:bodyPr>
          <a:lstStyle/>
          <a:p>
            <a:r>
              <a:rPr lang="ru-RU" sz="2800" b="1" dirty="0"/>
              <a:t>ОБОГАЩЕНИЕ КЛИЕНТСКИХ </a:t>
            </a:r>
            <a:r>
              <a:rPr lang="uk-UA" sz="2800" b="1" dirty="0"/>
              <a:t>ДАННЫХ</a:t>
            </a:r>
            <a:endParaRPr lang="ru-RU" sz="2800" b="1" dirty="0"/>
          </a:p>
          <a:p>
            <a:r>
              <a:rPr lang="ru-RU" sz="2800" b="1" dirty="0">
                <a:solidFill>
                  <a:srgbClr val="5B81A9"/>
                </a:solidFill>
              </a:rPr>
              <a:t>информацией из социальных медиа</a:t>
            </a:r>
            <a:endParaRPr lang="ru-RU" sz="2800" dirty="0">
              <a:solidFill>
                <a:srgbClr val="5B81A9"/>
              </a:solidFill>
            </a:endParaRPr>
          </a:p>
        </p:txBody>
      </p:sp>
      <p:sp>
        <p:nvSpPr>
          <p:cNvPr id="5" name="TextBox 4"/>
          <p:cNvSpPr txBox="1"/>
          <p:nvPr/>
        </p:nvSpPr>
        <p:spPr>
          <a:xfrm>
            <a:off x="656077" y="332224"/>
            <a:ext cx="4427815" cy="523220"/>
          </a:xfrm>
          <a:prstGeom prst="rect">
            <a:avLst/>
          </a:prstGeom>
          <a:noFill/>
        </p:spPr>
        <p:txBody>
          <a:bodyPr wrap="none" rtlCol="0">
            <a:spAutoFit/>
          </a:bodyPr>
          <a:lstStyle/>
          <a:p>
            <a:r>
              <a:rPr lang="ru-RU" sz="2800" b="1" dirty="0">
                <a:solidFill>
                  <a:schemeClr val="bg1"/>
                </a:solidFill>
              </a:rPr>
              <a:t>СОЦИАЛЬНАЯ ИНЖЕНЕРИЯ</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2382" y="439262"/>
            <a:ext cx="3067732" cy="416182"/>
          </a:xfrm>
          <a:prstGeom prst="rect">
            <a:avLst/>
          </a:prstGeom>
        </p:spPr>
      </p:pic>
      <p:sp>
        <p:nvSpPr>
          <p:cNvPr id="23" name="Прямоугольник 22"/>
          <p:cNvSpPr/>
          <p:nvPr/>
        </p:nvSpPr>
        <p:spPr>
          <a:xfrm>
            <a:off x="647943" y="4661796"/>
            <a:ext cx="11390780" cy="1569660"/>
          </a:xfrm>
          <a:prstGeom prst="rect">
            <a:avLst/>
          </a:prstGeom>
        </p:spPr>
        <p:txBody>
          <a:bodyPr wrap="square">
            <a:spAutoFit/>
          </a:bodyPr>
          <a:lstStyle/>
          <a:p>
            <a:pPr>
              <a:spcAft>
                <a:spcPts val="0"/>
              </a:spcAft>
            </a:pPr>
            <a:r>
              <a:rPr lang="ru-RU" sz="2400" dirty="0">
                <a:effectLst/>
                <a:latin typeface="Calibri" panose="020F0502020204030204" pitchFamily="34" charset="0"/>
                <a:ea typeface="Calibri" panose="020F0502020204030204" pitchFamily="34" charset="0"/>
                <a:cs typeface="Times New Roman" panose="02020603050405020304" pitchFamily="18" charset="0"/>
              </a:rPr>
              <a:t>Клиентские данные - одни из основных активов Бизнеса.</a:t>
            </a:r>
          </a:p>
          <a:p>
            <a:pPr>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Обогащение клиентских данных </a:t>
            </a:r>
            <a:r>
              <a:rPr lang="ru-RU" sz="2400" dirty="0">
                <a:effectLst/>
                <a:latin typeface="Calibri" panose="020F0502020204030204" pitchFamily="34" charset="0"/>
                <a:ea typeface="Calibri" panose="020F0502020204030204" pitchFamily="34" charset="0"/>
                <a:cs typeface="Times New Roman" panose="02020603050405020304" pitchFamily="18" charset="0"/>
              </a:rPr>
              <a:t> - </a:t>
            </a:r>
            <a:r>
              <a:rPr lang="ru-RU" sz="2400" dirty="0">
                <a:latin typeface="Calibri" panose="020F0502020204030204" pitchFamily="34" charset="0"/>
                <a:ea typeface="Calibri" panose="020F0502020204030204" pitchFamily="34" charset="0"/>
                <a:cs typeface="Times New Roman" panose="02020603050405020304" pitchFamily="18" charset="0"/>
              </a:rPr>
              <a:t>м</a:t>
            </a:r>
            <a:r>
              <a:rPr lang="ru-RU" sz="2400" dirty="0">
                <a:effectLst/>
                <a:latin typeface="Calibri" panose="020F0502020204030204" pitchFamily="34" charset="0"/>
                <a:ea typeface="Calibri" panose="020F0502020204030204" pitchFamily="34" charset="0"/>
                <a:cs typeface="Times New Roman" panose="02020603050405020304" pitchFamily="18" charset="0"/>
              </a:rPr>
              <a:t>еханизм сбора дополнительной информации о своих клиентах (персональные данные, интересы, потребности) путём поиска информации в сети Интернет. </a:t>
            </a:r>
          </a:p>
        </p:txBody>
      </p:sp>
    </p:spTree>
    <p:extLst>
      <p:ext uri="{BB962C8B-B14F-4D97-AF65-F5344CB8AC3E}">
        <p14:creationId xmlns:p14="http://schemas.microsoft.com/office/powerpoint/2010/main" val="2809420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underconsideration.com/brandnew/archives/facebook_2015_logo_detai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043" y="215941"/>
            <a:ext cx="1607435" cy="55778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012592" y="1405106"/>
            <a:ext cx="4883158" cy="4801314"/>
          </a:xfrm>
          <a:prstGeom prst="rect">
            <a:avLst/>
          </a:prstGeom>
        </p:spPr>
        <p:txBody>
          <a:bodyPr wrap="square">
            <a:spAutoFit/>
          </a:bodyPr>
          <a:lstStyle/>
          <a:p>
            <a:pPr marL="342900" lvl="0" indent="-342900">
              <a:spcAft>
                <a:spcPts val="0"/>
              </a:spcAft>
              <a:buFont typeface="Arial" panose="020B0604020202020204" pitchFamily="34" charset="0"/>
              <a:buChar char="•"/>
            </a:pPr>
            <a:r>
              <a:rPr lang="ru-RU" dirty="0">
                <a:solidFill>
                  <a:schemeClr val="tx1">
                    <a:lumMod val="65000"/>
                    <a:lumOff val="35000"/>
                  </a:schemeClr>
                </a:solidFill>
                <a:ea typeface="Calibri" panose="020F0502020204030204" pitchFamily="34" charset="0"/>
                <a:cs typeface="Times New Roman" panose="02020603050405020304" pitchFamily="18" charset="0"/>
              </a:rPr>
              <a:t>Ссылка на профиль</a:t>
            </a:r>
            <a:endParaRPr lang="ru-RU"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US" dirty="0">
                <a:solidFill>
                  <a:schemeClr val="tx1">
                    <a:lumMod val="65000"/>
                    <a:lumOff val="35000"/>
                  </a:schemeClr>
                </a:solidFill>
                <a:ea typeface="Calibri" panose="020F0502020204030204" pitchFamily="34" charset="0"/>
                <a:cs typeface="Times New Roman" panose="02020603050405020304" pitchFamily="18" charset="0"/>
              </a:rPr>
              <a:t>Nick name</a:t>
            </a:r>
            <a:endParaRPr lang="en-US" dirty="0">
              <a:solidFill>
                <a:schemeClr val="tx1">
                  <a:lumMod val="65000"/>
                  <a:lumOff val="35000"/>
                </a:schemeClr>
              </a:solidFill>
              <a:effectLst/>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ru-RU" dirty="0"/>
              <a:t> </a:t>
            </a:r>
            <a:r>
              <a:rPr lang="ru-RU" dirty="0">
                <a:solidFill>
                  <a:schemeClr val="tx1">
                    <a:lumMod val="65000"/>
                    <a:lumOff val="35000"/>
                  </a:schemeClr>
                </a:solidFill>
              </a:rPr>
              <a:t>ФИО (Фамилия, Имя, Отчество)</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Город проживания</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E-mail</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Моб. тел.</a:t>
            </a:r>
          </a:p>
          <a:p>
            <a:pPr marL="342900" lvl="0" indent="-342900">
              <a:spcAft>
                <a:spcPts val="0"/>
              </a:spcAft>
              <a:buFont typeface="Arial" panose="020B0604020202020204" pitchFamily="34" charset="0"/>
              <a:buChar char="•"/>
            </a:pPr>
            <a:r>
              <a:rPr lang="en-US" dirty="0">
                <a:solidFill>
                  <a:schemeClr val="tx1">
                    <a:lumMod val="65000"/>
                    <a:lumOff val="35000"/>
                  </a:schemeClr>
                </a:solidFill>
                <a:effectLst/>
                <a:ea typeface="Calibri" panose="020F0502020204030204" pitchFamily="34" charset="0"/>
                <a:cs typeface="Times New Roman" panose="02020603050405020304" pitchFamily="18" charset="0"/>
              </a:rPr>
              <a:t>Skype</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Пол</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Дата рождения</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Се</a:t>
            </a:r>
            <a:r>
              <a:rPr lang="ru-RU" dirty="0">
                <a:solidFill>
                  <a:schemeClr val="tx1">
                    <a:lumMod val="65000"/>
                    <a:lumOff val="35000"/>
                  </a:schemeClr>
                </a:solidFill>
                <a:ea typeface="Calibri" panose="020F0502020204030204" pitchFamily="34" charset="0"/>
                <a:cs typeface="Times New Roman" panose="02020603050405020304" pitchFamily="18" charset="0"/>
              </a:rPr>
              <a:t>мейное положение</a:t>
            </a:r>
            <a:endParaRPr lang="ru-RU"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Количество контактов</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Количество подписчиков</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Дата последней </a:t>
            </a:r>
            <a:r>
              <a:rPr lang="ru-RU" dirty="0">
                <a:solidFill>
                  <a:schemeClr val="tx1">
                    <a:lumMod val="65000"/>
                    <a:lumOff val="35000"/>
                  </a:schemeClr>
                </a:solidFill>
              </a:rPr>
              <a:t>публикации</a:t>
            </a:r>
            <a:endParaRPr lang="ru-RU"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Место работы</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Должность</a:t>
            </a:r>
          </a:p>
          <a:p>
            <a:pPr marL="342900" lvl="0" indent="-342900">
              <a:spcAft>
                <a:spcPts val="0"/>
              </a:spcAft>
              <a:buFont typeface="Arial" panose="020B0604020202020204" pitchFamily="34" charset="0"/>
              <a:buChar char="•"/>
            </a:pPr>
            <a:r>
              <a:rPr lang="ru-RU" dirty="0">
                <a:solidFill>
                  <a:schemeClr val="tx1">
                    <a:lumMod val="65000"/>
                    <a:lumOff val="35000"/>
                  </a:schemeClr>
                </a:solidFill>
                <a:effectLst/>
                <a:ea typeface="Calibri" panose="020F0502020204030204" pitchFamily="34" charset="0"/>
                <a:cs typeface="Times New Roman" panose="02020603050405020304" pitchFamily="18" charset="0"/>
              </a:rPr>
              <a:t>Тип мессенджера (новый/старый)</a:t>
            </a:r>
          </a:p>
          <a:p>
            <a:pPr marL="342900" lvl="0" indent="-342900">
              <a:spcAft>
                <a:spcPts val="0"/>
              </a:spcAft>
              <a:buFont typeface="Arial" panose="020B0604020202020204" pitchFamily="34" charset="0"/>
              <a:buChar char="•"/>
            </a:pPr>
            <a:r>
              <a:rPr lang="ru-RU" dirty="0">
                <a:solidFill>
                  <a:schemeClr val="tx1">
                    <a:lumMod val="65000"/>
                    <a:lumOff val="35000"/>
                  </a:schemeClr>
                </a:solidFill>
                <a:ea typeface="Calibri" panose="020F0502020204030204" pitchFamily="34" charset="0"/>
                <a:cs typeface="Times New Roman" panose="02020603050405020304" pitchFamily="18" charset="0"/>
              </a:rPr>
              <a:t>Увлечения, хобби, группы.</a:t>
            </a:r>
            <a:endParaRPr lang="ru-RU"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715" y="1200070"/>
            <a:ext cx="4837970" cy="4934389"/>
          </a:xfrm>
          <a:prstGeom prst="rect">
            <a:avLst/>
          </a:prstGeom>
        </p:spPr>
      </p:pic>
      <p:sp>
        <p:nvSpPr>
          <p:cNvPr id="22" name="Прямоугольник 21"/>
          <p:cNvSpPr/>
          <p:nvPr/>
        </p:nvSpPr>
        <p:spPr>
          <a:xfrm>
            <a:off x="2012592" y="0"/>
            <a:ext cx="10179408" cy="965200"/>
          </a:xfrm>
          <a:prstGeom prst="rect">
            <a:avLst/>
          </a:prstGeom>
          <a:solidFill>
            <a:srgbClr val="486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dirty="0"/>
          </a:p>
        </p:txBody>
      </p:sp>
      <p:sp>
        <p:nvSpPr>
          <p:cNvPr id="23" name="TextBox 22"/>
          <p:cNvSpPr txBox="1"/>
          <p:nvPr/>
        </p:nvSpPr>
        <p:spPr>
          <a:xfrm>
            <a:off x="3665810" y="247005"/>
            <a:ext cx="8004051" cy="523220"/>
          </a:xfrm>
          <a:prstGeom prst="rect">
            <a:avLst/>
          </a:prstGeom>
          <a:noFill/>
        </p:spPr>
        <p:txBody>
          <a:bodyPr wrap="none" rtlCol="0">
            <a:spAutoFit/>
          </a:bodyPr>
          <a:lstStyle/>
          <a:p>
            <a:r>
              <a:rPr lang="ru-RU" sz="2800" b="1" dirty="0">
                <a:solidFill>
                  <a:schemeClr val="bg1"/>
                </a:solidFill>
              </a:rPr>
              <a:t>ПЕРЕЧЕНЬ ДОСТУПНЫХ ДЛЯ ОБРАБОТКИ ПОЛЕЙ</a:t>
            </a:r>
          </a:p>
        </p:txBody>
      </p:sp>
    </p:spTree>
    <p:extLst>
      <p:ext uri="{BB962C8B-B14F-4D97-AF65-F5344CB8AC3E}">
        <p14:creationId xmlns:p14="http://schemas.microsoft.com/office/powerpoint/2010/main" val="2974125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121681"/>
            <a:ext cx="10515600" cy="5061404"/>
          </a:xfrm>
        </p:spPr>
        <p:txBody>
          <a:bodyPr>
            <a:noAutofit/>
          </a:bodyPr>
          <a:lstStyle/>
          <a:p>
            <a:r>
              <a:rPr lang="ru-RU" sz="4400" dirty="0"/>
              <a:t>Жизненный цикл клиента</a:t>
            </a:r>
          </a:p>
          <a:p>
            <a:r>
              <a:rPr lang="ru-RU" sz="4400" dirty="0"/>
              <a:t>Дырявое ведро</a:t>
            </a:r>
          </a:p>
          <a:p>
            <a:r>
              <a:rPr lang="en-US" sz="4400" dirty="0"/>
              <a:t>RFM </a:t>
            </a:r>
            <a:r>
              <a:rPr lang="ru-RU" sz="4400" dirty="0"/>
              <a:t>Сегментация</a:t>
            </a:r>
          </a:p>
          <a:p>
            <a:r>
              <a:rPr lang="en-US" sz="4400" dirty="0"/>
              <a:t>CLV </a:t>
            </a:r>
            <a:r>
              <a:rPr lang="ru-RU" sz="4400" dirty="0"/>
              <a:t>и ценность клиента</a:t>
            </a:r>
          </a:p>
          <a:p>
            <a:r>
              <a:rPr lang="ru-RU" sz="4400" dirty="0"/>
              <a:t>Удержание в момент последней встречи.</a:t>
            </a:r>
          </a:p>
          <a:p>
            <a:r>
              <a:rPr lang="en-US" sz="4400" dirty="0"/>
              <a:t>CSI</a:t>
            </a:r>
            <a:r>
              <a:rPr lang="ru-RU" sz="4400" dirty="0"/>
              <a:t> Индекс (</a:t>
            </a:r>
            <a:r>
              <a:rPr lang="en-US" sz="4400" dirty="0"/>
              <a:t>Customer Satisfaction Index</a:t>
            </a:r>
            <a:r>
              <a:rPr lang="ru-RU" sz="4400" dirty="0"/>
              <a:t>)</a:t>
            </a:r>
          </a:p>
          <a:p>
            <a:r>
              <a:rPr lang="en-US" sz="4400" dirty="0"/>
              <a:t>NPS </a:t>
            </a:r>
            <a:r>
              <a:rPr lang="ru-RU" sz="4400" dirty="0"/>
              <a:t>Индекс (</a:t>
            </a:r>
            <a:r>
              <a:rPr lang="en-US" sz="4400" dirty="0"/>
              <a:t>Net Promoter Score</a:t>
            </a:r>
            <a:r>
              <a:rPr lang="ru-RU" sz="4400" dirty="0"/>
              <a:t>)</a:t>
            </a:r>
          </a:p>
          <a:p>
            <a:endParaRPr lang="en-US" sz="4400" dirty="0"/>
          </a:p>
        </p:txBody>
      </p:sp>
      <p:sp>
        <p:nvSpPr>
          <p:cNvPr id="4" name="Номер слайда 3"/>
          <p:cNvSpPr>
            <a:spLocks noGrp="1"/>
          </p:cNvSpPr>
          <p:nvPr>
            <p:ph type="sldNum" sz="quarter" idx="12"/>
          </p:nvPr>
        </p:nvSpPr>
        <p:spPr/>
        <p:txBody>
          <a:bodyPr/>
          <a:lstStyle/>
          <a:p>
            <a:fld id="{EAAE64A0-161C-4345-A59B-75D463C40AFF}" type="slidenum">
              <a:rPr lang="en-US" smtClean="0"/>
              <a:t>4</a:t>
            </a:fld>
            <a:endParaRPr lang="en-US"/>
          </a:p>
        </p:txBody>
      </p:sp>
      <p:sp>
        <p:nvSpPr>
          <p:cNvPr id="5" name="Заголовок 1"/>
          <p:cNvSpPr>
            <a:spLocks noGrp="1"/>
          </p:cNvSpPr>
          <p:nvPr>
            <p:ph type="title"/>
          </p:nvPr>
        </p:nvSpPr>
        <p:spPr>
          <a:xfrm>
            <a:off x="1921631" y="243677"/>
            <a:ext cx="4010025" cy="556419"/>
          </a:xfrm>
        </p:spPr>
        <p:txBody>
          <a:bodyPr vert="horz" lIns="91440" tIns="45720" rIns="91440" bIns="45720" rtlCol="0" anchor="ctr">
            <a:noAutofit/>
          </a:bodyPr>
          <a:lstStyle/>
          <a:p>
            <a:pPr algn="ctr"/>
            <a:r>
              <a:rPr lang="ru-RU" sz="3200" b="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Кластерирование</a:t>
            </a:r>
            <a:endPar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85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12592" y="0"/>
            <a:ext cx="10179408" cy="965200"/>
          </a:xfrm>
          <a:prstGeom prst="rect">
            <a:avLst/>
          </a:prstGeom>
          <a:solidFill>
            <a:srgbClr val="5B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3665810" y="247005"/>
            <a:ext cx="7705892" cy="523220"/>
          </a:xfrm>
          <a:prstGeom prst="rect">
            <a:avLst/>
          </a:prstGeom>
          <a:noFill/>
        </p:spPr>
        <p:txBody>
          <a:bodyPr wrap="none" rtlCol="0">
            <a:spAutoFit/>
          </a:bodyPr>
          <a:lstStyle/>
          <a:p>
            <a:r>
              <a:rPr lang="ru-RU" sz="2800" b="1" dirty="0">
                <a:solidFill>
                  <a:schemeClr val="bg1"/>
                </a:solidFill>
              </a:rPr>
              <a:t>ПЕРЕЧЕНЬ ДОСТУПНЫХ ДЛЯ ОБРАБОТКИ ПОЛЕЙ</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b="594"/>
          <a:stretch/>
        </p:blipFill>
        <p:spPr>
          <a:xfrm>
            <a:off x="8290776" y="1098470"/>
            <a:ext cx="3765983" cy="5491016"/>
          </a:xfrm>
          <a:prstGeom prst="rect">
            <a:avLst/>
          </a:prstGeom>
        </p:spPr>
      </p:pic>
      <p:pic>
        <p:nvPicPr>
          <p:cNvPr id="8" name="Picture 12" descr="http://www.spomoni.com/wp-content/uploads/2013/04/2013-3-18-11-32-34-75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710" y="310145"/>
            <a:ext cx="1636328" cy="406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7856" y="1212205"/>
            <a:ext cx="3602268" cy="2862322"/>
          </a:xfrm>
          <a:prstGeom prst="rect">
            <a:avLst/>
          </a:prstGeom>
          <a:noFill/>
        </p:spPr>
        <p:txBody>
          <a:bodyPr wrap="none" rtlCol="0">
            <a:spAutoFit/>
          </a:bodyPr>
          <a:lstStyle/>
          <a:p>
            <a:pPr marL="285750" lvl="0" indent="-285750">
              <a:buFont typeface="Arial" panose="020B0604020202020204" pitchFamily="34" charset="0"/>
              <a:buChar char="•"/>
            </a:pPr>
            <a:r>
              <a:rPr lang="ru-RU" dirty="0"/>
              <a:t>Ссылка на профиль</a:t>
            </a:r>
          </a:p>
          <a:p>
            <a:pPr marL="285750" lvl="0" indent="-285750">
              <a:buFont typeface="Arial" panose="020B0604020202020204" pitchFamily="34" charset="0"/>
              <a:buChar char="•"/>
            </a:pPr>
            <a:r>
              <a:rPr lang="ru-RU" dirty="0"/>
              <a:t>ФИО (Фамилия, Имя, Отчество) </a:t>
            </a:r>
          </a:p>
          <a:p>
            <a:pPr marL="285750" indent="-285750">
              <a:buFont typeface="Arial" panose="020B0604020202020204" pitchFamily="34" charset="0"/>
              <a:buChar char="•"/>
            </a:pPr>
            <a:r>
              <a:rPr lang="ru-RU" dirty="0"/>
              <a:t>Город проживания</a:t>
            </a:r>
          </a:p>
          <a:p>
            <a:pPr marL="285750" indent="-285750">
              <a:buFont typeface="Arial" panose="020B0604020202020204" pitchFamily="34" charset="0"/>
              <a:buChar char="•"/>
            </a:pPr>
            <a:r>
              <a:rPr lang="ru-RU" dirty="0"/>
              <a:t>Родной город</a:t>
            </a:r>
          </a:p>
          <a:p>
            <a:pPr marL="285750" lvl="0" indent="-285750">
              <a:buFont typeface="Arial" panose="020B0604020202020204" pitchFamily="34" charset="0"/>
              <a:buChar char="•"/>
            </a:pPr>
            <a:r>
              <a:rPr lang="ru-RU" dirty="0"/>
              <a:t>Языки</a:t>
            </a:r>
          </a:p>
          <a:p>
            <a:pPr marL="285750" lvl="0" indent="-285750">
              <a:buFont typeface="Arial" panose="020B0604020202020204" pitchFamily="34" charset="0"/>
              <a:buChar char="•"/>
            </a:pPr>
            <a:r>
              <a:rPr lang="ru-RU" dirty="0"/>
              <a:t>Моб. тел</a:t>
            </a:r>
          </a:p>
          <a:p>
            <a:pPr marL="285750" indent="-285750">
              <a:buFont typeface="Arial" panose="020B0604020202020204" pitchFamily="34" charset="0"/>
              <a:buChar char="•"/>
            </a:pPr>
            <a:r>
              <a:rPr lang="en-US" dirty="0"/>
              <a:t>Skype</a:t>
            </a:r>
          </a:p>
          <a:p>
            <a:pPr marL="285750" indent="-285750">
              <a:buFont typeface="Arial" panose="020B0604020202020204" pitchFamily="34" charset="0"/>
              <a:buChar char="•"/>
            </a:pPr>
            <a:r>
              <a:rPr lang="ru-RU" dirty="0"/>
              <a:t>Пол</a:t>
            </a:r>
          </a:p>
          <a:p>
            <a:pPr marL="285750" indent="-285750">
              <a:buFont typeface="Arial" panose="020B0604020202020204" pitchFamily="34" charset="0"/>
              <a:buChar char="•"/>
            </a:pPr>
            <a:r>
              <a:rPr lang="ru-RU" dirty="0"/>
              <a:t>Дата рождения</a:t>
            </a:r>
          </a:p>
          <a:p>
            <a:pPr marL="285750" indent="-285750">
              <a:buFont typeface="Arial" panose="020B0604020202020204" pitchFamily="34" charset="0"/>
              <a:buChar char="•"/>
            </a:pPr>
            <a:r>
              <a:rPr lang="ru-RU" dirty="0"/>
              <a:t>Семейное положение</a:t>
            </a:r>
          </a:p>
        </p:txBody>
      </p:sp>
      <p:sp>
        <p:nvSpPr>
          <p:cNvPr id="10" name="TextBox 9"/>
          <p:cNvSpPr txBox="1"/>
          <p:nvPr/>
        </p:nvSpPr>
        <p:spPr>
          <a:xfrm>
            <a:off x="5021945" y="2610683"/>
            <a:ext cx="3351238" cy="4247317"/>
          </a:xfrm>
          <a:prstGeom prst="rect">
            <a:avLst/>
          </a:prstGeom>
          <a:noFill/>
        </p:spPr>
        <p:txBody>
          <a:bodyPr wrap="none" rtlCol="0">
            <a:spAutoFit/>
          </a:bodyPr>
          <a:lstStyle/>
          <a:p>
            <a:pPr marL="285750" lvl="0" indent="-285750">
              <a:buFont typeface="Arial" panose="020B0604020202020204" pitchFamily="34" charset="0"/>
              <a:buChar char="•"/>
            </a:pPr>
            <a:r>
              <a:rPr lang="ru-RU" dirty="0"/>
              <a:t>Высшее образование:</a:t>
            </a:r>
          </a:p>
          <a:p>
            <a:pPr lvl="0"/>
            <a:r>
              <a:rPr lang="ru-RU" dirty="0"/>
              <a:t>Страна</a:t>
            </a:r>
          </a:p>
          <a:p>
            <a:pPr lvl="0"/>
            <a:r>
              <a:rPr lang="ru-RU" dirty="0"/>
              <a:t>Город</a:t>
            </a:r>
          </a:p>
          <a:p>
            <a:r>
              <a:rPr lang="ru-RU" dirty="0"/>
              <a:t>ВУЗ</a:t>
            </a:r>
          </a:p>
          <a:p>
            <a:pPr lvl="0"/>
            <a:r>
              <a:rPr lang="ru-RU" dirty="0"/>
              <a:t>Факультет</a:t>
            </a:r>
          </a:p>
          <a:p>
            <a:pPr lvl="0"/>
            <a:r>
              <a:rPr lang="ru-RU" dirty="0"/>
              <a:t>Кафедра</a:t>
            </a:r>
          </a:p>
          <a:p>
            <a:pPr lvl="0"/>
            <a:r>
              <a:rPr lang="ru-RU" dirty="0"/>
              <a:t>Форма обучения</a:t>
            </a:r>
          </a:p>
          <a:p>
            <a:pPr lvl="0"/>
            <a:r>
              <a:rPr lang="ru-RU" dirty="0"/>
              <a:t>Статус</a:t>
            </a:r>
          </a:p>
          <a:p>
            <a:pPr lvl="0"/>
            <a:r>
              <a:rPr lang="ru-RU" dirty="0"/>
              <a:t>Дата выпуска</a:t>
            </a:r>
          </a:p>
          <a:p>
            <a:pPr marL="285750" indent="-285750">
              <a:buFont typeface="Arial" panose="020B0604020202020204" pitchFamily="34" charset="0"/>
              <a:buChar char="•"/>
            </a:pPr>
            <a:r>
              <a:rPr lang="ru-RU" dirty="0"/>
              <a:t>Дата последней публикации</a:t>
            </a:r>
          </a:p>
          <a:p>
            <a:pPr marL="285750" indent="-285750">
              <a:buFont typeface="Arial" panose="020B0604020202020204" pitchFamily="34" charset="0"/>
              <a:buChar char="•"/>
            </a:pPr>
            <a:r>
              <a:rPr lang="ru-RU" dirty="0"/>
              <a:t>Место работы</a:t>
            </a:r>
          </a:p>
          <a:p>
            <a:pPr marL="285750" lvl="0" indent="-285750">
              <a:buFont typeface="Arial" panose="020B0604020202020204" pitchFamily="34" charset="0"/>
              <a:buChar char="•"/>
            </a:pPr>
            <a:r>
              <a:rPr lang="ru-RU" dirty="0"/>
              <a:t>Год начала работы</a:t>
            </a:r>
          </a:p>
          <a:p>
            <a:pPr marL="285750" lvl="0" indent="-285750">
              <a:buFont typeface="Arial" panose="020B0604020202020204" pitchFamily="34" charset="0"/>
              <a:buChar char="•"/>
            </a:pPr>
            <a:r>
              <a:rPr lang="ru-RU" dirty="0"/>
              <a:t>Год окончания работы</a:t>
            </a:r>
          </a:p>
          <a:p>
            <a:pPr marL="285750" indent="-285750">
              <a:buFont typeface="Arial" panose="020B0604020202020204" pitchFamily="34" charset="0"/>
              <a:buChar char="•"/>
            </a:pPr>
            <a:r>
              <a:rPr lang="ru-RU" dirty="0"/>
              <a:t>Должность</a:t>
            </a:r>
          </a:p>
          <a:p>
            <a:endParaRPr lang="ru-RU" dirty="0"/>
          </a:p>
        </p:txBody>
      </p:sp>
    </p:spTree>
    <p:extLst>
      <p:ext uri="{BB962C8B-B14F-4D97-AF65-F5344CB8AC3E}">
        <p14:creationId xmlns:p14="http://schemas.microsoft.com/office/powerpoint/2010/main" val="94053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http://blog.softwareinsider.org/wp-content/uploads/2015/07/linkedin-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528" y="251846"/>
            <a:ext cx="1607435" cy="59335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012592" y="0"/>
            <a:ext cx="10179408" cy="9652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p:cNvSpPr txBox="1"/>
          <p:nvPr/>
        </p:nvSpPr>
        <p:spPr>
          <a:xfrm>
            <a:off x="3665810" y="247005"/>
            <a:ext cx="7705892" cy="523220"/>
          </a:xfrm>
          <a:prstGeom prst="rect">
            <a:avLst/>
          </a:prstGeom>
          <a:noFill/>
        </p:spPr>
        <p:txBody>
          <a:bodyPr wrap="none" rtlCol="0">
            <a:spAutoFit/>
          </a:bodyPr>
          <a:lstStyle/>
          <a:p>
            <a:r>
              <a:rPr lang="ru-RU" sz="2800" b="1" dirty="0">
                <a:solidFill>
                  <a:schemeClr val="bg1"/>
                </a:solidFill>
              </a:rPr>
              <a:t>ПЕРЕЧЕНЬ ДОСТУПНЫХ ДЛЯ ОБРАБОТКИ ПОЛЕЙ</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592" y="4878703"/>
            <a:ext cx="3575364" cy="1691569"/>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370" y="2972368"/>
            <a:ext cx="3564996" cy="3597904"/>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370" y="1095685"/>
            <a:ext cx="3564996" cy="1970130"/>
          </a:xfrm>
          <a:prstGeom prst="rect">
            <a:avLst/>
          </a:prstGeom>
        </p:spPr>
      </p:pic>
      <p:sp>
        <p:nvSpPr>
          <p:cNvPr id="11" name="TextBox 10"/>
          <p:cNvSpPr txBox="1"/>
          <p:nvPr/>
        </p:nvSpPr>
        <p:spPr>
          <a:xfrm>
            <a:off x="536200" y="1200543"/>
            <a:ext cx="3602268" cy="2862322"/>
          </a:xfrm>
          <a:prstGeom prst="rect">
            <a:avLst/>
          </a:prstGeom>
          <a:noFill/>
        </p:spPr>
        <p:txBody>
          <a:bodyPr wrap="none" rtlCol="0">
            <a:spAutoFit/>
          </a:bodyPr>
          <a:lstStyle/>
          <a:p>
            <a:pPr marL="285750" lvl="0" indent="-285750">
              <a:buFont typeface="Arial" panose="020B0604020202020204" pitchFamily="34" charset="0"/>
              <a:buChar char="•"/>
            </a:pPr>
            <a:r>
              <a:rPr lang="ru-RU" dirty="0"/>
              <a:t>Ссылка на профиль</a:t>
            </a:r>
          </a:p>
          <a:p>
            <a:pPr marL="285750" lvl="0" indent="-285750">
              <a:buFont typeface="Arial" panose="020B0604020202020204" pitchFamily="34" charset="0"/>
              <a:buChar char="•"/>
            </a:pPr>
            <a:r>
              <a:rPr lang="ru-RU" dirty="0"/>
              <a:t>ФИО (Фамилия, Имя, Отчество) </a:t>
            </a:r>
          </a:p>
          <a:p>
            <a:pPr marL="285750" indent="-285750">
              <a:buFont typeface="Arial" panose="020B0604020202020204" pitchFamily="34" charset="0"/>
              <a:buChar char="•"/>
            </a:pPr>
            <a:r>
              <a:rPr lang="ru-RU" dirty="0"/>
              <a:t>Страна</a:t>
            </a:r>
          </a:p>
          <a:p>
            <a:pPr marL="285750" lvl="0" indent="-285750">
              <a:buFont typeface="Arial" panose="020B0604020202020204" pitchFamily="34" charset="0"/>
              <a:buChar char="•"/>
            </a:pPr>
            <a:r>
              <a:rPr lang="ru-RU" dirty="0"/>
              <a:t>Языки</a:t>
            </a:r>
          </a:p>
          <a:p>
            <a:pPr marL="285750" indent="-285750">
              <a:buFont typeface="Arial" panose="020B0604020202020204" pitchFamily="34" charset="0"/>
              <a:buChar char="•"/>
            </a:pPr>
            <a:r>
              <a:rPr lang="en-US" dirty="0"/>
              <a:t>Email</a:t>
            </a:r>
          </a:p>
          <a:p>
            <a:pPr marL="285750" indent="-285750">
              <a:buFont typeface="Arial" panose="020B0604020202020204" pitchFamily="34" charset="0"/>
              <a:buChar char="•"/>
            </a:pPr>
            <a:r>
              <a:rPr lang="ru-RU" dirty="0"/>
              <a:t>Моб. тел.</a:t>
            </a:r>
          </a:p>
          <a:p>
            <a:pPr marL="285750" indent="-285750">
              <a:buFont typeface="Arial" panose="020B0604020202020204" pitchFamily="34" charset="0"/>
              <a:buChar char="•"/>
            </a:pPr>
            <a:r>
              <a:rPr lang="ru-RU" dirty="0"/>
              <a:t>Пол</a:t>
            </a:r>
          </a:p>
          <a:p>
            <a:pPr marL="285750" indent="-285750">
              <a:buFont typeface="Arial" panose="020B0604020202020204" pitchFamily="34" charset="0"/>
              <a:buChar char="•"/>
            </a:pPr>
            <a:r>
              <a:rPr lang="ru-RU" dirty="0"/>
              <a:t>Дата рождения</a:t>
            </a:r>
          </a:p>
          <a:p>
            <a:pPr marL="285750" indent="-285750">
              <a:buFont typeface="Arial" panose="020B0604020202020204" pitchFamily="34" charset="0"/>
              <a:buChar char="•"/>
            </a:pPr>
            <a:r>
              <a:rPr lang="ru-RU" dirty="0"/>
              <a:t>Семейное положение</a:t>
            </a:r>
          </a:p>
          <a:p>
            <a:endParaRPr lang="ru-RU" dirty="0"/>
          </a:p>
        </p:txBody>
      </p:sp>
      <p:sp>
        <p:nvSpPr>
          <p:cNvPr id="12" name="TextBox 11"/>
          <p:cNvSpPr txBox="1"/>
          <p:nvPr/>
        </p:nvSpPr>
        <p:spPr>
          <a:xfrm>
            <a:off x="4467346" y="2293380"/>
            <a:ext cx="2646878" cy="2585323"/>
          </a:xfrm>
          <a:prstGeom prst="rect">
            <a:avLst/>
          </a:prstGeom>
          <a:noFill/>
        </p:spPr>
        <p:txBody>
          <a:bodyPr wrap="none" rtlCol="0">
            <a:spAutoFit/>
          </a:bodyPr>
          <a:lstStyle/>
          <a:p>
            <a:pPr marL="285750" lvl="0" indent="-285750">
              <a:buFont typeface="Arial" panose="020B0604020202020204" pitchFamily="34" charset="0"/>
              <a:buChar char="•"/>
            </a:pPr>
            <a:r>
              <a:rPr lang="ru-RU" dirty="0"/>
              <a:t>Высшее образование:</a:t>
            </a:r>
          </a:p>
          <a:p>
            <a:r>
              <a:rPr lang="ru-RU" dirty="0"/>
              <a:t>ВУЗ</a:t>
            </a:r>
          </a:p>
          <a:p>
            <a:r>
              <a:rPr lang="ru-RU" dirty="0"/>
              <a:t>Степень</a:t>
            </a:r>
          </a:p>
          <a:p>
            <a:r>
              <a:rPr lang="ru-RU" dirty="0"/>
              <a:t>Факультет</a:t>
            </a:r>
          </a:p>
          <a:p>
            <a:r>
              <a:rPr lang="ru-RU" dirty="0"/>
              <a:t>Период обучения </a:t>
            </a:r>
          </a:p>
          <a:p>
            <a:pPr marL="285750" indent="-285750">
              <a:buFont typeface="Arial" panose="020B0604020202020204" pitchFamily="34" charset="0"/>
              <a:buChar char="•"/>
            </a:pPr>
            <a:r>
              <a:rPr lang="ru-RU" dirty="0"/>
              <a:t>Место работы:</a:t>
            </a:r>
          </a:p>
          <a:p>
            <a:r>
              <a:rPr lang="ru-RU" dirty="0"/>
              <a:t>Год начала работы</a:t>
            </a:r>
          </a:p>
          <a:p>
            <a:r>
              <a:rPr lang="ru-RU" dirty="0"/>
              <a:t>Год Окончания работы</a:t>
            </a:r>
          </a:p>
          <a:p>
            <a:r>
              <a:rPr lang="ru-RU" dirty="0"/>
              <a:t>Должность</a:t>
            </a:r>
          </a:p>
        </p:txBody>
      </p:sp>
    </p:spTree>
    <p:extLst>
      <p:ext uri="{BB962C8B-B14F-4D97-AF65-F5344CB8AC3E}">
        <p14:creationId xmlns:p14="http://schemas.microsoft.com/office/powerpoint/2010/main" val="158286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012592" y="0"/>
            <a:ext cx="10179408" cy="9652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p:cNvSpPr txBox="1"/>
          <p:nvPr/>
        </p:nvSpPr>
        <p:spPr>
          <a:xfrm>
            <a:off x="3665810" y="247005"/>
            <a:ext cx="6943889" cy="523220"/>
          </a:xfrm>
          <a:prstGeom prst="rect">
            <a:avLst/>
          </a:prstGeom>
          <a:noFill/>
        </p:spPr>
        <p:txBody>
          <a:bodyPr wrap="none" rtlCol="0">
            <a:spAutoFit/>
          </a:bodyPr>
          <a:lstStyle/>
          <a:p>
            <a:r>
              <a:rPr lang="ru-RU" sz="2800" b="1" dirty="0">
                <a:solidFill>
                  <a:schemeClr val="bg1"/>
                </a:solidFill>
              </a:rPr>
              <a:t>Обрабатываемая социальная информация</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370" y="2972368"/>
            <a:ext cx="3564996" cy="3597904"/>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370" y="1095685"/>
            <a:ext cx="3564996" cy="1970130"/>
          </a:xfrm>
          <a:prstGeom prst="rect">
            <a:avLst/>
          </a:prstGeom>
        </p:spPr>
      </p:pic>
      <p:sp>
        <p:nvSpPr>
          <p:cNvPr id="16" name="TextBox 15">
            <a:extLst>
              <a:ext uri="{FF2B5EF4-FFF2-40B4-BE49-F238E27FC236}">
                <a16:creationId xmlns:a16="http://schemas.microsoft.com/office/drawing/2014/main" id="{B1267D3D-8FAD-4DB4-9295-09760F94A73B}"/>
              </a:ext>
            </a:extLst>
          </p:cNvPr>
          <p:cNvSpPr txBox="1"/>
          <p:nvPr/>
        </p:nvSpPr>
        <p:spPr>
          <a:xfrm>
            <a:off x="3486044" y="1375463"/>
            <a:ext cx="4723473" cy="3139321"/>
          </a:xfrm>
          <a:prstGeom prst="rect">
            <a:avLst/>
          </a:prstGeom>
          <a:noFill/>
        </p:spPr>
        <p:txBody>
          <a:bodyPr wrap="none" rtlCol="0">
            <a:spAutoFit/>
          </a:bodyPr>
          <a:lstStyle/>
          <a:p>
            <a:pPr marL="285750" indent="-285750">
              <a:buFont typeface="Arial" panose="020B0604020202020204" pitchFamily="34" charset="0"/>
              <a:buChar char="•"/>
            </a:pPr>
            <a:r>
              <a:rPr lang="ru-RU" dirty="0"/>
              <a:t>Количество контактов</a:t>
            </a:r>
          </a:p>
          <a:p>
            <a:pPr marL="285750" indent="-285750">
              <a:buFont typeface="Arial" panose="020B0604020202020204" pitchFamily="34" charset="0"/>
              <a:buChar char="•"/>
            </a:pPr>
            <a:r>
              <a:rPr lang="ru-RU" dirty="0"/>
              <a:t>Количество /частота постов</a:t>
            </a:r>
          </a:p>
          <a:p>
            <a:pPr marL="285750" indent="-285750">
              <a:buFont typeface="Arial" panose="020B0604020202020204" pitchFamily="34" charset="0"/>
              <a:buChar char="•"/>
            </a:pPr>
            <a:r>
              <a:rPr lang="ru-RU" dirty="0"/>
              <a:t>Соотношение контактов / подписчиков</a:t>
            </a:r>
          </a:p>
          <a:p>
            <a:pPr marL="285750" indent="-285750">
              <a:buFont typeface="Arial" panose="020B0604020202020204" pitchFamily="34" charset="0"/>
              <a:buChar char="•"/>
            </a:pPr>
            <a:r>
              <a:rPr lang="ru-RU" dirty="0"/>
              <a:t>Группы</a:t>
            </a:r>
          </a:p>
          <a:p>
            <a:pPr marL="285750" indent="-285750">
              <a:buFont typeface="Arial" panose="020B0604020202020204" pitchFamily="34" charset="0"/>
              <a:buChar char="•"/>
            </a:pPr>
            <a:r>
              <a:rPr lang="ru-RU" dirty="0"/>
              <a:t>Увлечения</a:t>
            </a:r>
          </a:p>
          <a:p>
            <a:pPr marL="285750" indent="-285750">
              <a:buFont typeface="Arial" panose="020B0604020202020204" pitchFamily="34" charset="0"/>
              <a:buChar char="•"/>
            </a:pPr>
            <a:r>
              <a:rPr lang="ru-RU" dirty="0"/>
              <a:t>Лайки, категории</a:t>
            </a:r>
          </a:p>
          <a:p>
            <a:pPr marL="285750" indent="-285750">
              <a:buFont typeface="Arial" panose="020B0604020202020204" pitchFamily="34" charset="0"/>
              <a:buChar char="•"/>
            </a:pPr>
            <a:r>
              <a:rPr lang="ru-RU" dirty="0"/>
              <a:t>Типы постов и пропорции</a:t>
            </a:r>
          </a:p>
          <a:p>
            <a:pPr marL="285750" indent="-285750">
              <a:buFont typeface="Arial" panose="020B0604020202020204" pitchFamily="34" charset="0"/>
              <a:buChar char="•"/>
            </a:pPr>
            <a:r>
              <a:rPr lang="ru-RU" dirty="0"/>
              <a:t>Типы перепостов и релевантные связи</a:t>
            </a:r>
          </a:p>
          <a:p>
            <a:pPr marL="285750" indent="-285750">
              <a:buFont typeface="Arial" panose="020B0604020202020204" pitchFamily="34" charset="0"/>
              <a:buChar char="•"/>
            </a:pPr>
            <a:r>
              <a:rPr lang="ru-RU" dirty="0"/>
              <a:t>Транслируемый контент</a:t>
            </a:r>
          </a:p>
          <a:p>
            <a:pPr marL="285750" indent="-285750">
              <a:buFont typeface="Arial" panose="020B0604020202020204" pitchFamily="34" charset="0"/>
              <a:buChar char="•"/>
            </a:pPr>
            <a:r>
              <a:rPr lang="ru-RU" dirty="0"/>
              <a:t>Совпадение с существующими сегментами</a:t>
            </a:r>
          </a:p>
          <a:p>
            <a:r>
              <a:rPr lang="ru-RU"/>
              <a:t> </a:t>
            </a:r>
            <a:endParaRPr lang="ru-RU" dirty="0"/>
          </a:p>
        </p:txBody>
      </p:sp>
      <p:pic>
        <p:nvPicPr>
          <p:cNvPr id="13" name="Рисунок 12">
            <a:extLst>
              <a:ext uri="{FF2B5EF4-FFF2-40B4-BE49-F238E27FC236}">
                <a16:creationId xmlns:a16="http://schemas.microsoft.com/office/drawing/2014/main" id="{3B81672E-FA8C-4F7E-9335-421A369E0318}"/>
              </a:ext>
            </a:extLst>
          </p:cNvPr>
          <p:cNvPicPr>
            <a:picLocks noChangeAspect="1"/>
          </p:cNvPicPr>
          <p:nvPr/>
        </p:nvPicPr>
        <p:blipFill rotWithShape="1">
          <a:blip r:embed="rId4">
            <a:extLst>
              <a:ext uri="{28A0092B-C50C-407E-A947-70E740481C1C}">
                <a14:useLocalDpi xmlns:a14="http://schemas.microsoft.com/office/drawing/2010/main" val="0"/>
              </a:ext>
            </a:extLst>
          </a:blip>
          <a:srcRect b="594"/>
          <a:stretch/>
        </p:blipFill>
        <p:spPr>
          <a:xfrm>
            <a:off x="144107" y="1217361"/>
            <a:ext cx="3215110" cy="4687811"/>
          </a:xfrm>
          <a:prstGeom prst="rect">
            <a:avLst/>
          </a:prstGeom>
        </p:spPr>
      </p:pic>
      <p:pic>
        <p:nvPicPr>
          <p:cNvPr id="14" name="Рисунок 13">
            <a:extLst>
              <a:ext uri="{FF2B5EF4-FFF2-40B4-BE49-F238E27FC236}">
                <a16:creationId xmlns:a16="http://schemas.microsoft.com/office/drawing/2014/main" id="{D425BF77-81F6-49BD-9291-D56CDC48B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370" y="3003258"/>
            <a:ext cx="3564996" cy="3636045"/>
          </a:xfrm>
          <a:prstGeom prst="rect">
            <a:avLst/>
          </a:prstGeom>
        </p:spPr>
      </p:pic>
    </p:spTree>
    <p:extLst>
      <p:ext uri="{BB962C8B-B14F-4D97-AF65-F5344CB8AC3E}">
        <p14:creationId xmlns:p14="http://schemas.microsoft.com/office/powerpoint/2010/main" val="569889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0048352" y="3300884"/>
            <a:ext cx="2143648" cy="3099916"/>
          </a:xfrm>
        </p:spPr>
        <p:txBody>
          <a:bodyPr>
            <a:noAutofit/>
          </a:bodyPr>
          <a:lstStyle/>
          <a:p>
            <a:r>
              <a:rPr lang="ru-RU" sz="1800" b="1" dirty="0">
                <a:solidFill>
                  <a:schemeClr val="tx1">
                    <a:lumMod val="75000"/>
                    <a:lumOff val="25000"/>
                  </a:schemeClr>
                </a:solidFill>
                <a:latin typeface="Segoe UI" panose="020B0502040204020203" pitchFamily="34" charset="0"/>
                <a:cs typeface="Segoe UI" panose="020B0502040204020203" pitchFamily="34" charset="0"/>
              </a:rPr>
              <a:t>Спасибо за Ваш</a:t>
            </a:r>
            <a:br>
              <a:rPr lang="en-US" sz="1800" b="1" dirty="0">
                <a:solidFill>
                  <a:schemeClr val="tx1">
                    <a:lumMod val="75000"/>
                    <a:lumOff val="25000"/>
                  </a:schemeClr>
                </a:solidFill>
                <a:latin typeface="Segoe UI" panose="020B0502040204020203" pitchFamily="34" charset="0"/>
                <a:cs typeface="Segoe UI" panose="020B0502040204020203" pitchFamily="34" charset="0"/>
              </a:rPr>
            </a:br>
            <a:r>
              <a:rPr lang="ru-RU" sz="1800" b="1" dirty="0">
                <a:solidFill>
                  <a:schemeClr val="tx1">
                    <a:lumMod val="75000"/>
                    <a:lumOff val="25000"/>
                  </a:schemeClr>
                </a:solidFill>
                <a:latin typeface="Segoe UI" panose="020B0502040204020203" pitchFamily="34" charset="0"/>
                <a:cs typeface="Segoe UI" panose="020B0502040204020203" pitchFamily="34" charset="0"/>
              </a:rPr>
              <a:t>интерес!</a:t>
            </a:r>
            <a:br>
              <a:rPr lang="ru-RU" sz="1800" dirty="0">
                <a:solidFill>
                  <a:schemeClr val="tx1">
                    <a:lumMod val="75000"/>
                    <a:lumOff val="25000"/>
                  </a:schemeClr>
                </a:solidFill>
                <a:latin typeface="Segoe UI" panose="020B0502040204020203" pitchFamily="34" charset="0"/>
                <a:cs typeface="Segoe UI" panose="020B0502040204020203" pitchFamily="34" charset="0"/>
              </a:rPr>
            </a:br>
            <a:br>
              <a:rPr lang="ru-RU" sz="1800" dirty="0">
                <a:solidFill>
                  <a:schemeClr val="tx1">
                    <a:lumMod val="75000"/>
                    <a:lumOff val="25000"/>
                  </a:schemeClr>
                </a:solidFill>
                <a:latin typeface="Segoe UI" panose="020B0502040204020203" pitchFamily="34" charset="0"/>
                <a:cs typeface="Segoe UI" panose="020B0502040204020203" pitchFamily="34" charset="0"/>
              </a:rPr>
            </a:br>
            <a:r>
              <a:rPr lang="ru-RU" sz="1800" dirty="0">
                <a:solidFill>
                  <a:schemeClr val="tx1">
                    <a:lumMod val="75000"/>
                    <a:lumOff val="25000"/>
                  </a:schemeClr>
                </a:solidFill>
                <a:latin typeface="Segoe UI" panose="020B0502040204020203" pitchFamily="34" charset="0"/>
                <a:cs typeface="Segoe UI" panose="020B0502040204020203" pitchFamily="34" charset="0"/>
              </a:rPr>
              <a:t>Андрей </a:t>
            </a:r>
            <a:br>
              <a:rPr lang="en-US" sz="1800" dirty="0">
                <a:solidFill>
                  <a:schemeClr val="tx1">
                    <a:lumMod val="75000"/>
                    <a:lumOff val="25000"/>
                  </a:schemeClr>
                </a:solidFill>
                <a:latin typeface="Segoe UI" panose="020B0502040204020203" pitchFamily="34" charset="0"/>
                <a:cs typeface="Segoe UI" panose="020B0502040204020203" pitchFamily="34" charset="0"/>
              </a:rPr>
            </a:br>
            <a:r>
              <a:rPr lang="ru-RU" sz="1800" dirty="0">
                <a:solidFill>
                  <a:schemeClr val="tx1">
                    <a:lumMod val="75000"/>
                    <a:lumOff val="25000"/>
                  </a:schemeClr>
                </a:solidFill>
                <a:latin typeface="Segoe UI" panose="020B0502040204020203" pitchFamily="34" charset="0"/>
                <a:cs typeface="Segoe UI" panose="020B0502040204020203" pitchFamily="34" charset="0"/>
              </a:rPr>
              <a:t>Безгубенко</a:t>
            </a:r>
            <a:br>
              <a:rPr lang="en-US" sz="1800" dirty="0">
                <a:solidFill>
                  <a:schemeClr val="tx1">
                    <a:lumMod val="75000"/>
                    <a:lumOff val="25000"/>
                  </a:schemeClr>
                </a:solidFill>
                <a:latin typeface="Segoe UI" panose="020B0502040204020203" pitchFamily="34" charset="0"/>
                <a:cs typeface="Segoe UI" panose="020B0502040204020203" pitchFamily="34" charset="0"/>
              </a:rPr>
            </a:br>
            <a:br>
              <a:rPr lang="ru-RU" sz="1800" dirty="0">
                <a:solidFill>
                  <a:schemeClr val="tx1">
                    <a:lumMod val="75000"/>
                    <a:lumOff val="25000"/>
                  </a:schemeClr>
                </a:solidFill>
                <a:latin typeface="Segoe UI" panose="020B0502040204020203" pitchFamily="34" charset="0"/>
                <a:cs typeface="Segoe UI" panose="020B0502040204020203" pitchFamily="34" charset="0"/>
              </a:rPr>
            </a:br>
            <a:r>
              <a:rPr lang="en-US" sz="1800" dirty="0">
                <a:solidFill>
                  <a:schemeClr val="tx1">
                    <a:lumMod val="75000"/>
                    <a:lumOff val="25000"/>
                  </a:schemeClr>
                </a:solidFill>
                <a:latin typeface="Segoe UI" panose="020B0502040204020203" pitchFamily="34" charset="0"/>
                <a:cs typeface="Segoe UI" panose="020B0502040204020203" pitchFamily="34" charset="0"/>
                <a:hlinkClick r:id="rId2"/>
              </a:rPr>
              <a:t>ab@crm.ua</a:t>
            </a:r>
            <a:br>
              <a:rPr lang="ru-RU" sz="1800" dirty="0">
                <a:solidFill>
                  <a:schemeClr val="tx1">
                    <a:lumMod val="75000"/>
                    <a:lumOff val="25000"/>
                  </a:schemeClr>
                </a:solidFill>
                <a:latin typeface="Segoe UI" panose="020B0502040204020203" pitchFamily="34" charset="0"/>
                <a:cs typeface="Segoe UI" panose="020B0502040204020203" pitchFamily="34" charset="0"/>
              </a:rPr>
            </a:br>
            <a:br>
              <a:rPr lang="en-US" sz="1800" dirty="0">
                <a:solidFill>
                  <a:schemeClr val="tx1">
                    <a:lumMod val="75000"/>
                    <a:lumOff val="25000"/>
                  </a:schemeClr>
                </a:solidFill>
                <a:latin typeface="Segoe UI" panose="020B0502040204020203" pitchFamily="34" charset="0"/>
                <a:cs typeface="Segoe UI" panose="020B0502040204020203" pitchFamily="34" charset="0"/>
              </a:rPr>
            </a:br>
            <a:r>
              <a:rPr lang="en-US" sz="1800" dirty="0">
                <a:solidFill>
                  <a:schemeClr val="tx1">
                    <a:lumMod val="75000"/>
                    <a:lumOff val="25000"/>
                  </a:schemeClr>
                </a:solidFill>
                <a:latin typeface="Segoe UI" panose="020B0502040204020203" pitchFamily="34" charset="0"/>
                <a:cs typeface="Segoe UI" panose="020B0502040204020203" pitchFamily="34" charset="0"/>
              </a:rPr>
              <a:t>+38</a:t>
            </a:r>
            <a:r>
              <a:rPr lang="ru-RU" sz="1800" dirty="0">
                <a:solidFill>
                  <a:schemeClr val="tx1">
                    <a:lumMod val="75000"/>
                    <a:lumOff val="25000"/>
                  </a:schemeClr>
                </a:solidFill>
                <a:latin typeface="Segoe UI" panose="020B0502040204020203" pitchFamily="34" charset="0"/>
                <a:cs typeface="Segoe UI" panose="020B0502040204020203" pitchFamily="34" charset="0"/>
              </a:rPr>
              <a:t>(</a:t>
            </a:r>
            <a:r>
              <a:rPr lang="en-US" sz="1800" dirty="0">
                <a:solidFill>
                  <a:schemeClr val="tx1">
                    <a:lumMod val="75000"/>
                    <a:lumOff val="25000"/>
                  </a:schemeClr>
                </a:solidFill>
                <a:latin typeface="Segoe UI" panose="020B0502040204020203" pitchFamily="34" charset="0"/>
                <a:cs typeface="Segoe UI" panose="020B0502040204020203" pitchFamily="34" charset="0"/>
              </a:rPr>
              <a:t>050</a:t>
            </a:r>
            <a:r>
              <a:rPr lang="ru-RU" sz="1800" dirty="0">
                <a:solidFill>
                  <a:schemeClr val="tx1">
                    <a:lumMod val="75000"/>
                    <a:lumOff val="25000"/>
                  </a:schemeClr>
                </a:solidFill>
                <a:latin typeface="Segoe UI" panose="020B0502040204020203" pitchFamily="34" charset="0"/>
                <a:cs typeface="Segoe UI" panose="020B0502040204020203" pitchFamily="34" charset="0"/>
              </a:rPr>
              <a:t>)</a:t>
            </a:r>
            <a:r>
              <a:rPr lang="en-US" sz="1800" dirty="0">
                <a:solidFill>
                  <a:schemeClr val="tx1">
                    <a:lumMod val="75000"/>
                    <a:lumOff val="25000"/>
                  </a:schemeClr>
                </a:solidFill>
                <a:latin typeface="Segoe UI" panose="020B0502040204020203" pitchFamily="34" charset="0"/>
                <a:cs typeface="Segoe UI" panose="020B0502040204020203" pitchFamily="34" charset="0"/>
              </a:rPr>
              <a:t>493-7777</a:t>
            </a:r>
            <a:br>
              <a:rPr lang="ru-RU" sz="1800" dirty="0">
                <a:solidFill>
                  <a:schemeClr val="tx1">
                    <a:lumMod val="75000"/>
                    <a:lumOff val="25000"/>
                  </a:schemeClr>
                </a:solidFill>
                <a:latin typeface="Segoe UI" panose="020B0502040204020203" pitchFamily="34" charset="0"/>
                <a:cs typeface="Segoe UI" panose="020B0502040204020203" pitchFamily="34" charset="0"/>
              </a:rPr>
            </a:br>
            <a:br>
              <a:rPr lang="en-US" sz="1800" dirty="0">
                <a:solidFill>
                  <a:schemeClr val="tx1">
                    <a:lumMod val="75000"/>
                    <a:lumOff val="25000"/>
                  </a:schemeClr>
                </a:solidFill>
                <a:latin typeface="Segoe UI" panose="020B0502040204020203" pitchFamily="34" charset="0"/>
                <a:cs typeface="Segoe UI" panose="020B0502040204020203" pitchFamily="34" charset="0"/>
              </a:rPr>
            </a:br>
            <a:r>
              <a:rPr lang="en-US" sz="1800" dirty="0">
                <a:solidFill>
                  <a:schemeClr val="tx1">
                    <a:lumMod val="75000"/>
                    <a:lumOff val="25000"/>
                  </a:schemeClr>
                </a:solidFill>
                <a:latin typeface="Segoe UI" panose="020B0502040204020203" pitchFamily="34" charset="0"/>
                <a:cs typeface="Segoe UI" panose="020B0502040204020203" pitchFamily="34" charset="0"/>
                <a:hlinkClick r:id="rId3"/>
              </a:rPr>
              <a:t>www.crm.ua</a:t>
            </a:r>
            <a:r>
              <a:rPr lang="ru-RU" sz="1800" dirty="0">
                <a:solidFill>
                  <a:schemeClr val="tx1">
                    <a:lumMod val="75000"/>
                    <a:lumOff val="25000"/>
                  </a:schemeClr>
                </a:solidFill>
                <a:latin typeface="Segoe UI" panose="020B0502040204020203" pitchFamily="34" charset="0"/>
                <a:cs typeface="Segoe UI" panose="020B0502040204020203" pitchFamily="34" charset="0"/>
              </a:rPr>
              <a:t> </a:t>
            </a:r>
            <a:br>
              <a:rPr lang="ru-RU" sz="1800" dirty="0">
                <a:solidFill>
                  <a:schemeClr val="tx1">
                    <a:lumMod val="75000"/>
                    <a:lumOff val="25000"/>
                  </a:schemeClr>
                </a:solidFill>
                <a:latin typeface="Segoe UI" panose="020B0502040204020203" pitchFamily="34" charset="0"/>
                <a:cs typeface="Segoe UI" panose="020B0502040204020203" pitchFamily="34" charset="0"/>
              </a:rPr>
            </a:br>
            <a:endParaRPr lang="ru-RU" sz="1800" b="1" i="1"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684" r="1660"/>
          <a:stretch/>
        </p:blipFill>
        <p:spPr>
          <a:xfrm>
            <a:off x="0" y="-1"/>
            <a:ext cx="10048352" cy="6858001"/>
          </a:xfrm>
          <a:prstGeom prst="rect">
            <a:avLst/>
          </a:prstGeom>
        </p:spPr>
      </p:pic>
      <p:pic>
        <p:nvPicPr>
          <p:cNvPr id="6" name="Рисунок 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820409" y="5534028"/>
            <a:ext cx="6389086" cy="866772"/>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32104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rot="5400000">
            <a:off x="5395303" y="-5395303"/>
            <a:ext cx="1401394" cy="12192001"/>
          </a:xfrm>
          <a:prstGeom prst="rect">
            <a:avLst/>
          </a:prstGeom>
          <a:solidFill>
            <a:srgbClr val="444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dirty="0">
              <a:latin typeface="Segoe UI Semilight" panose="020B0402040204020203" pitchFamily="34" charset="0"/>
              <a:cs typeface="Segoe UI Semilight" panose="020B0402040204020203" pitchFamily="34" charset="0"/>
            </a:endParaRPr>
          </a:p>
        </p:txBody>
      </p:sp>
      <p:sp>
        <p:nvSpPr>
          <p:cNvPr id="7" name="TextBox 6"/>
          <p:cNvSpPr txBox="1"/>
          <p:nvPr/>
        </p:nvSpPr>
        <p:spPr>
          <a:xfrm>
            <a:off x="5705522" y="5316087"/>
            <a:ext cx="6014764" cy="769441"/>
          </a:xfrm>
          <a:prstGeom prst="rect">
            <a:avLst/>
          </a:prstGeom>
          <a:noFill/>
        </p:spPr>
        <p:txBody>
          <a:bodyPr wrap="square" rtlCol="0">
            <a:spAutoFit/>
          </a:bodyPr>
          <a:lstStyle/>
          <a:p>
            <a:r>
              <a:rPr lang="ru-RU" sz="2200" dirty="0">
                <a:solidFill>
                  <a:schemeClr val="tx1">
                    <a:lumMod val="50000"/>
                    <a:lumOff val="50000"/>
                  </a:schemeClr>
                </a:solidFill>
                <a:latin typeface="Segoe UI Light" panose="020B0502040204020203" pitchFamily="34" charset="0"/>
                <a:cs typeface="Segoe UI Light" panose="020B0502040204020203" pitchFamily="34" charset="0"/>
              </a:rPr>
              <a:t>Чем больше балл тем выше вероятность того, что клиент заинтересуется продуктом</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540" y="5271147"/>
            <a:ext cx="1613990" cy="1341498"/>
          </a:xfrm>
          <a:prstGeom prst="rect">
            <a:avLst/>
          </a:prstGeom>
        </p:spPr>
      </p:pic>
      <p:pic>
        <p:nvPicPr>
          <p:cNvPr id="9" name="Рисунок 8"/>
          <p:cNvPicPr>
            <a:picLocks noChangeAspect="1"/>
          </p:cNvPicPr>
          <p:nvPr/>
        </p:nvPicPr>
        <p:blipFill>
          <a:blip r:embed="rId3"/>
          <a:stretch>
            <a:fillRect/>
          </a:stretch>
        </p:blipFill>
        <p:spPr>
          <a:xfrm>
            <a:off x="525966" y="1540746"/>
            <a:ext cx="5000625"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Прямая со стрелкой 9"/>
          <p:cNvCxnSpPr>
            <a:endCxn id="12" idx="1"/>
          </p:cNvCxnSpPr>
          <p:nvPr/>
        </p:nvCxnSpPr>
        <p:spPr>
          <a:xfrm flipV="1">
            <a:off x="5651530" y="2022835"/>
            <a:ext cx="1612023" cy="914486"/>
          </a:xfrm>
          <a:prstGeom prst="straightConnector1">
            <a:avLst/>
          </a:prstGeom>
          <a:ln>
            <a:solidFill>
              <a:schemeClr val="bg1">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1" name="Прямая со стрелкой 10"/>
          <p:cNvCxnSpPr>
            <a:endCxn id="14" idx="1"/>
          </p:cNvCxnSpPr>
          <p:nvPr/>
        </p:nvCxnSpPr>
        <p:spPr>
          <a:xfrm flipV="1">
            <a:off x="5776469" y="3306504"/>
            <a:ext cx="1612023" cy="49645"/>
          </a:xfrm>
          <a:prstGeom prst="straightConnector1">
            <a:avLst/>
          </a:prstGeom>
          <a:ln>
            <a:solidFill>
              <a:schemeClr val="bg1">
                <a:lumMod val="5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7263553" y="1807391"/>
            <a:ext cx="3273039" cy="430887"/>
          </a:xfrm>
          <a:prstGeom prst="rect">
            <a:avLst/>
          </a:prstGeom>
          <a:noFill/>
        </p:spPr>
        <p:txBody>
          <a:bodyPr wrap="square" rtlCol="0">
            <a:spAutoFit/>
          </a:bodyPr>
          <a:lstStyle/>
          <a:p>
            <a:r>
              <a:rPr lang="ru-RU" sz="2200" dirty="0">
                <a:solidFill>
                  <a:srgbClr val="7030A0"/>
                </a:solidFill>
                <a:latin typeface="Segoe UI Light" panose="020B0502040204020203" pitchFamily="34" charset="0"/>
                <a:cs typeface="Segoe UI Light" panose="020B0502040204020203" pitchFamily="34" charset="0"/>
              </a:rPr>
              <a:t>Маркетинговые списки</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322" y="1620489"/>
            <a:ext cx="898768" cy="898768"/>
          </a:xfrm>
          <a:prstGeom prst="rect">
            <a:avLst/>
          </a:prstGeom>
        </p:spPr>
      </p:pic>
      <p:sp>
        <p:nvSpPr>
          <p:cNvPr id="14" name="TextBox 13"/>
          <p:cNvSpPr txBox="1"/>
          <p:nvPr/>
        </p:nvSpPr>
        <p:spPr>
          <a:xfrm>
            <a:off x="7388492" y="3091060"/>
            <a:ext cx="3204673" cy="430887"/>
          </a:xfrm>
          <a:prstGeom prst="rect">
            <a:avLst/>
          </a:prstGeom>
          <a:noFill/>
        </p:spPr>
        <p:txBody>
          <a:bodyPr wrap="square" rtlCol="0">
            <a:spAutoFit/>
          </a:bodyPr>
          <a:lstStyle/>
          <a:p>
            <a:r>
              <a:rPr lang="ru-RU" sz="2200" dirty="0">
                <a:solidFill>
                  <a:srgbClr val="7030A0"/>
                </a:solidFill>
                <a:latin typeface="Segoe UI Light" panose="020B0502040204020203" pitchFamily="34" charset="0"/>
                <a:cs typeface="Segoe UI Light" panose="020B0502040204020203" pitchFamily="34" charset="0"/>
              </a:rPr>
              <a:t>Постановка задач</a:t>
            </a:r>
          </a:p>
        </p:txBody>
      </p:sp>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4756" y="2778804"/>
            <a:ext cx="1064367" cy="1064367"/>
          </a:xfrm>
          <a:prstGeom prst="rect">
            <a:avLst/>
          </a:prstGeom>
        </p:spPr>
      </p:pic>
      <p:cxnSp>
        <p:nvCxnSpPr>
          <p:cNvPr id="16" name="Прямая со стрелкой 15"/>
          <p:cNvCxnSpPr>
            <a:endCxn id="17" idx="1"/>
          </p:cNvCxnSpPr>
          <p:nvPr/>
        </p:nvCxnSpPr>
        <p:spPr>
          <a:xfrm>
            <a:off x="5776469" y="3697793"/>
            <a:ext cx="1612023" cy="800060"/>
          </a:xfrm>
          <a:prstGeom prst="straightConnector1">
            <a:avLst/>
          </a:prstGeom>
          <a:ln>
            <a:solidFill>
              <a:schemeClr val="bg1">
                <a:lumMod val="5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7388492" y="4282409"/>
            <a:ext cx="2991028" cy="430887"/>
          </a:xfrm>
          <a:prstGeom prst="rect">
            <a:avLst/>
          </a:prstGeom>
          <a:noFill/>
        </p:spPr>
        <p:txBody>
          <a:bodyPr wrap="square" rtlCol="0">
            <a:spAutoFit/>
          </a:bodyPr>
          <a:lstStyle/>
          <a:p>
            <a:r>
              <a:rPr lang="ru-RU" sz="2200" dirty="0">
                <a:solidFill>
                  <a:srgbClr val="7030A0"/>
                </a:solidFill>
                <a:latin typeface="Segoe UI Light" panose="020B0502040204020203" pitchFamily="34" charset="0"/>
                <a:cs typeface="Segoe UI Light" panose="020B0502040204020203" pitchFamily="34" charset="0"/>
              </a:rPr>
              <a:t>Создание действий</a:t>
            </a:r>
          </a:p>
        </p:txBody>
      </p:sp>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38682" y="3946554"/>
            <a:ext cx="1105673" cy="1097698"/>
          </a:xfrm>
          <a:prstGeom prst="rect">
            <a:avLst/>
          </a:prstGeom>
        </p:spPr>
      </p:pic>
      <p:sp>
        <p:nvSpPr>
          <p:cNvPr id="19" name="Заголовок 1"/>
          <p:cNvSpPr txBox="1">
            <a:spLocks/>
          </p:cNvSpPr>
          <p:nvPr/>
        </p:nvSpPr>
        <p:spPr>
          <a:xfrm>
            <a:off x="0" y="698"/>
            <a:ext cx="12192001" cy="130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dirty="0">
                <a:solidFill>
                  <a:schemeClr val="bg1"/>
                </a:solidFill>
                <a:latin typeface="Segoe UI" panose="020B0502040204020203" pitchFamily="34" charset="0"/>
                <a:ea typeface="+mn-ea"/>
                <a:cs typeface="Segoe UI" panose="020B0502040204020203" pitchFamily="34" charset="0"/>
              </a:rPr>
              <a:t>Работа с результатами сегментации</a:t>
            </a:r>
          </a:p>
        </p:txBody>
      </p:sp>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132" y="2143064"/>
            <a:ext cx="2071560" cy="3173023"/>
          </a:xfrm>
          <a:prstGeom prst="rect">
            <a:avLst/>
          </a:prstGeom>
        </p:spPr>
      </p:pic>
      <p:sp>
        <p:nvSpPr>
          <p:cNvPr id="3" name="Номер слайда 2"/>
          <p:cNvSpPr>
            <a:spLocks noGrp="1"/>
          </p:cNvSpPr>
          <p:nvPr>
            <p:ph type="sldNum" sz="quarter" idx="12"/>
          </p:nvPr>
        </p:nvSpPr>
        <p:spPr/>
        <p:txBody>
          <a:bodyPr/>
          <a:lstStyle/>
          <a:p>
            <a:fld id="{592D5357-B24B-437E-A225-D4C7DC51D7CA}" type="slidenum">
              <a:rPr lang="ru-RU" smtClean="0"/>
              <a:t>5</a:t>
            </a:fld>
            <a:endParaRPr lang="ru-RU"/>
          </a:p>
        </p:txBody>
      </p:sp>
    </p:spTree>
    <p:extLst>
      <p:ext uri="{BB962C8B-B14F-4D97-AF65-F5344CB8AC3E}">
        <p14:creationId xmlns:p14="http://schemas.microsoft.com/office/powerpoint/2010/main" val="118349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1209" y="229394"/>
            <a:ext cx="8070057" cy="592137"/>
          </a:xfrm>
        </p:spPr>
        <p:txBody>
          <a:bodyPr vert="horz" lIns="91440" tIns="45720" rIns="91440" bIns="45720" rtlCol="0" anchor="ctr">
            <a:normAutofit/>
          </a:bodyPr>
          <a:lstStyle/>
          <a:p>
            <a:pPr algn="ct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Тестовый демонстрационный звонок:</a:t>
            </a:r>
          </a:p>
        </p:txBody>
      </p:sp>
      <p:sp>
        <p:nvSpPr>
          <p:cNvPr id="4" name="Заголовок 1"/>
          <p:cNvSpPr>
            <a:spLocks noGrp="1"/>
          </p:cNvSpPr>
          <p:nvPr>
            <p:ph idx="1"/>
          </p:nvPr>
        </p:nvSpPr>
        <p:spPr>
          <a:xfrm>
            <a:off x="557439" y="5168086"/>
            <a:ext cx="4049486" cy="1214304"/>
          </a:xfrm>
        </p:spPr>
        <p:txBody>
          <a:bodyPr>
            <a:noAutofit/>
          </a:bodyPr>
          <a:lstStyle/>
          <a:p>
            <a:pPr marL="0" indent="0">
              <a:buNone/>
            </a:pPr>
            <a:r>
              <a:rPr lang="ru-RU" sz="4000" b="1" dirty="0"/>
              <a:t>Алматы</a:t>
            </a:r>
          </a:p>
          <a:p>
            <a:pPr marL="0" indent="0">
              <a:buNone/>
            </a:pPr>
            <a:r>
              <a:rPr lang="ru-RU" sz="4000" b="1" dirty="0"/>
              <a:t>+77-27-350-56-17</a:t>
            </a:r>
          </a:p>
        </p:txBody>
      </p:sp>
      <p:sp>
        <p:nvSpPr>
          <p:cNvPr id="5" name="Заголовок 1"/>
          <p:cNvSpPr txBox="1">
            <a:spLocks/>
          </p:cNvSpPr>
          <p:nvPr/>
        </p:nvSpPr>
        <p:spPr>
          <a:xfrm>
            <a:off x="6990817" y="3693916"/>
            <a:ext cx="4999017" cy="1333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4000" b="1" dirty="0"/>
              <a:t>Тбилиси</a:t>
            </a:r>
          </a:p>
          <a:p>
            <a:pPr marL="0" indent="0">
              <a:buNone/>
            </a:pPr>
            <a:r>
              <a:rPr lang="ru-RU" sz="4000" b="1" dirty="0"/>
              <a:t>+995(706) 777-597</a:t>
            </a:r>
          </a:p>
        </p:txBody>
      </p:sp>
      <p:sp>
        <p:nvSpPr>
          <p:cNvPr id="6" name="Заголовок 1"/>
          <p:cNvSpPr txBox="1">
            <a:spLocks/>
          </p:cNvSpPr>
          <p:nvPr/>
        </p:nvSpPr>
        <p:spPr>
          <a:xfrm>
            <a:off x="583797" y="821531"/>
            <a:ext cx="10909507" cy="2664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9600" b="1" dirty="0"/>
              <a:t>Киев</a:t>
            </a:r>
          </a:p>
          <a:p>
            <a:pPr marL="0" indent="0" algn="ctr">
              <a:buFont typeface="Arial" panose="020B0604020202020204" pitchFamily="34" charset="0"/>
              <a:buNone/>
            </a:pPr>
            <a:r>
              <a:rPr lang="ru-RU" sz="9600" b="1" dirty="0"/>
              <a:t>(044)-507-28-29</a:t>
            </a:r>
          </a:p>
        </p:txBody>
      </p:sp>
      <p:sp>
        <p:nvSpPr>
          <p:cNvPr id="7" name="Заголовок 1"/>
          <p:cNvSpPr txBox="1">
            <a:spLocks/>
          </p:cNvSpPr>
          <p:nvPr/>
        </p:nvSpPr>
        <p:spPr>
          <a:xfrm>
            <a:off x="610155" y="3693916"/>
            <a:ext cx="3996770" cy="1248261"/>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40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Минск</a:t>
            </a:r>
          </a:p>
          <a:p>
            <a:r>
              <a:rPr lang="ru-RU" dirty="0"/>
              <a:t>8-017-336-33-37</a:t>
            </a:r>
          </a:p>
        </p:txBody>
      </p:sp>
      <p:sp>
        <p:nvSpPr>
          <p:cNvPr id="8" name="Заголовок 1"/>
          <p:cNvSpPr txBox="1">
            <a:spLocks/>
          </p:cNvSpPr>
          <p:nvPr/>
        </p:nvSpPr>
        <p:spPr>
          <a:xfrm>
            <a:off x="6990817" y="5168086"/>
            <a:ext cx="4999017" cy="1333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4000" b="1" dirty="0"/>
              <a:t>Баку</a:t>
            </a:r>
          </a:p>
          <a:p>
            <a:pPr marL="0" indent="0">
              <a:buNone/>
            </a:pPr>
            <a:r>
              <a:rPr lang="ru-RU" sz="4000" b="1" dirty="0"/>
              <a:t>+994 12 497 27 27</a:t>
            </a:r>
          </a:p>
        </p:txBody>
      </p:sp>
    </p:spTree>
    <p:extLst>
      <p:ext uri="{BB962C8B-B14F-4D97-AF65-F5344CB8AC3E}">
        <p14:creationId xmlns:p14="http://schemas.microsoft.com/office/powerpoint/2010/main" val="381920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80" y="243678"/>
            <a:ext cx="2743200" cy="513556"/>
          </a:xfrm>
        </p:spPr>
        <p:txBody>
          <a:bodyPr vert="horz" lIns="91440" tIns="45720" rIns="91440" bIns="45720" rtlCol="0" anchor="ctr">
            <a:no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CSI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Индекс</a:t>
            </a:r>
          </a:p>
        </p:txBody>
      </p:sp>
      <p:sp>
        <p:nvSpPr>
          <p:cNvPr id="3" name="Объект 2"/>
          <p:cNvSpPr>
            <a:spLocks noGrp="1"/>
          </p:cNvSpPr>
          <p:nvPr>
            <p:ph idx="1"/>
          </p:nvPr>
        </p:nvSpPr>
        <p:spPr>
          <a:xfrm>
            <a:off x="39124" y="2503713"/>
            <a:ext cx="12152876" cy="1299029"/>
          </a:xfrm>
        </p:spPr>
        <p:txBody>
          <a:bodyPr>
            <a:noAutofit/>
          </a:bodyPr>
          <a:lstStyle/>
          <a:p>
            <a:pPr marL="0" indent="0">
              <a:buNone/>
            </a:pPr>
            <a:r>
              <a:rPr lang="ru-RU" sz="4000" dirty="0"/>
              <a:t>Индекс удовлетворенности выявляет зависимости, влияющие на лояльность потребителя:</a:t>
            </a:r>
          </a:p>
        </p:txBody>
      </p:sp>
      <p:sp>
        <p:nvSpPr>
          <p:cNvPr id="4" name="Номер слайда 3"/>
          <p:cNvSpPr>
            <a:spLocks noGrp="1"/>
          </p:cNvSpPr>
          <p:nvPr>
            <p:ph type="sldNum" sz="quarter" idx="12"/>
          </p:nvPr>
        </p:nvSpPr>
        <p:spPr/>
        <p:txBody>
          <a:bodyPr/>
          <a:lstStyle/>
          <a:p>
            <a:fld id="{EAAE64A0-161C-4345-A59B-75D463C40AFF}" type="slidenum">
              <a:rPr lang="en-US" smtClean="0"/>
              <a:t>7</a:t>
            </a:fld>
            <a:endParaRPr lang="en-US" dirty="0"/>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7064854" y="421710"/>
            <a:ext cx="3780155" cy="1998345"/>
          </a:xfrm>
          <a:prstGeom prst="rect">
            <a:avLst/>
          </a:prstGeom>
        </p:spPr>
      </p:pic>
      <p:sp>
        <p:nvSpPr>
          <p:cNvPr id="6" name="Объект 2">
            <a:extLst>
              <a:ext uri="{FF2B5EF4-FFF2-40B4-BE49-F238E27FC236}">
                <a16:creationId xmlns:a16="http://schemas.microsoft.com/office/drawing/2014/main" id="{9B1D27D6-997A-4364-8BE7-6B6BD995C90F}"/>
              </a:ext>
            </a:extLst>
          </p:cNvPr>
          <p:cNvSpPr txBox="1">
            <a:spLocks/>
          </p:cNvSpPr>
          <p:nvPr/>
        </p:nvSpPr>
        <p:spPr>
          <a:xfrm>
            <a:off x="246744" y="4383316"/>
            <a:ext cx="4310742" cy="2104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t>Надежность компании</a:t>
            </a:r>
            <a:r>
              <a:rPr lang="ru-RU" dirty="0"/>
              <a:t> </a:t>
            </a:r>
          </a:p>
          <a:p>
            <a:r>
              <a:rPr lang="ru-RU" b="1" dirty="0"/>
              <a:t>Стоимость продукции</a:t>
            </a:r>
            <a:r>
              <a:rPr lang="ru-RU" dirty="0"/>
              <a:t> </a:t>
            </a:r>
          </a:p>
          <a:p>
            <a:r>
              <a:rPr lang="ru-RU" b="1" dirty="0"/>
              <a:t>Ассортимент</a:t>
            </a:r>
            <a:r>
              <a:rPr lang="ru-RU" dirty="0"/>
              <a:t> </a:t>
            </a:r>
          </a:p>
          <a:p>
            <a:r>
              <a:rPr lang="ru-RU" b="1" dirty="0"/>
              <a:t>Качество продукции</a:t>
            </a:r>
            <a:r>
              <a:rPr lang="ru-RU" dirty="0"/>
              <a:t> </a:t>
            </a:r>
          </a:p>
        </p:txBody>
      </p:sp>
      <p:sp>
        <p:nvSpPr>
          <p:cNvPr id="7" name="Объект 2">
            <a:extLst>
              <a:ext uri="{FF2B5EF4-FFF2-40B4-BE49-F238E27FC236}">
                <a16:creationId xmlns:a16="http://schemas.microsoft.com/office/drawing/2014/main" id="{57AE5064-01DE-4A21-ADFB-FCCE8D517E7B}"/>
              </a:ext>
            </a:extLst>
          </p:cNvPr>
          <p:cNvSpPr txBox="1">
            <a:spLocks/>
          </p:cNvSpPr>
          <p:nvPr/>
        </p:nvSpPr>
        <p:spPr>
          <a:xfrm>
            <a:off x="6048445" y="4383316"/>
            <a:ext cx="5812971" cy="2103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t>Работа персонала</a:t>
            </a:r>
            <a:r>
              <a:rPr lang="ru-RU" dirty="0"/>
              <a:t> </a:t>
            </a:r>
          </a:p>
          <a:p>
            <a:r>
              <a:rPr lang="ru-RU" b="1" dirty="0"/>
              <a:t>Наличие тех. документации</a:t>
            </a:r>
            <a:r>
              <a:rPr lang="ru-RU" dirty="0"/>
              <a:t> </a:t>
            </a:r>
          </a:p>
          <a:p>
            <a:r>
              <a:rPr lang="ru-RU" b="1" dirty="0"/>
              <a:t>Кредитная линия</a:t>
            </a:r>
            <a:endParaRPr lang="ru-RU" dirty="0"/>
          </a:p>
          <a:p>
            <a:r>
              <a:rPr lang="ru-RU" b="1" dirty="0"/>
              <a:t>Сервисное обслуживание</a:t>
            </a:r>
            <a:endParaRPr lang="ru-RU" dirty="0"/>
          </a:p>
        </p:txBody>
      </p:sp>
    </p:spTree>
    <p:extLst>
      <p:ext uri="{BB962C8B-B14F-4D97-AF65-F5344CB8AC3E}">
        <p14:creationId xmlns:p14="http://schemas.microsoft.com/office/powerpoint/2010/main" val="326953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5480" y="243678"/>
            <a:ext cx="2712244" cy="570706"/>
          </a:xfrm>
        </p:spPr>
        <p:txBody>
          <a:bodyPr vert="horz" lIns="91440" tIns="45720" rIns="91440" bIns="45720" rtlCol="0" anchor="ctr">
            <a:no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NPS-</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анализ</a:t>
            </a:r>
          </a:p>
        </p:txBody>
      </p:sp>
      <p:sp>
        <p:nvSpPr>
          <p:cNvPr id="3" name="Объект 2"/>
          <p:cNvSpPr>
            <a:spLocks noGrp="1"/>
          </p:cNvSpPr>
          <p:nvPr>
            <p:ph idx="1"/>
          </p:nvPr>
        </p:nvSpPr>
        <p:spPr>
          <a:xfrm>
            <a:off x="254001" y="834886"/>
            <a:ext cx="11625942" cy="2343743"/>
          </a:xfrm>
        </p:spPr>
        <p:txBody>
          <a:bodyPr>
            <a:noAutofit/>
          </a:bodyPr>
          <a:lstStyle/>
          <a:p>
            <a:pPr marL="0" lvl="0" indent="0">
              <a:buNone/>
            </a:pPr>
            <a:r>
              <a:rPr lang="ru-RU" sz="3200" dirty="0"/>
              <a:t>Ответ на вопрос «Какова вероятность того, что Вы порекомендуете компанию/товар/бренд своим друзьям/знакомым/коллегам?» по 10-бальной шкале;</a:t>
            </a:r>
          </a:p>
          <a:p>
            <a:pPr marL="0" lvl="0" indent="0">
              <a:buNone/>
            </a:pPr>
            <a:r>
              <a:rPr lang="ru-RU" sz="3200" dirty="0"/>
              <a:t>Анализ изменение коэффициента отношения сторонников/критиков на стабильном сегменте во времени.</a:t>
            </a:r>
          </a:p>
        </p:txBody>
      </p:sp>
      <p:sp>
        <p:nvSpPr>
          <p:cNvPr id="4" name="Номер слайда 3"/>
          <p:cNvSpPr>
            <a:spLocks noGrp="1"/>
          </p:cNvSpPr>
          <p:nvPr>
            <p:ph type="sldNum" sz="quarter" idx="12"/>
          </p:nvPr>
        </p:nvSpPr>
        <p:spPr/>
        <p:txBody>
          <a:bodyPr/>
          <a:lstStyle/>
          <a:p>
            <a:fld id="{EAAE64A0-161C-4345-A59B-75D463C40AFF}" type="slidenum">
              <a:rPr lang="en-US" smtClean="0"/>
              <a:t>8</a:t>
            </a:fld>
            <a:endParaRPr lang="en-US"/>
          </a:p>
        </p:txBody>
      </p:sp>
      <p:pic>
        <p:nvPicPr>
          <p:cNvPr id="6" name="Рисунок 5"/>
          <p:cNvPicPr/>
          <p:nvPr/>
        </p:nvPicPr>
        <p:blipFill>
          <a:blip r:embed="rId2" cstate="print">
            <a:extLst>
              <a:ext uri="{28A0092B-C50C-407E-A947-70E740481C1C}">
                <a14:useLocalDpi xmlns:a14="http://schemas.microsoft.com/office/drawing/2010/main" val="0"/>
              </a:ext>
            </a:extLst>
          </a:blip>
          <a:stretch>
            <a:fillRect/>
          </a:stretch>
        </p:blipFill>
        <p:spPr>
          <a:xfrm>
            <a:off x="3062514" y="3512457"/>
            <a:ext cx="6482436" cy="2453289"/>
          </a:xfrm>
          <a:prstGeom prst="rect">
            <a:avLst/>
          </a:prstGeom>
        </p:spPr>
      </p:pic>
      <p:pic>
        <p:nvPicPr>
          <p:cNvPr id="7" name="Рисунок 6"/>
          <p:cNvPicPr/>
          <p:nvPr/>
        </p:nvPicPr>
        <p:blipFill>
          <a:blip r:embed="rId3"/>
          <a:stretch>
            <a:fillRect/>
          </a:stretch>
        </p:blipFill>
        <p:spPr>
          <a:xfrm>
            <a:off x="3070739" y="5382346"/>
            <a:ext cx="6482436" cy="1252402"/>
          </a:xfrm>
          <a:prstGeom prst="rect">
            <a:avLst/>
          </a:prstGeom>
        </p:spPr>
      </p:pic>
    </p:spTree>
    <p:extLst>
      <p:ext uri="{BB962C8B-B14F-4D97-AF65-F5344CB8AC3E}">
        <p14:creationId xmlns:p14="http://schemas.microsoft.com/office/powerpoint/2010/main" val="2545129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627" y="241756"/>
            <a:ext cx="4336143" cy="498475"/>
          </a:xfrm>
        </p:spPr>
        <p:txBody>
          <a:bodyPr vert="horz" lIns="91440" tIns="45720" rIns="91440" bIns="45720" rtlCol="0" anchor="ctr">
            <a:noAutofit/>
          </a:bodyPr>
          <a:lstStyle/>
          <a:p>
            <a:pPr algn="ctr"/>
            <a:r>
              <a:rPr 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RFM </a:t>
            </a:r>
            <a:r>
              <a:rPr lang="ru-RU"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сегментация</a:t>
            </a:r>
          </a:p>
        </p:txBody>
      </p:sp>
      <p:sp>
        <p:nvSpPr>
          <p:cNvPr id="4" name="Номер слайда 3"/>
          <p:cNvSpPr>
            <a:spLocks noGrp="1"/>
          </p:cNvSpPr>
          <p:nvPr>
            <p:ph type="sldNum" sz="quarter" idx="12"/>
          </p:nvPr>
        </p:nvSpPr>
        <p:spPr/>
        <p:txBody>
          <a:bodyPr/>
          <a:lstStyle/>
          <a:p>
            <a:fld id="{EAAE64A0-161C-4345-A59B-75D463C40AFF}" type="slidenum">
              <a:rPr lang="en-US" smtClean="0"/>
              <a:t>9</a:t>
            </a:fld>
            <a:endParaRPr lang="en-US"/>
          </a:p>
        </p:txBody>
      </p:sp>
      <p:sp>
        <p:nvSpPr>
          <p:cNvPr id="8" name="Объект 2"/>
          <p:cNvSpPr>
            <a:spLocks noGrp="1"/>
          </p:cNvSpPr>
          <p:nvPr>
            <p:ph idx="1"/>
          </p:nvPr>
        </p:nvSpPr>
        <p:spPr>
          <a:xfrm>
            <a:off x="449943" y="1792965"/>
            <a:ext cx="5856515" cy="2503263"/>
          </a:xfrm>
        </p:spPr>
        <p:txBody>
          <a:bodyPr>
            <a:noAutofit/>
          </a:bodyPr>
          <a:lstStyle/>
          <a:p>
            <a:pPr marL="0" indent="0">
              <a:buNone/>
            </a:pPr>
            <a:r>
              <a:rPr lang="ru-RU" sz="3200" b="1" dirty="0"/>
              <a:t>RFM</a:t>
            </a:r>
            <a:r>
              <a:rPr lang="ru-RU" sz="3200" dirty="0"/>
              <a:t> – аббревиатура от слов </a:t>
            </a:r>
            <a:r>
              <a:rPr lang="en-US" sz="3200" dirty="0" err="1"/>
              <a:t>Recency</a:t>
            </a:r>
            <a:r>
              <a:rPr lang="ru-RU" sz="3200" dirty="0"/>
              <a:t> - давность, </a:t>
            </a:r>
            <a:r>
              <a:rPr lang="en-US" sz="3200" dirty="0"/>
              <a:t>Frequency</a:t>
            </a:r>
            <a:r>
              <a:rPr lang="ru-RU" sz="3200" dirty="0"/>
              <a:t> – частота и </a:t>
            </a:r>
            <a:r>
              <a:rPr lang="en-US" sz="3200" dirty="0"/>
              <a:t>Monetary</a:t>
            </a:r>
            <a:r>
              <a:rPr lang="ru-RU" sz="3200" dirty="0"/>
              <a:t> доход или вложения.</a:t>
            </a:r>
          </a:p>
        </p:txBody>
      </p:sp>
      <p:pic>
        <p:nvPicPr>
          <p:cNvPr id="9" name="Рисунок 8"/>
          <p:cNvPicPr/>
          <p:nvPr/>
        </p:nvPicPr>
        <p:blipFill>
          <a:blip r:embed="rId2">
            <a:extLst>
              <a:ext uri="{28A0092B-C50C-407E-A947-70E740481C1C}">
                <a14:useLocalDpi xmlns:a14="http://schemas.microsoft.com/office/drawing/2010/main" val="0"/>
              </a:ext>
            </a:extLst>
          </a:blip>
          <a:stretch>
            <a:fillRect/>
          </a:stretch>
        </p:blipFill>
        <p:spPr>
          <a:xfrm>
            <a:off x="7496155" y="573315"/>
            <a:ext cx="2671102" cy="2176778"/>
          </a:xfrm>
          <a:prstGeom prst="rect">
            <a:avLst/>
          </a:prstGeom>
        </p:spPr>
      </p:pic>
      <p:pic>
        <p:nvPicPr>
          <p:cNvPr id="10" name="Рисунок 9"/>
          <p:cNvPicPr/>
          <p:nvPr/>
        </p:nvPicPr>
        <p:blipFill>
          <a:blip r:embed="rId3">
            <a:extLst>
              <a:ext uri="{28A0092B-C50C-407E-A947-70E740481C1C}">
                <a14:useLocalDpi xmlns:a14="http://schemas.microsoft.com/office/drawing/2010/main" val="0"/>
              </a:ext>
            </a:extLst>
          </a:blip>
          <a:stretch>
            <a:fillRect/>
          </a:stretch>
        </p:blipFill>
        <p:spPr>
          <a:xfrm>
            <a:off x="6489044" y="2808514"/>
            <a:ext cx="4926442" cy="3547836"/>
          </a:xfrm>
          <a:prstGeom prst="rect">
            <a:avLst/>
          </a:prstGeom>
        </p:spPr>
      </p:pic>
    </p:spTree>
    <p:extLst>
      <p:ext uri="{BB962C8B-B14F-4D97-AF65-F5344CB8AC3E}">
        <p14:creationId xmlns:p14="http://schemas.microsoft.com/office/powerpoint/2010/main" val="21479385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cPSL0L5s0yvi4aWW_E2s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jFftGf3nG0GUB7s5cy_eR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aEFZeJk7EKP9SpJNk2h1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aEFZeJk7EKP9SpJNk2h1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iYy8ixg2UeSSfqWMEP2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i8xpN7BF5068YF0ARSns9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dDIZ86D80iN.x.R0mxPO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cPSL0L5s0yvi4aWW_E2s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jrL0kY8UQUO3DG6R6xQQu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rL0kY8UQUO3DG6R6xQQu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jrL0kY8UQUO3DG6R6xQQu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cPSL0L5s0yvi4aWW_E2sw"/>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1535</Words>
  <Application>Microsoft Office PowerPoint</Application>
  <PresentationFormat>Широкоэкранный</PresentationFormat>
  <Paragraphs>372</Paragraphs>
  <Slides>43</Slides>
  <Notes>7</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43</vt:i4>
      </vt:variant>
    </vt:vector>
  </HeadingPairs>
  <TitlesOfParts>
    <vt:vector size="55" baseType="lpstr">
      <vt:lpstr>Arial</vt:lpstr>
      <vt:lpstr>Calibri</vt:lpstr>
      <vt:lpstr>Calibri Light</vt:lpstr>
      <vt:lpstr>Segoe Semibold</vt:lpstr>
      <vt:lpstr>Segoe UI</vt:lpstr>
      <vt:lpstr>Segoe UI Light</vt:lpstr>
      <vt:lpstr>Segoe UI Semibold</vt:lpstr>
      <vt:lpstr>Segoe UI Semilight</vt:lpstr>
      <vt:lpstr>Times New Roman</vt:lpstr>
      <vt:lpstr>Wingdings</vt:lpstr>
      <vt:lpstr>Тема Office</vt:lpstr>
      <vt:lpstr>Visio</vt:lpstr>
      <vt:lpstr>Сколько стоит "быть любимым" и другие интересные фишки CRM</vt:lpstr>
      <vt:lpstr>КАКОЙ первый РЕЗУЛЬТАТ CRM?</vt:lpstr>
      <vt:lpstr>Сегментация</vt:lpstr>
      <vt:lpstr>Кластерирование</vt:lpstr>
      <vt:lpstr>Презентация PowerPoint</vt:lpstr>
      <vt:lpstr>Тестовый демонстрационный звонок:</vt:lpstr>
      <vt:lpstr>CSI Индекс</vt:lpstr>
      <vt:lpstr>NPS-анализ</vt:lpstr>
      <vt:lpstr>RFM сегментация</vt:lpstr>
      <vt:lpstr>Обрабатываемые каналы коммуникаций</vt:lpstr>
      <vt:lpstr>Колл-центр</vt:lpstr>
      <vt:lpstr>Презентация PowerPoint</vt:lpstr>
      <vt:lpstr>Web-портал и личный кабинет клиента</vt:lpstr>
      <vt:lpstr>АвтоЧат</vt:lpstr>
      <vt:lpstr>Звонки с сайта</vt:lpstr>
      <vt:lpstr>Мобильное приложение</vt:lpstr>
      <vt:lpstr>e-  Wi-Fi система для посетителя</vt:lpstr>
      <vt:lpstr>Презентация PowerPoint</vt:lpstr>
      <vt:lpstr>Презентация PowerPoint</vt:lpstr>
      <vt:lpstr>Proximity Marketing</vt:lpstr>
      <vt:lpstr>Аналитика по мобильному расположению</vt:lpstr>
      <vt:lpstr>Презентация PowerPoint</vt:lpstr>
      <vt:lpstr>Метод Beacons</vt:lpstr>
      <vt:lpstr>Facebook Bluetooth® Beacons</vt:lpstr>
      <vt:lpstr>Модуль использования RFID-меток</vt:lpstr>
      <vt:lpstr>Интерактивные витрины и продавцы</vt:lpstr>
      <vt:lpstr>SMS сервис</vt:lpstr>
      <vt:lpstr>Презентация PowerPoint</vt:lpstr>
      <vt:lpstr>Push hub уведомлений на мобильные платформы</vt:lpstr>
      <vt:lpstr>Коммуникация через Интернет мессенджеры</vt:lpstr>
      <vt:lpstr>Презентация PowerPoint</vt:lpstr>
      <vt:lpstr>Интеграции с гео-сервисом Foursquare, Swarm и Facebook</vt:lpstr>
      <vt:lpstr>Емейл сервис : Интеграция с MailChimp</vt:lpstr>
      <vt:lpstr>Модуль купонинг</vt:lpstr>
      <vt:lpstr>Модуль челенджей</vt:lpstr>
      <vt:lpstr>Распознаваемые эмоции удовлетворённости клиентов</vt:lpstr>
      <vt:lpstr>Дополнительные возможности</vt:lpstr>
      <vt:lpstr>Презентация PowerPoint</vt:lpstr>
      <vt:lpstr>Презентация PowerPoint</vt:lpstr>
      <vt:lpstr>Презентация PowerPoint</vt:lpstr>
      <vt:lpstr>Презентация PowerPoint</vt:lpstr>
      <vt:lpstr>Презентация PowerPoint</vt:lpstr>
      <vt:lpstr>Спасибо за Ваш интерес!  Андрей  Безгубенко  ab@crm.ua  +38(050)493-7777  www.crm.ua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Bezgubenko Andrey</dc:creator>
  <cp:lastModifiedBy>Bezgubenko Andrey</cp:lastModifiedBy>
  <cp:revision>54</cp:revision>
  <dcterms:created xsi:type="dcterms:W3CDTF">2016-02-06T22:25:52Z</dcterms:created>
  <dcterms:modified xsi:type="dcterms:W3CDTF">2017-05-24T15:22:56Z</dcterms:modified>
</cp:coreProperties>
</file>