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9" r:id="rId2"/>
    <p:sldId id="303" r:id="rId3"/>
    <p:sldId id="329" r:id="rId4"/>
    <p:sldId id="302" r:id="rId5"/>
    <p:sldId id="327" r:id="rId6"/>
    <p:sldId id="306" r:id="rId7"/>
    <p:sldId id="256" r:id="rId8"/>
    <p:sldId id="292" r:id="rId9"/>
    <p:sldId id="257" r:id="rId10"/>
    <p:sldId id="258" r:id="rId11"/>
    <p:sldId id="262" r:id="rId12"/>
    <p:sldId id="263" r:id="rId13"/>
    <p:sldId id="330" r:id="rId14"/>
    <p:sldId id="328" r:id="rId15"/>
    <p:sldId id="265" r:id="rId16"/>
    <p:sldId id="266" r:id="rId17"/>
    <p:sldId id="267" r:id="rId18"/>
    <p:sldId id="313" r:id="rId19"/>
    <p:sldId id="272" r:id="rId20"/>
    <p:sldId id="286" r:id="rId21"/>
    <p:sldId id="315" r:id="rId22"/>
    <p:sldId id="331" r:id="rId23"/>
    <p:sldId id="277" r:id="rId24"/>
    <p:sldId id="276" r:id="rId25"/>
    <p:sldId id="278" r:id="rId26"/>
    <p:sldId id="287" r:id="rId27"/>
    <p:sldId id="337" r:id="rId28"/>
    <p:sldId id="332" r:id="rId29"/>
    <p:sldId id="348" r:id="rId30"/>
    <p:sldId id="333" r:id="rId31"/>
    <p:sldId id="338" r:id="rId32"/>
    <p:sldId id="335" r:id="rId33"/>
    <p:sldId id="343" r:id="rId34"/>
    <p:sldId id="336" r:id="rId35"/>
    <p:sldId id="339" r:id="rId36"/>
    <p:sldId id="340" r:id="rId37"/>
    <p:sldId id="341" r:id="rId38"/>
    <p:sldId id="342" r:id="rId39"/>
    <p:sldId id="345" r:id="rId40"/>
    <p:sldId id="344" r:id="rId41"/>
    <p:sldId id="346" r:id="rId42"/>
    <p:sldId id="34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80352"/>
  </p:normalViewPr>
  <p:slideViewPr>
    <p:cSldViewPr snapToGrid="0">
      <p:cViewPr varScale="1">
        <p:scale>
          <a:sx n="94" d="100"/>
          <a:sy n="94" d="100"/>
        </p:scale>
        <p:origin x="-9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82A73-5322-8C4B-B649-92F1264A91A6}" type="datetimeFigureOut">
              <a:rPr lang="en-US" smtClean="0"/>
              <a:t>5/24/2017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9342D-D925-D642-AD33-FC8648142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3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Берлин( 2016)</a:t>
            </a:r>
            <a:endParaRPr lang="en-US" dirty="0" smtClean="0"/>
          </a:p>
          <a:p>
            <a:r>
              <a:rPr lang="uk-UA" dirty="0" err="1" smtClean="0"/>
              <a:t>Создание</a:t>
            </a:r>
            <a:r>
              <a:rPr lang="uk-UA" dirty="0" smtClean="0"/>
              <a:t> систем</a:t>
            </a:r>
            <a:r>
              <a:rPr lang="ru-RU" dirty="0" smtClean="0"/>
              <a:t>ы для анализа поведения покупателя</a:t>
            </a:r>
          </a:p>
          <a:p>
            <a:r>
              <a:rPr lang="ru-RU" dirty="0" smtClean="0"/>
              <a:t>Разработка системы умной контекстной рекламы</a:t>
            </a:r>
          </a:p>
          <a:p>
            <a:r>
              <a:rPr lang="ru-RU" dirty="0" smtClean="0"/>
              <a:t>Улучшение </a:t>
            </a:r>
            <a:r>
              <a:rPr lang="en-US" dirty="0" smtClean="0"/>
              <a:t>customer experience </a:t>
            </a:r>
            <a:r>
              <a:rPr lang="uk-UA" dirty="0" smtClean="0"/>
              <a:t>при онлайн закупках</a:t>
            </a:r>
          </a:p>
          <a:p>
            <a:endParaRPr lang="uk-UA" dirty="0" smtClean="0"/>
          </a:p>
          <a:p>
            <a:r>
              <a:rPr lang="uk-UA" dirty="0" smtClean="0"/>
              <a:t>2014-1025</a:t>
            </a:r>
            <a:r>
              <a:rPr lang="uk-UA" baseline="0" dirty="0" smtClean="0"/>
              <a:t> </a:t>
            </a:r>
            <a:endParaRPr lang="uk-UA" dirty="0" smtClean="0"/>
          </a:p>
          <a:p>
            <a:r>
              <a:rPr lang="ru-RU" dirty="0" smtClean="0"/>
              <a:t>Задачи кредитного </a:t>
            </a:r>
            <a:r>
              <a:rPr lang="ru-RU" dirty="0" err="1" smtClean="0"/>
              <a:t>скоринга</a:t>
            </a:r>
            <a:endParaRPr lang="ru-RU" dirty="0" smtClean="0"/>
          </a:p>
          <a:p>
            <a:r>
              <a:rPr lang="ru-RU" dirty="0" smtClean="0"/>
              <a:t>Построений прогноза биржевых индексов</a:t>
            </a:r>
          </a:p>
          <a:p>
            <a:r>
              <a:rPr lang="ru-RU" dirty="0" smtClean="0"/>
              <a:t>Прогнозирование ВВП различных стран</a:t>
            </a:r>
          </a:p>
          <a:p>
            <a:r>
              <a:rPr lang="ru-RU" dirty="0" smtClean="0"/>
              <a:t>Оценка риска </a:t>
            </a:r>
            <a:r>
              <a:rPr lang="ru-RU" dirty="0" err="1" smtClean="0"/>
              <a:t>банктротства</a:t>
            </a:r>
            <a:r>
              <a:rPr lang="ru-RU" dirty="0" smtClean="0"/>
              <a:t> предприятия</a:t>
            </a:r>
          </a:p>
          <a:p>
            <a:endParaRPr lang="ru-RU" dirty="0" smtClean="0"/>
          </a:p>
          <a:p>
            <a:r>
              <a:rPr lang="ru-RU" dirty="0" err="1" smtClean="0"/>
              <a:t>Пиктограммки</a:t>
            </a:r>
            <a:r>
              <a:rPr lang="ru-RU" dirty="0" smtClean="0"/>
              <a:t> может</a:t>
            </a:r>
          </a:p>
          <a:p>
            <a:endParaRPr lang="ru-RU" dirty="0" smtClean="0"/>
          </a:p>
          <a:p>
            <a:r>
              <a:rPr lang="ru-RU" dirty="0" smtClean="0"/>
              <a:t>Система оценки эмоционального состояния по ЭКГ</a:t>
            </a:r>
          </a:p>
          <a:p>
            <a:r>
              <a:rPr lang="ru-RU" dirty="0" smtClean="0"/>
              <a:t>Построение персонализированной системы для предотвращения болезней на ранних бессимптомных стадиях</a:t>
            </a:r>
          </a:p>
          <a:p>
            <a:r>
              <a:rPr lang="ru-RU" dirty="0" smtClean="0"/>
              <a:t>Оценка уровня стресса продуктивности и энергии организма</a:t>
            </a:r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9342D-D925-D642-AD33-FC8648142A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1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0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1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25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54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71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38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1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02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34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67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909FA-DAAC-4CD6-987C-B1D20FC4CA4F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33F27-43F5-4697-912D-4B2E271B5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15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7225" y="913941"/>
            <a:ext cx="1022883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charset="0"/>
                <a:ea typeface="Arial" charset="0"/>
                <a:cs typeface="Arial" charset="0"/>
              </a:rPr>
              <a:t>Искусственный интеллект: От рассвета до </a:t>
            </a:r>
            <a:r>
              <a:rPr lang="ru-RU" b="1" dirty="0" err="1">
                <a:latin typeface="Arial" charset="0"/>
                <a:ea typeface="Arial" charset="0"/>
                <a:cs typeface="Arial" charset="0"/>
              </a:rPr>
              <a:t>Скайнета</a:t>
            </a: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22396" y="375401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825" y="4233040"/>
            <a:ext cx="4357255" cy="1429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02" y="4069026"/>
            <a:ext cx="4066043" cy="18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553" y="314928"/>
            <a:ext cx="8682731" cy="60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4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496" y="528638"/>
            <a:ext cx="7805945" cy="597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Arial" charset="0"/>
                <a:ea typeface="Arial" charset="0"/>
                <a:cs typeface="Arial" charset="0"/>
              </a:rPr>
              <a:t>Резюме</a:t>
            </a: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40" y="2648585"/>
            <a:ext cx="6217920" cy="4351338"/>
          </a:xfrm>
        </p:spPr>
        <p:txBody>
          <a:bodyPr/>
          <a:lstStyle/>
          <a:p>
            <a:pPr marL="0" indent="0">
              <a:buNone/>
            </a:pPr>
            <a:r>
              <a:rPr lang="uk-UA" sz="3200" dirty="0" err="1"/>
              <a:t>Обучение</a:t>
            </a:r>
            <a:r>
              <a:rPr lang="uk-UA" sz="3200" dirty="0"/>
              <a:t> </a:t>
            </a:r>
            <a:r>
              <a:rPr lang="ru-RU" sz="3200" dirty="0"/>
              <a:t>ИИ это как обучение детей- мы показываем им примеры разных объектов и они пытаются обобщить их для того чтобы научиться распознавать новые объекты( различать их)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://21vu.ru/sites/default/files/_pu/1/56302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1757363"/>
            <a:ext cx="42862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6550"/>
            <a:ext cx="12191999" cy="1792288"/>
          </a:xfrm>
        </p:spPr>
        <p:txBody>
          <a:bodyPr/>
          <a:lstStyle/>
          <a:p>
            <a:r>
              <a:rPr lang="uk-UA" b="1" dirty="0" err="1" smtClean="0">
                <a:latin typeface="Arial" charset="0"/>
                <a:ea typeface="Arial" charset="0"/>
                <a:cs typeface="Arial" charset="0"/>
              </a:rPr>
              <a:t>Глубинное</a:t>
            </a:r>
            <a:r>
              <a:rPr lang="uk-UA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uk-UA" b="1" dirty="0" err="1" smtClean="0">
                <a:latin typeface="Arial" charset="0"/>
                <a:ea typeface="Arial" charset="0"/>
                <a:cs typeface="Arial" charset="0"/>
              </a:rPr>
              <a:t>обучение</a:t>
            </a:r>
            <a:r>
              <a:rPr lang="uk-UA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uk-UA" b="1" dirty="0" smtClean="0">
                <a:latin typeface="Arial" charset="0"/>
                <a:ea typeface="Arial" charset="0"/>
                <a:cs typeface="Arial" charset="0"/>
              </a:rPr>
              <a:t>на </a:t>
            </a:r>
            <a:r>
              <a:rPr lang="uk-UA" b="1" dirty="0" err="1" smtClean="0">
                <a:latin typeface="Arial" charset="0"/>
                <a:ea typeface="Arial" charset="0"/>
                <a:cs typeface="Arial" charset="0"/>
              </a:rPr>
              <a:t>пальцах</a:t>
            </a: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0462" y="6160453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Так дела обстоят сейчас</a:t>
            </a:r>
          </a:p>
          <a:p>
            <a:endParaRPr lang="ru-R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183" y="2220153"/>
            <a:ext cx="6868558" cy="38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5" y="373148"/>
            <a:ext cx="5680328" cy="62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Image representation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1" r="16858"/>
          <a:stretch/>
        </p:blipFill>
        <p:spPr>
          <a:xfrm>
            <a:off x="3214173" y="1825625"/>
            <a:ext cx="5763653" cy="4351338"/>
          </a:xfrm>
        </p:spPr>
      </p:pic>
    </p:spTree>
    <p:extLst>
      <p:ext uri="{BB962C8B-B14F-4D97-AF65-F5344CB8AC3E}">
        <p14:creationId xmlns:p14="http://schemas.microsoft.com/office/powerpoint/2010/main" val="36074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968" y="391409"/>
            <a:ext cx="7491663" cy="629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5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680" y="238104"/>
            <a:ext cx="7056120" cy="63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ep_Neural_Networ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50" y="481263"/>
            <a:ext cx="10145698" cy="60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271146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latin typeface="Arial" charset="0"/>
                <a:ea typeface="Arial" charset="0"/>
                <a:cs typeface="Arial" charset="0"/>
              </a:rPr>
              <a:t>Резюме</a:t>
            </a: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698" y="1809583"/>
            <a:ext cx="56037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Выделяем значимую информацию из изображения, чтобы алгоритм корректно разделял паттерны по </a:t>
            </a:r>
            <a:r>
              <a:rPr lang="ru-RU" sz="3200" dirty="0" smtClean="0"/>
              <a:t>категориям</a:t>
            </a:r>
            <a:endParaRPr lang="ru-RU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0" name="Picture 2" descr="http://gagauzinfo.md/uploads/posts/2016-11/1480495732_120696_or-770x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67" y="1596709"/>
            <a:ext cx="5874083" cy="38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5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75" y="447706"/>
            <a:ext cx="9549622" cy="59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05" y="338884"/>
            <a:ext cx="9734763" cy="734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8" y="289560"/>
            <a:ext cx="10749171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ru-RU" b="1" dirty="0" err="1" smtClean="0">
                <a:latin typeface="Arial" charset="0"/>
                <a:ea typeface="Arial" charset="0"/>
                <a:cs typeface="Arial" charset="0"/>
              </a:rPr>
              <a:t>екрет</a:t>
            </a:r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: Впервые обучался в игре компьютер против компьютера</a:t>
            </a: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767" y="1690688"/>
            <a:ext cx="7202465" cy="48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1" y="86396"/>
            <a:ext cx="8732520" cy="71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33" y="214313"/>
            <a:ext cx="9763702" cy="65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148" y="336231"/>
            <a:ext cx="10315073" cy="631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529" y="147405"/>
            <a:ext cx="11137479" cy="67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А что еще могут эти </a:t>
            </a:r>
            <a:r>
              <a:rPr lang="ru-RU" b="1" dirty="0" err="1" smtClean="0">
                <a:latin typeface="Arial" charset="0"/>
                <a:ea typeface="Arial" charset="0"/>
                <a:cs typeface="Arial" charset="0"/>
              </a:rPr>
              <a:t>нейронки</a:t>
            </a:r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994" y="1690688"/>
            <a:ext cx="7492012" cy="48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3" y="0"/>
            <a:ext cx="5876923" cy="44076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4719242"/>
            <a:ext cx="10515600" cy="1772997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" charset="0"/>
                <a:ea typeface="Arial" charset="0"/>
                <a:cs typeface="Arial" charset="0"/>
              </a:rPr>
              <a:t>Определение патологий сердца по ЭКГ</a:t>
            </a:r>
          </a:p>
          <a:p>
            <a:r>
              <a:rPr lang="ru-RU" sz="3200" dirty="0" smtClean="0">
                <a:latin typeface="Arial" charset="0"/>
                <a:ea typeface="Arial" charset="0"/>
                <a:cs typeface="Arial" charset="0"/>
              </a:rPr>
              <a:t>Диагностирование заболеваний на бессимптомных стадиях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101"/>
          </a:xfrm>
        </p:spPr>
      </p:pic>
    </p:spTree>
    <p:extLst>
      <p:ext uri="{BB962C8B-B14F-4D97-AF65-F5344CB8AC3E}">
        <p14:creationId xmlns:p14="http://schemas.microsoft.com/office/powerpoint/2010/main" val="8568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3" y="0"/>
            <a:ext cx="8689491" cy="66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138" y="-148140"/>
            <a:ext cx="9575352" cy="71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Зачем это нужно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140440" cy="343217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Маркетинг ( объективная оценка фокус-групп)</a:t>
            </a:r>
          </a:p>
          <a:p>
            <a:r>
              <a:rPr lang="ru-RU" sz="3200" dirty="0" smtClean="0"/>
              <a:t>Психология ( контроль эмоционального состояния пациента)</a:t>
            </a:r>
          </a:p>
          <a:p>
            <a:r>
              <a:rPr lang="ru-RU" sz="3200" dirty="0" smtClean="0"/>
              <a:t>Предотвращение депрессий, неврозов</a:t>
            </a:r>
          </a:p>
          <a:p>
            <a:r>
              <a:rPr lang="ru-RU" sz="3200" dirty="0" smtClean="0"/>
              <a:t>Обратная связь ( </a:t>
            </a:r>
            <a:r>
              <a:rPr lang="en-US" sz="3200" dirty="0" smtClean="0"/>
              <a:t>HR  </a:t>
            </a:r>
            <a:r>
              <a:rPr lang="ru-RU" sz="3200" dirty="0" smtClean="0"/>
              <a:t>и сотрудники)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80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Определение эмоций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32038"/>
            <a:ext cx="415650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 голосу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 мимике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 выражению лица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290" y="2332038"/>
            <a:ext cx="7300710" cy="4098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690687"/>
            <a:ext cx="284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charset="0"/>
                <a:ea typeface="Arial" charset="0"/>
                <a:cs typeface="Arial" charset="0"/>
              </a:rPr>
              <a:t>Делают сейчас: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1290" y="1642417"/>
            <a:ext cx="284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charset="0"/>
                <a:ea typeface="Arial" charset="0"/>
                <a:cs typeface="Arial" charset="0"/>
              </a:rPr>
              <a:t>Мы хотим: 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068935"/>
            <a:ext cx="8420457" cy="5789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9783" y="433983"/>
            <a:ext cx="6900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Fear VS Anger</a:t>
            </a:r>
            <a:endParaRPr lang="en-US" sz="5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365125"/>
            <a:ext cx="11801475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У человечества нет </a:t>
            </a:r>
            <a:r>
              <a:rPr lang="ru-RU" b="1" dirty="0">
                <a:latin typeface="Arial" charset="0"/>
                <a:ea typeface="Arial" charset="0"/>
                <a:cs typeface="Arial" charset="0"/>
              </a:rPr>
              <a:t>опыта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в решении данной задачи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3737" y="2539207"/>
            <a:ext cx="5876925" cy="34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278" y="971549"/>
            <a:ext cx="9737372" cy="50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1. Собираем </a:t>
            </a:r>
            <a:r>
              <a:rPr lang="ru-RU" b="1" dirty="0" err="1" smtClean="0">
                <a:latin typeface="Arial" charset="0"/>
                <a:ea typeface="Arial" charset="0"/>
                <a:cs typeface="Arial" charset="0"/>
              </a:rPr>
              <a:t>датасет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(выборку из ЭКГ 50 человек)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1712892"/>
            <a:ext cx="7392495" cy="49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2.</a:t>
            </a:r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Очищаем данные от шумов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834" y="1399507"/>
            <a:ext cx="7282332" cy="54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3. Обучаем глубинную нейронную сеть выделять признаки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7" t="5545"/>
          <a:stretch/>
        </p:blipFill>
        <p:spPr>
          <a:xfrm>
            <a:off x="2150575" y="1690688"/>
            <a:ext cx="789085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4.Строим классификатор на полученных признаках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276" y="1825624"/>
            <a:ext cx="5547860" cy="5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84" y="320842"/>
            <a:ext cx="10825053" cy="60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5.Определяем точность модели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119" y="1690688"/>
            <a:ext cx="652549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Arial" charset="0"/>
                <a:ea typeface="Arial" charset="0"/>
                <a:cs typeface="Arial" charset="0"/>
              </a:rPr>
              <a:t>Резюме</a:t>
            </a: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2" y="1525296"/>
            <a:ext cx="7419975" cy="485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177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Спасибо за внимание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!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171700" y="4023360"/>
            <a:ext cx="7848600" cy="3754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ron@sincere.technology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Facebook: ronfri95</a:t>
            </a:r>
          </a:p>
          <a:p>
            <a:pPr marL="0" indent="0">
              <a:buNone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	</a:t>
            </a:r>
            <a:endParaRPr lang="ru-RU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088" y="285750"/>
            <a:ext cx="10399337" cy="62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math.net/bios/images/tur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74" y="1691640"/>
            <a:ext cx="2958090" cy="354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pload.wikimedia.org/wikipedia/commons/e/e4/Turing_Test_version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35" y="1355113"/>
            <a:ext cx="4299131" cy="550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91832" y="16777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Тест Тьюринга</a:t>
            </a: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6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336550"/>
            <a:ext cx="9575007" cy="179228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charset="0"/>
                <a:ea typeface="Arial" charset="0"/>
                <a:cs typeface="Arial" charset="0"/>
              </a:rPr>
              <a:t>Так </a:t>
            </a:r>
            <a:r>
              <a:rPr lang="ru-RU" b="1" dirty="0">
                <a:latin typeface="Arial" charset="0"/>
                <a:ea typeface="Arial" charset="0"/>
                <a:cs typeface="Arial" charset="0"/>
              </a:rPr>
              <a:t>было в 90-х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9501" y="6129555"/>
            <a:ext cx="9144000" cy="1655762"/>
          </a:xfrm>
        </p:spPr>
        <p:txBody>
          <a:bodyPr>
            <a:normAutofit/>
          </a:bodyPr>
          <a:lstStyle/>
          <a:p>
            <a:r>
              <a:rPr lang="uk-UA" sz="3600" dirty="0" err="1">
                <a:latin typeface="Arial" charset="0"/>
                <a:ea typeface="Arial" charset="0"/>
                <a:cs typeface="Arial" charset="0"/>
              </a:rPr>
              <a:t>Машинное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uk-UA" sz="3600" dirty="0" err="1">
                <a:latin typeface="Arial" charset="0"/>
                <a:ea typeface="Arial" charset="0"/>
                <a:cs typeface="Arial" charset="0"/>
              </a:rPr>
              <a:t>обучение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 в </a:t>
            </a:r>
            <a:r>
              <a:rPr lang="uk-UA" sz="3600" dirty="0" err="1">
                <a:latin typeface="Arial" charset="0"/>
                <a:ea typeface="Arial" charset="0"/>
                <a:cs typeface="Arial" charset="0"/>
              </a:rPr>
              <a:t>двух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 словах</a:t>
            </a:r>
            <a:endParaRPr lang="ru-RU" sz="3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976" y="1246267"/>
            <a:ext cx="6511050" cy="48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5798380" y="1341872"/>
            <a:ext cx="5930900" cy="6230111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+mj-lt"/>
              </a:rPr>
              <a:t>Основная </a:t>
            </a:r>
            <a:r>
              <a:rPr lang="ru-RU" sz="3600" b="1" dirty="0" smtClean="0">
                <a:latin typeface="+mj-lt"/>
              </a:rPr>
              <a:t>идея</a:t>
            </a:r>
            <a:r>
              <a:rPr lang="ru-RU" sz="3600" dirty="0" smtClean="0">
                <a:latin typeface="+mj-lt"/>
              </a:rPr>
              <a:t>: учим компьютер как ребенка</a:t>
            </a:r>
            <a:endParaRPr lang="en-US" sz="3600" dirty="0" smtClean="0">
              <a:latin typeface="+mj-lt"/>
            </a:endParaRPr>
          </a:p>
          <a:p>
            <a:r>
              <a:rPr lang="ru-RU" sz="3600" dirty="0" smtClean="0">
                <a:latin typeface="+mj-lt"/>
              </a:rPr>
              <a:t>Сначала учим его на </a:t>
            </a:r>
            <a:r>
              <a:rPr lang="ru-RU" sz="3600" b="1" dirty="0" smtClean="0">
                <a:latin typeface="+mj-lt"/>
              </a:rPr>
              <a:t>тренировочной выборке</a:t>
            </a:r>
            <a:endParaRPr lang="en-US" sz="3600" b="1" dirty="0" smtClean="0">
              <a:latin typeface="+mj-lt"/>
            </a:endParaRPr>
          </a:p>
          <a:p>
            <a:r>
              <a:rPr lang="ru-RU" sz="3600" dirty="0" smtClean="0">
                <a:latin typeface="+mj-lt"/>
              </a:rPr>
              <a:t>Потом проверяем его знания на </a:t>
            </a:r>
            <a:r>
              <a:rPr lang="ru-RU" sz="3600" b="1" dirty="0" smtClean="0">
                <a:latin typeface="+mj-lt"/>
              </a:rPr>
              <a:t>тестовой выборке</a:t>
            </a:r>
          </a:p>
          <a:p>
            <a:r>
              <a:rPr lang="ru-RU" sz="3600" dirty="0" smtClean="0">
                <a:latin typeface="+mj-lt"/>
              </a:rPr>
              <a:t>Стараемся добиться не запоминания, а </a:t>
            </a:r>
            <a:r>
              <a:rPr lang="ru-RU" sz="3600" b="1" dirty="0" smtClean="0">
                <a:latin typeface="+mj-lt"/>
              </a:rPr>
              <a:t>обобщения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pic>
        <p:nvPicPr>
          <p:cNvPr id="2050" name="Picture 2" descr="http://infocult.typepad.com/.a/6a00d83451b88a69e20120a565949e970b-800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534851"/>
            <a:ext cx="5561556" cy="590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5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881" y="256540"/>
            <a:ext cx="9172520" cy="59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</TotalTime>
  <Words>270</Words>
  <Application>Microsoft Office PowerPoint</Application>
  <PresentationFormat>Произвольный</PresentationFormat>
  <Paragraphs>59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Искусственный интеллект: От рассвета до Скайнета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Тьюринга</vt:lpstr>
      <vt:lpstr>Так было в 90-х </vt:lpstr>
      <vt:lpstr>Презентация PowerPoint</vt:lpstr>
      <vt:lpstr>Презентация PowerPoint</vt:lpstr>
      <vt:lpstr>Презентация PowerPoint</vt:lpstr>
      <vt:lpstr>Презентация PowerPoint</vt:lpstr>
      <vt:lpstr>Резюме</vt:lpstr>
      <vt:lpstr>Глубинное обучение  на пальцах</vt:lpstr>
      <vt:lpstr>Презентация PowerPoint</vt:lpstr>
      <vt:lpstr>Image representation</vt:lpstr>
      <vt:lpstr>Презентация PowerPoint</vt:lpstr>
      <vt:lpstr>Презентация PowerPoint</vt:lpstr>
      <vt:lpstr>Презентация PowerPoint</vt:lpstr>
      <vt:lpstr>Резюме</vt:lpstr>
      <vt:lpstr>Презентация PowerPoint</vt:lpstr>
      <vt:lpstr>Презентация PowerPoint</vt:lpstr>
      <vt:lpstr>Cекрет: Впервые обучался в игре компьютер против компьютера</vt:lpstr>
      <vt:lpstr>Презентация PowerPoint</vt:lpstr>
      <vt:lpstr>Презентация PowerPoint</vt:lpstr>
      <vt:lpstr>Презентация PowerPoint</vt:lpstr>
      <vt:lpstr>Презентация PowerPoint</vt:lpstr>
      <vt:lpstr>А что еще могут эти нейронки?</vt:lpstr>
      <vt:lpstr>Презентация PowerPoint</vt:lpstr>
      <vt:lpstr>Презентация PowerPoint</vt:lpstr>
      <vt:lpstr>Презентация PowerPoint</vt:lpstr>
      <vt:lpstr>Зачем это нужно </vt:lpstr>
      <vt:lpstr>Определение эмоций</vt:lpstr>
      <vt:lpstr>Презентация PowerPoint</vt:lpstr>
      <vt:lpstr>У человечества нет опыта  в решении данной задачи</vt:lpstr>
      <vt:lpstr>Презентация PowerPoint</vt:lpstr>
      <vt:lpstr>1. Собираем датасет (выборку из ЭКГ 50 человек)</vt:lpstr>
      <vt:lpstr>2.Очищаем данные от шумов</vt:lpstr>
      <vt:lpstr>3. Обучаем глубинную нейронную сеть выделять признаки</vt:lpstr>
      <vt:lpstr>4.Строим классификатор на полученных признаках</vt:lpstr>
      <vt:lpstr>5.Определяем точность модели</vt:lpstr>
      <vt:lpstr>Резюме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in nutshell</dc:title>
  <dc:creator>Ron Fridman</dc:creator>
  <cp:lastModifiedBy>work_station</cp:lastModifiedBy>
  <cp:revision>53</cp:revision>
  <cp:lastPrinted>2017-05-24T15:27:18Z</cp:lastPrinted>
  <dcterms:created xsi:type="dcterms:W3CDTF">2016-12-14T16:18:11Z</dcterms:created>
  <dcterms:modified xsi:type="dcterms:W3CDTF">2017-05-24T15:32:49Z</dcterms:modified>
</cp:coreProperties>
</file>