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47" r:id="rId3"/>
    <p:sldId id="635" r:id="rId4"/>
    <p:sldId id="647" r:id="rId5"/>
    <p:sldId id="646" r:id="rId6"/>
    <p:sldId id="648" r:id="rId7"/>
    <p:sldId id="642" r:id="rId8"/>
    <p:sldId id="643" r:id="rId9"/>
    <p:sldId id="658" r:id="rId10"/>
    <p:sldId id="649" r:id="rId11"/>
    <p:sldId id="659" r:id="rId12"/>
    <p:sldId id="645" r:id="rId13"/>
    <p:sldId id="654" r:id="rId14"/>
    <p:sldId id="651" r:id="rId15"/>
    <p:sldId id="650" r:id="rId16"/>
    <p:sldId id="656" r:id="rId17"/>
    <p:sldId id="655" r:id="rId18"/>
    <p:sldId id="660" r:id="rId19"/>
    <p:sldId id="5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3B5"/>
    <a:srgbClr val="D8F1F2"/>
    <a:srgbClr val="FDFDFD"/>
    <a:srgbClr val="FAFDFB"/>
    <a:srgbClr val="23ADA4"/>
    <a:srgbClr val="FDC496"/>
    <a:srgbClr val="5B9BD5"/>
    <a:srgbClr val="F4F4F4"/>
    <a:srgbClr val="F3F4F9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E2E86-2785-4264-9DF9-3B1490685FB0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6301EE4-F6DB-4708-ABE8-F99D1E947CD7}">
      <dgm:prSet phldrT="[Текст]"/>
      <dgm:spPr>
        <a:solidFill>
          <a:schemeClr val="bg1"/>
        </a:solidFill>
        <a:ln>
          <a:solidFill>
            <a:srgbClr val="FDFDFD"/>
          </a:solidFill>
        </a:ln>
      </dgm:spPr>
      <dgm:t>
        <a:bodyPr/>
        <a:lstStyle/>
        <a:p>
          <a:r>
            <a:rPr lang="ru-RU" dirty="0" smtClean="0">
              <a:solidFill>
                <a:srgbClr val="46A3B5"/>
              </a:solidFill>
            </a:rPr>
            <a:t>Письмо 1 Анонс акции</a:t>
          </a:r>
          <a:endParaRPr lang="ru-RU" dirty="0">
            <a:solidFill>
              <a:srgbClr val="46A3B5"/>
            </a:solidFill>
          </a:endParaRPr>
        </a:p>
      </dgm:t>
    </dgm:pt>
    <dgm:pt modelId="{19343B5F-4D95-45FB-A586-510DD7934870}" type="parTrans" cxnId="{C6AE0B05-CD4C-48DE-B07B-798EB9215343}">
      <dgm:prSet/>
      <dgm:spPr/>
      <dgm:t>
        <a:bodyPr/>
        <a:lstStyle/>
        <a:p>
          <a:endParaRPr lang="ru-RU"/>
        </a:p>
      </dgm:t>
    </dgm:pt>
    <dgm:pt modelId="{24686EAE-EF7A-41DB-A24E-8821C3920CA2}" type="sibTrans" cxnId="{C6AE0B05-CD4C-48DE-B07B-798EB9215343}">
      <dgm:prSet/>
      <dgm:spPr/>
      <dgm:t>
        <a:bodyPr/>
        <a:lstStyle/>
        <a:p>
          <a:endParaRPr lang="ru-RU"/>
        </a:p>
      </dgm:t>
    </dgm:pt>
    <dgm:pt modelId="{FE68236F-954C-4C85-8031-93F3977B54AC}">
      <dgm:prSet phldrT="[Текст]"/>
      <dgm:spPr>
        <a:solidFill>
          <a:schemeClr val="bg1"/>
        </a:solidFill>
        <a:ln>
          <a:solidFill>
            <a:srgbClr val="FDFDFD"/>
          </a:solidFill>
        </a:ln>
      </dgm:spPr>
      <dgm:t>
        <a:bodyPr/>
        <a:lstStyle/>
        <a:p>
          <a:r>
            <a:rPr lang="ru-RU" dirty="0" smtClean="0">
              <a:solidFill>
                <a:srgbClr val="46A3B5"/>
              </a:solidFill>
            </a:rPr>
            <a:t>Письмо 2 Скидка 1</a:t>
          </a:r>
          <a:endParaRPr lang="ru-RU" dirty="0">
            <a:solidFill>
              <a:srgbClr val="46A3B5"/>
            </a:solidFill>
          </a:endParaRPr>
        </a:p>
      </dgm:t>
    </dgm:pt>
    <dgm:pt modelId="{F754303C-5708-41A1-A60B-155BCA4359CD}" type="parTrans" cxnId="{0B85E986-27A6-4912-B0D4-06A83982372E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BBEAF4C-30E0-4956-970E-20ADFB3BCDEA}" type="sibTrans" cxnId="{0B85E986-27A6-4912-B0D4-06A83982372E}">
      <dgm:prSet/>
      <dgm:spPr/>
      <dgm:t>
        <a:bodyPr/>
        <a:lstStyle/>
        <a:p>
          <a:endParaRPr lang="ru-RU"/>
        </a:p>
      </dgm:t>
    </dgm:pt>
    <dgm:pt modelId="{EA366044-EDE1-4EBA-B1F7-A98B787592E6}">
      <dgm:prSet phldrT="[Текст]"/>
      <dgm:spPr>
        <a:noFill/>
        <a:ln>
          <a:solidFill>
            <a:srgbClr val="FDFDFD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Перешёл по ссылке</a:t>
          </a:r>
          <a:endParaRPr lang="ru-RU" dirty="0">
            <a:solidFill>
              <a:schemeClr val="bg1"/>
            </a:solidFill>
          </a:endParaRPr>
        </a:p>
      </dgm:t>
    </dgm:pt>
    <dgm:pt modelId="{A5F6B11A-D961-499D-84FD-91BFC4E509A7}" type="parTrans" cxnId="{4BA14314-10B4-485E-B5B2-20E20D254CD3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A538C4E-E8B9-4DBE-9B31-9925DCAEE3B4}" type="sibTrans" cxnId="{4BA14314-10B4-485E-B5B2-20E20D254CD3}">
      <dgm:prSet/>
      <dgm:spPr/>
      <dgm:t>
        <a:bodyPr/>
        <a:lstStyle/>
        <a:p>
          <a:endParaRPr lang="ru-RU"/>
        </a:p>
      </dgm:t>
    </dgm:pt>
    <dgm:pt modelId="{DBD56303-E283-49B2-A5C9-3BC3FFBB5913}">
      <dgm:prSet phldrT="[Текст]"/>
      <dgm:spPr>
        <a:noFill/>
        <a:ln>
          <a:solidFill>
            <a:srgbClr val="FDFDFD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Открыл, но не перешёл</a:t>
          </a:r>
          <a:endParaRPr lang="ru-RU" dirty="0">
            <a:solidFill>
              <a:schemeClr val="bg1"/>
            </a:solidFill>
          </a:endParaRPr>
        </a:p>
      </dgm:t>
    </dgm:pt>
    <dgm:pt modelId="{9E49E3BB-48FA-4B7C-8447-2CC294FD22E3}" type="parTrans" cxnId="{5868914F-4D90-408F-BDD4-DB919A0BA79A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5939E919-BCD3-456C-9040-89FC0FF40FA5}" type="sibTrans" cxnId="{5868914F-4D90-408F-BDD4-DB919A0BA79A}">
      <dgm:prSet/>
      <dgm:spPr/>
      <dgm:t>
        <a:bodyPr/>
        <a:lstStyle/>
        <a:p>
          <a:endParaRPr lang="ru-RU"/>
        </a:p>
      </dgm:t>
    </dgm:pt>
    <dgm:pt modelId="{FC59D3F4-8CC3-4713-9D7C-A8A2BC2B7112}">
      <dgm:prSet/>
      <dgm:spPr>
        <a:solidFill>
          <a:schemeClr val="bg1"/>
        </a:solidFill>
        <a:ln>
          <a:solidFill>
            <a:srgbClr val="FDFDFD"/>
          </a:solidFill>
        </a:ln>
      </dgm:spPr>
      <dgm:t>
        <a:bodyPr/>
        <a:lstStyle/>
        <a:p>
          <a:r>
            <a:rPr lang="ru-RU" dirty="0" smtClean="0">
              <a:solidFill>
                <a:srgbClr val="46A3B5"/>
              </a:solidFill>
            </a:rPr>
            <a:t>Письмо 3 Скидка 2</a:t>
          </a:r>
          <a:endParaRPr lang="ru-RU" dirty="0">
            <a:solidFill>
              <a:srgbClr val="46A3B5"/>
            </a:solidFill>
          </a:endParaRPr>
        </a:p>
      </dgm:t>
    </dgm:pt>
    <dgm:pt modelId="{E80B1162-5C83-4723-AE8D-3BF5691B2386}" type="parTrans" cxnId="{C36BEE20-087D-47C6-9A4B-EFABC5F1B939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CEB8282-5DB3-4E24-97B1-52268F4EEE4A}" type="sibTrans" cxnId="{C36BEE20-087D-47C6-9A4B-EFABC5F1B939}">
      <dgm:prSet/>
      <dgm:spPr/>
      <dgm:t>
        <a:bodyPr/>
        <a:lstStyle/>
        <a:p>
          <a:endParaRPr lang="ru-RU"/>
        </a:p>
      </dgm:t>
    </dgm:pt>
    <dgm:pt modelId="{2E350715-FE31-4D25-9F2B-E9FC8AF629FD}">
      <dgm:prSet/>
      <dgm:spPr>
        <a:solidFill>
          <a:schemeClr val="bg1"/>
        </a:solidFill>
        <a:ln>
          <a:solidFill>
            <a:srgbClr val="FDFDFD"/>
          </a:solidFill>
        </a:ln>
      </dgm:spPr>
      <dgm:t>
        <a:bodyPr/>
        <a:lstStyle/>
        <a:p>
          <a:r>
            <a:rPr lang="ru-RU" dirty="0" smtClean="0">
              <a:solidFill>
                <a:srgbClr val="46A3B5"/>
              </a:solidFill>
            </a:rPr>
            <a:t>Письмо 4 Скидка 3</a:t>
          </a:r>
          <a:endParaRPr lang="ru-RU" dirty="0">
            <a:solidFill>
              <a:srgbClr val="46A3B5"/>
            </a:solidFill>
          </a:endParaRPr>
        </a:p>
      </dgm:t>
    </dgm:pt>
    <dgm:pt modelId="{822E55E7-471E-45BA-87F6-314F8451BE91}" type="parTrans" cxnId="{1F83102D-8A38-44A0-AC25-DA98EE967EE8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FF57F51-8339-4AF2-B5C3-BB0B52054591}" type="sibTrans" cxnId="{1F83102D-8A38-44A0-AC25-DA98EE967EE8}">
      <dgm:prSet/>
      <dgm:spPr/>
      <dgm:t>
        <a:bodyPr/>
        <a:lstStyle/>
        <a:p>
          <a:endParaRPr lang="ru-RU"/>
        </a:p>
      </dgm:t>
    </dgm:pt>
    <dgm:pt modelId="{7127FA56-6EAD-45AD-AAC9-CE6FBFBEF78F}">
      <dgm:prSet/>
      <dgm:spPr>
        <a:noFill/>
        <a:ln>
          <a:solidFill>
            <a:srgbClr val="FDFDFD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Не открыл</a:t>
          </a:r>
          <a:endParaRPr lang="ru-RU" dirty="0">
            <a:solidFill>
              <a:schemeClr val="bg1"/>
            </a:solidFill>
          </a:endParaRPr>
        </a:p>
      </dgm:t>
    </dgm:pt>
    <dgm:pt modelId="{ABA48622-C0BA-4646-B585-85481E96FAE9}" type="parTrans" cxnId="{08560248-3592-41D3-A71A-31A4C3BA5BD3}">
      <dgm:prSet/>
      <dgm:spPr>
        <a:noFill/>
        <a:ln>
          <a:solidFill>
            <a:srgbClr val="FDFDFD"/>
          </a:solidFill>
        </a:ln>
      </dgm:spPr>
      <dgm:t>
        <a:bodyPr/>
        <a:lstStyle/>
        <a:p>
          <a:endParaRPr lang="ru-RU"/>
        </a:p>
      </dgm:t>
    </dgm:pt>
    <dgm:pt modelId="{81AA3379-1D4C-427C-87DB-41FB5B0A1C9B}" type="sibTrans" cxnId="{08560248-3592-41D3-A71A-31A4C3BA5BD3}">
      <dgm:prSet/>
      <dgm:spPr/>
      <dgm:t>
        <a:bodyPr/>
        <a:lstStyle/>
        <a:p>
          <a:endParaRPr lang="ru-RU"/>
        </a:p>
      </dgm:t>
    </dgm:pt>
    <dgm:pt modelId="{21603EB4-AB3E-466E-98F1-7547C51EE03E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rgbClr val="46A3B5"/>
              </a:solidFill>
            </a:rPr>
            <a:t>Письмо 3</a:t>
          </a:r>
        </a:p>
        <a:p>
          <a:r>
            <a:rPr lang="ru-RU" dirty="0" smtClean="0">
              <a:solidFill>
                <a:srgbClr val="46A3B5"/>
              </a:solidFill>
            </a:rPr>
            <a:t>Скидка 2</a:t>
          </a:r>
          <a:endParaRPr lang="ru-RU" dirty="0">
            <a:solidFill>
              <a:srgbClr val="46A3B5"/>
            </a:solidFill>
          </a:endParaRPr>
        </a:p>
      </dgm:t>
    </dgm:pt>
    <dgm:pt modelId="{E6E2718B-8F52-4510-812C-7D3E132A1A8A}" type="parTrans" cxnId="{E324C2DA-6151-4F12-A788-7652AA6A0C4F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65730F2-9C29-4B40-A91C-0140F765D927}" type="sibTrans" cxnId="{E324C2DA-6151-4F12-A788-7652AA6A0C4F}">
      <dgm:prSet/>
      <dgm:spPr/>
      <dgm:t>
        <a:bodyPr/>
        <a:lstStyle/>
        <a:p>
          <a:endParaRPr lang="ru-RU"/>
        </a:p>
      </dgm:t>
    </dgm:pt>
    <dgm:pt modelId="{9DE6B1A1-23F7-4860-9BFC-62B8DAC06585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rgbClr val="46A3B5"/>
              </a:solidFill>
            </a:rPr>
            <a:t>Письмо 5 Скидка 4</a:t>
          </a:r>
        </a:p>
      </dgm:t>
    </dgm:pt>
    <dgm:pt modelId="{B2534C38-416F-4FA2-89E3-AFE65355AFCB}" type="parTrans" cxnId="{15E4E3C3-C0EC-4262-A80F-55CB2F0232F3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DD3ECA-75C6-49AC-BF08-8034F157B24E}" type="sibTrans" cxnId="{15E4E3C3-C0EC-4262-A80F-55CB2F0232F3}">
      <dgm:prSet/>
      <dgm:spPr/>
      <dgm:t>
        <a:bodyPr/>
        <a:lstStyle/>
        <a:p>
          <a:endParaRPr lang="ru-RU"/>
        </a:p>
      </dgm:t>
    </dgm:pt>
    <dgm:pt modelId="{D1286698-2C3A-495F-A699-E5502DD245DE}" type="pres">
      <dgm:prSet presAssocID="{472E2E86-2785-4264-9DF9-3B1490685F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9A4F9D-BA32-4429-8104-C0126EA4BDC7}" type="pres">
      <dgm:prSet presAssocID="{F6301EE4-F6DB-4708-ABE8-F99D1E947CD7}" presName="root1" presStyleCnt="0"/>
      <dgm:spPr/>
    </dgm:pt>
    <dgm:pt modelId="{F11B8D5D-2BF2-44A1-A56B-34A411323F43}" type="pres">
      <dgm:prSet presAssocID="{F6301EE4-F6DB-4708-ABE8-F99D1E947CD7}" presName="LevelOneTextNode" presStyleLbl="node0" presStyleIdx="0" presStyleCnt="1">
        <dgm:presLayoutVars>
          <dgm:chPref val="3"/>
        </dgm:presLayoutVars>
      </dgm:prSet>
      <dgm:spPr/>
    </dgm:pt>
    <dgm:pt modelId="{2856DEA6-AE45-4BBE-B8BD-B8C18E87F8D5}" type="pres">
      <dgm:prSet presAssocID="{F6301EE4-F6DB-4708-ABE8-F99D1E947CD7}" presName="level2hierChild" presStyleCnt="0"/>
      <dgm:spPr/>
    </dgm:pt>
    <dgm:pt modelId="{7659AD99-D079-477B-A834-366196CC841D}" type="pres">
      <dgm:prSet presAssocID="{F754303C-5708-41A1-A60B-155BCA4359CD}" presName="conn2-1" presStyleLbl="parChTrans1D2" presStyleIdx="0" presStyleCnt="1"/>
      <dgm:spPr/>
    </dgm:pt>
    <dgm:pt modelId="{D11A8E14-BB64-410F-923A-E945E9C40899}" type="pres">
      <dgm:prSet presAssocID="{F754303C-5708-41A1-A60B-155BCA4359CD}" presName="connTx" presStyleLbl="parChTrans1D2" presStyleIdx="0" presStyleCnt="1"/>
      <dgm:spPr/>
    </dgm:pt>
    <dgm:pt modelId="{180775FB-65C6-49AA-9E53-B3824FE2B6EB}" type="pres">
      <dgm:prSet presAssocID="{FE68236F-954C-4C85-8031-93F3977B54AC}" presName="root2" presStyleCnt="0"/>
      <dgm:spPr/>
    </dgm:pt>
    <dgm:pt modelId="{4702C01B-322D-416A-8668-5455578B3397}" type="pres">
      <dgm:prSet presAssocID="{FE68236F-954C-4C85-8031-93F3977B54AC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E96F6-A447-4C7A-AF4A-684107DCA12E}" type="pres">
      <dgm:prSet presAssocID="{FE68236F-954C-4C85-8031-93F3977B54AC}" presName="level3hierChild" presStyleCnt="0"/>
      <dgm:spPr/>
    </dgm:pt>
    <dgm:pt modelId="{810DCA9E-A0A3-4035-B17A-D38EDCCEB622}" type="pres">
      <dgm:prSet presAssocID="{A5F6B11A-D961-499D-84FD-91BFC4E509A7}" presName="conn2-1" presStyleLbl="parChTrans1D3" presStyleIdx="0" presStyleCnt="3"/>
      <dgm:spPr/>
    </dgm:pt>
    <dgm:pt modelId="{72E7D3EC-4F03-452C-A895-EA4306C76711}" type="pres">
      <dgm:prSet presAssocID="{A5F6B11A-D961-499D-84FD-91BFC4E509A7}" presName="connTx" presStyleLbl="parChTrans1D3" presStyleIdx="0" presStyleCnt="3"/>
      <dgm:spPr/>
    </dgm:pt>
    <dgm:pt modelId="{35A128CF-CCCF-48FD-9DE4-4F309E07D7E6}" type="pres">
      <dgm:prSet presAssocID="{EA366044-EDE1-4EBA-B1F7-A98B787592E6}" presName="root2" presStyleCnt="0"/>
      <dgm:spPr/>
    </dgm:pt>
    <dgm:pt modelId="{0F5F0AB4-CE57-46D6-BFCE-B9C7D3D72C42}" type="pres">
      <dgm:prSet presAssocID="{EA366044-EDE1-4EBA-B1F7-A98B787592E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4658E-4076-4FB6-B7B4-600313A68AD0}" type="pres">
      <dgm:prSet presAssocID="{EA366044-EDE1-4EBA-B1F7-A98B787592E6}" presName="level3hierChild" presStyleCnt="0"/>
      <dgm:spPr/>
    </dgm:pt>
    <dgm:pt modelId="{436AB646-DE40-4CE7-926A-EEBADCDA698B}" type="pres">
      <dgm:prSet presAssocID="{E80B1162-5C83-4723-AE8D-3BF5691B2386}" presName="conn2-1" presStyleLbl="parChTrans1D4" presStyleIdx="0" presStyleCnt="4"/>
      <dgm:spPr/>
    </dgm:pt>
    <dgm:pt modelId="{C55CAB96-239C-416C-8032-87DC8557F7A0}" type="pres">
      <dgm:prSet presAssocID="{E80B1162-5C83-4723-AE8D-3BF5691B2386}" presName="connTx" presStyleLbl="parChTrans1D4" presStyleIdx="0" presStyleCnt="4"/>
      <dgm:spPr/>
    </dgm:pt>
    <dgm:pt modelId="{E37B8937-DAF6-4619-B40E-6F59DF602274}" type="pres">
      <dgm:prSet presAssocID="{FC59D3F4-8CC3-4713-9D7C-A8A2BC2B7112}" presName="root2" presStyleCnt="0"/>
      <dgm:spPr/>
    </dgm:pt>
    <dgm:pt modelId="{A0D14F45-C87D-4249-B36C-E071A01D71F0}" type="pres">
      <dgm:prSet presAssocID="{FC59D3F4-8CC3-4713-9D7C-A8A2BC2B7112}" presName="LevelTwoTextNode" presStyleLbl="node4" presStyleIdx="0" presStyleCnt="4">
        <dgm:presLayoutVars>
          <dgm:chPref val="3"/>
        </dgm:presLayoutVars>
      </dgm:prSet>
      <dgm:spPr/>
    </dgm:pt>
    <dgm:pt modelId="{34E20518-FE1B-43F8-9F95-1AA060C63C6D}" type="pres">
      <dgm:prSet presAssocID="{FC59D3F4-8CC3-4713-9D7C-A8A2BC2B7112}" presName="level3hierChild" presStyleCnt="0"/>
      <dgm:spPr/>
    </dgm:pt>
    <dgm:pt modelId="{B0013A1C-FEE3-4AA3-9A2A-32CABECB720A}" type="pres">
      <dgm:prSet presAssocID="{822E55E7-471E-45BA-87F6-314F8451BE91}" presName="conn2-1" presStyleLbl="parChTrans1D4" presStyleIdx="1" presStyleCnt="4"/>
      <dgm:spPr/>
    </dgm:pt>
    <dgm:pt modelId="{6055E863-F9FF-4917-9B7F-354F6AE1970A}" type="pres">
      <dgm:prSet presAssocID="{822E55E7-471E-45BA-87F6-314F8451BE91}" presName="connTx" presStyleLbl="parChTrans1D4" presStyleIdx="1" presStyleCnt="4"/>
      <dgm:spPr/>
    </dgm:pt>
    <dgm:pt modelId="{63DEFFE5-210D-47E3-B27D-D9E5F2392496}" type="pres">
      <dgm:prSet presAssocID="{2E350715-FE31-4D25-9F2B-E9FC8AF629FD}" presName="root2" presStyleCnt="0"/>
      <dgm:spPr/>
    </dgm:pt>
    <dgm:pt modelId="{3C1FB9FD-A979-4515-9BF9-18E2E3A3A170}" type="pres">
      <dgm:prSet presAssocID="{2E350715-FE31-4D25-9F2B-E9FC8AF629FD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94861E-F275-45EE-86AA-FCA3F2960906}" type="pres">
      <dgm:prSet presAssocID="{2E350715-FE31-4D25-9F2B-E9FC8AF629FD}" presName="level3hierChild" presStyleCnt="0"/>
      <dgm:spPr/>
    </dgm:pt>
    <dgm:pt modelId="{3F66920C-CD4B-4A2D-8B6F-BA6E6966A9C8}" type="pres">
      <dgm:prSet presAssocID="{B2534C38-416F-4FA2-89E3-AFE65355AFCB}" presName="conn2-1" presStyleLbl="parChTrans1D4" presStyleIdx="2" presStyleCnt="4"/>
      <dgm:spPr/>
    </dgm:pt>
    <dgm:pt modelId="{5AC23D2D-B2B1-4438-BFFE-3B6FE7D75C99}" type="pres">
      <dgm:prSet presAssocID="{B2534C38-416F-4FA2-89E3-AFE65355AFCB}" presName="connTx" presStyleLbl="parChTrans1D4" presStyleIdx="2" presStyleCnt="4"/>
      <dgm:spPr/>
    </dgm:pt>
    <dgm:pt modelId="{71C123F4-03E0-49B8-ABD8-7680D4AB7FD3}" type="pres">
      <dgm:prSet presAssocID="{9DE6B1A1-23F7-4860-9BFC-62B8DAC06585}" presName="root2" presStyleCnt="0"/>
      <dgm:spPr/>
    </dgm:pt>
    <dgm:pt modelId="{54BE87B8-F7B5-42A1-89EE-1ED4C84C9557}" type="pres">
      <dgm:prSet presAssocID="{9DE6B1A1-23F7-4860-9BFC-62B8DAC06585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007672-2307-4D72-A251-3AC09CE8FF22}" type="pres">
      <dgm:prSet presAssocID="{9DE6B1A1-23F7-4860-9BFC-62B8DAC06585}" presName="level3hierChild" presStyleCnt="0"/>
      <dgm:spPr/>
    </dgm:pt>
    <dgm:pt modelId="{E8715C16-5D64-4054-A6D6-A21A02E6E738}" type="pres">
      <dgm:prSet presAssocID="{9E49E3BB-48FA-4B7C-8447-2CC294FD22E3}" presName="conn2-1" presStyleLbl="parChTrans1D3" presStyleIdx="1" presStyleCnt="3"/>
      <dgm:spPr/>
    </dgm:pt>
    <dgm:pt modelId="{4D560265-65EB-4A59-862E-2C1CFB820FEE}" type="pres">
      <dgm:prSet presAssocID="{9E49E3BB-48FA-4B7C-8447-2CC294FD22E3}" presName="connTx" presStyleLbl="parChTrans1D3" presStyleIdx="1" presStyleCnt="3"/>
      <dgm:spPr/>
    </dgm:pt>
    <dgm:pt modelId="{6823C6DB-06C9-4F02-A90D-C4FCCF91C1E3}" type="pres">
      <dgm:prSet presAssocID="{DBD56303-E283-49B2-A5C9-3BC3FFBB5913}" presName="root2" presStyleCnt="0"/>
      <dgm:spPr/>
    </dgm:pt>
    <dgm:pt modelId="{B6ECCC37-F02B-4817-A8DF-46F540055783}" type="pres">
      <dgm:prSet presAssocID="{DBD56303-E283-49B2-A5C9-3BC3FFBB5913}" presName="LevelTwoTextNode" presStyleLbl="node3" presStyleIdx="1" presStyleCnt="3">
        <dgm:presLayoutVars>
          <dgm:chPref val="3"/>
        </dgm:presLayoutVars>
      </dgm:prSet>
      <dgm:spPr/>
    </dgm:pt>
    <dgm:pt modelId="{D4A4B7C5-F511-406B-85EA-324C7DBAC92E}" type="pres">
      <dgm:prSet presAssocID="{DBD56303-E283-49B2-A5C9-3BC3FFBB5913}" presName="level3hierChild" presStyleCnt="0"/>
      <dgm:spPr/>
    </dgm:pt>
    <dgm:pt modelId="{9E818BD7-6138-41BB-A7CD-49C58F252BAA}" type="pres">
      <dgm:prSet presAssocID="{E6E2718B-8F52-4510-812C-7D3E132A1A8A}" presName="conn2-1" presStyleLbl="parChTrans1D4" presStyleIdx="3" presStyleCnt="4"/>
      <dgm:spPr/>
    </dgm:pt>
    <dgm:pt modelId="{C5033CFC-4C72-4E9C-BE76-CAE9428752BB}" type="pres">
      <dgm:prSet presAssocID="{E6E2718B-8F52-4510-812C-7D3E132A1A8A}" presName="connTx" presStyleLbl="parChTrans1D4" presStyleIdx="3" presStyleCnt="4"/>
      <dgm:spPr/>
    </dgm:pt>
    <dgm:pt modelId="{698CEF30-FDB4-4CE8-A033-0C83497F6679}" type="pres">
      <dgm:prSet presAssocID="{21603EB4-AB3E-466E-98F1-7547C51EE03E}" presName="root2" presStyleCnt="0"/>
      <dgm:spPr/>
    </dgm:pt>
    <dgm:pt modelId="{68A5A0BE-C38D-4164-A619-347B3E2D0F25}" type="pres">
      <dgm:prSet presAssocID="{21603EB4-AB3E-466E-98F1-7547C51EE03E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17F40-AD91-4239-A41C-7BCF6C7E0A8C}" type="pres">
      <dgm:prSet presAssocID="{21603EB4-AB3E-466E-98F1-7547C51EE03E}" presName="level3hierChild" presStyleCnt="0"/>
      <dgm:spPr/>
    </dgm:pt>
    <dgm:pt modelId="{B36E3A89-57C1-4BEF-A08A-BDAAD8678CED}" type="pres">
      <dgm:prSet presAssocID="{ABA48622-C0BA-4646-B585-85481E96FAE9}" presName="conn2-1" presStyleLbl="parChTrans1D3" presStyleIdx="2" presStyleCnt="3"/>
      <dgm:spPr/>
    </dgm:pt>
    <dgm:pt modelId="{CBEED8D3-D08A-433E-A561-FE0660A778D1}" type="pres">
      <dgm:prSet presAssocID="{ABA48622-C0BA-4646-B585-85481E96FAE9}" presName="connTx" presStyleLbl="parChTrans1D3" presStyleIdx="2" presStyleCnt="3"/>
      <dgm:spPr/>
    </dgm:pt>
    <dgm:pt modelId="{3D87246B-E0CD-4F36-97A7-101D3E68DEB4}" type="pres">
      <dgm:prSet presAssocID="{7127FA56-6EAD-45AD-AAC9-CE6FBFBEF78F}" presName="root2" presStyleCnt="0"/>
      <dgm:spPr/>
    </dgm:pt>
    <dgm:pt modelId="{D9D7A553-081C-4E58-B9BA-EE0E4B6099F3}" type="pres">
      <dgm:prSet presAssocID="{7127FA56-6EAD-45AD-AAC9-CE6FBFBEF78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9B3A6-E424-4A15-ACE6-0D76E7FBCA5F}" type="pres">
      <dgm:prSet presAssocID="{7127FA56-6EAD-45AD-AAC9-CE6FBFBEF78F}" presName="level3hierChild" presStyleCnt="0"/>
      <dgm:spPr/>
    </dgm:pt>
  </dgm:ptLst>
  <dgm:cxnLst>
    <dgm:cxn modelId="{4BD22BEE-9D8C-4EF5-8D8D-2ED1FB78A821}" type="presOf" srcId="{FE68236F-954C-4C85-8031-93F3977B54AC}" destId="{4702C01B-322D-416A-8668-5455578B3397}" srcOrd="0" destOrd="0" presId="urn:microsoft.com/office/officeart/2005/8/layout/hierarchy2"/>
    <dgm:cxn modelId="{E324C2DA-6151-4F12-A788-7652AA6A0C4F}" srcId="{DBD56303-E283-49B2-A5C9-3BC3FFBB5913}" destId="{21603EB4-AB3E-466E-98F1-7547C51EE03E}" srcOrd="0" destOrd="0" parTransId="{E6E2718B-8F52-4510-812C-7D3E132A1A8A}" sibTransId="{B65730F2-9C29-4B40-A91C-0140F765D927}"/>
    <dgm:cxn modelId="{18D696F6-89C4-4CC7-8766-B1630DE9DB64}" type="presOf" srcId="{ABA48622-C0BA-4646-B585-85481E96FAE9}" destId="{CBEED8D3-D08A-433E-A561-FE0660A778D1}" srcOrd="1" destOrd="0" presId="urn:microsoft.com/office/officeart/2005/8/layout/hierarchy2"/>
    <dgm:cxn modelId="{3A6A5E57-DBBD-44B1-A17A-0AFF22A754C3}" type="presOf" srcId="{E6E2718B-8F52-4510-812C-7D3E132A1A8A}" destId="{C5033CFC-4C72-4E9C-BE76-CAE9428752BB}" srcOrd="1" destOrd="0" presId="urn:microsoft.com/office/officeart/2005/8/layout/hierarchy2"/>
    <dgm:cxn modelId="{1F83102D-8A38-44A0-AC25-DA98EE967EE8}" srcId="{FC59D3F4-8CC3-4713-9D7C-A8A2BC2B7112}" destId="{2E350715-FE31-4D25-9F2B-E9FC8AF629FD}" srcOrd="0" destOrd="0" parTransId="{822E55E7-471E-45BA-87F6-314F8451BE91}" sibTransId="{3FF57F51-8339-4AF2-B5C3-BB0B52054591}"/>
    <dgm:cxn modelId="{D8CEF507-63FD-490F-B18A-32EE114F42EF}" type="presOf" srcId="{ABA48622-C0BA-4646-B585-85481E96FAE9}" destId="{B36E3A89-57C1-4BEF-A08A-BDAAD8678CED}" srcOrd="0" destOrd="0" presId="urn:microsoft.com/office/officeart/2005/8/layout/hierarchy2"/>
    <dgm:cxn modelId="{D772759A-241A-4712-BFBD-FDA7DD0FCC69}" type="presOf" srcId="{FC59D3F4-8CC3-4713-9D7C-A8A2BC2B7112}" destId="{A0D14F45-C87D-4249-B36C-E071A01D71F0}" srcOrd="0" destOrd="0" presId="urn:microsoft.com/office/officeart/2005/8/layout/hierarchy2"/>
    <dgm:cxn modelId="{9D4A05B9-F41E-4C44-8C0F-70C710E4F923}" type="presOf" srcId="{A5F6B11A-D961-499D-84FD-91BFC4E509A7}" destId="{72E7D3EC-4F03-452C-A895-EA4306C76711}" srcOrd="1" destOrd="0" presId="urn:microsoft.com/office/officeart/2005/8/layout/hierarchy2"/>
    <dgm:cxn modelId="{23474A8A-DCCB-4BA3-B617-7DAF87FBFEC5}" type="presOf" srcId="{B2534C38-416F-4FA2-89E3-AFE65355AFCB}" destId="{5AC23D2D-B2B1-4438-BFFE-3B6FE7D75C99}" srcOrd="1" destOrd="0" presId="urn:microsoft.com/office/officeart/2005/8/layout/hierarchy2"/>
    <dgm:cxn modelId="{B8662AA2-F964-4457-A672-E3995B38CEB6}" type="presOf" srcId="{9DE6B1A1-23F7-4860-9BFC-62B8DAC06585}" destId="{54BE87B8-F7B5-42A1-89EE-1ED4C84C9557}" srcOrd="0" destOrd="0" presId="urn:microsoft.com/office/officeart/2005/8/layout/hierarchy2"/>
    <dgm:cxn modelId="{1AC17E8B-F17A-42AF-A05C-5D835ABD76D7}" type="presOf" srcId="{DBD56303-E283-49B2-A5C9-3BC3FFBB5913}" destId="{B6ECCC37-F02B-4817-A8DF-46F540055783}" srcOrd="0" destOrd="0" presId="urn:microsoft.com/office/officeart/2005/8/layout/hierarchy2"/>
    <dgm:cxn modelId="{7E4DA6CA-B69D-487C-B4A0-8484401232E0}" type="presOf" srcId="{A5F6B11A-D961-499D-84FD-91BFC4E509A7}" destId="{810DCA9E-A0A3-4035-B17A-D38EDCCEB622}" srcOrd="0" destOrd="0" presId="urn:microsoft.com/office/officeart/2005/8/layout/hierarchy2"/>
    <dgm:cxn modelId="{84AB995A-1C7F-4204-93A1-3C675671856C}" type="presOf" srcId="{B2534C38-416F-4FA2-89E3-AFE65355AFCB}" destId="{3F66920C-CD4B-4A2D-8B6F-BA6E6966A9C8}" srcOrd="0" destOrd="0" presId="urn:microsoft.com/office/officeart/2005/8/layout/hierarchy2"/>
    <dgm:cxn modelId="{0ED5A4B0-AA54-44BD-9936-C2AB4850A4DC}" type="presOf" srcId="{EA366044-EDE1-4EBA-B1F7-A98B787592E6}" destId="{0F5F0AB4-CE57-46D6-BFCE-B9C7D3D72C42}" srcOrd="0" destOrd="0" presId="urn:microsoft.com/office/officeart/2005/8/layout/hierarchy2"/>
    <dgm:cxn modelId="{2C02AD8E-67D9-4562-B905-CD3742D7829A}" type="presOf" srcId="{21603EB4-AB3E-466E-98F1-7547C51EE03E}" destId="{68A5A0BE-C38D-4164-A619-347B3E2D0F25}" srcOrd="0" destOrd="0" presId="urn:microsoft.com/office/officeart/2005/8/layout/hierarchy2"/>
    <dgm:cxn modelId="{C6AE0B05-CD4C-48DE-B07B-798EB9215343}" srcId="{472E2E86-2785-4264-9DF9-3B1490685FB0}" destId="{F6301EE4-F6DB-4708-ABE8-F99D1E947CD7}" srcOrd="0" destOrd="0" parTransId="{19343B5F-4D95-45FB-A586-510DD7934870}" sibTransId="{24686EAE-EF7A-41DB-A24E-8821C3920CA2}"/>
    <dgm:cxn modelId="{15E4E3C3-C0EC-4262-A80F-55CB2F0232F3}" srcId="{2E350715-FE31-4D25-9F2B-E9FC8AF629FD}" destId="{9DE6B1A1-23F7-4860-9BFC-62B8DAC06585}" srcOrd="0" destOrd="0" parTransId="{B2534C38-416F-4FA2-89E3-AFE65355AFCB}" sibTransId="{1BDD3ECA-75C6-49AC-BF08-8034F157B24E}"/>
    <dgm:cxn modelId="{5868914F-4D90-408F-BDD4-DB919A0BA79A}" srcId="{FE68236F-954C-4C85-8031-93F3977B54AC}" destId="{DBD56303-E283-49B2-A5C9-3BC3FFBB5913}" srcOrd="1" destOrd="0" parTransId="{9E49E3BB-48FA-4B7C-8447-2CC294FD22E3}" sibTransId="{5939E919-BCD3-456C-9040-89FC0FF40FA5}"/>
    <dgm:cxn modelId="{80A8FCEB-3814-4F7F-8459-512CD7282BF4}" type="presOf" srcId="{F754303C-5708-41A1-A60B-155BCA4359CD}" destId="{D11A8E14-BB64-410F-923A-E945E9C40899}" srcOrd="1" destOrd="0" presId="urn:microsoft.com/office/officeart/2005/8/layout/hierarchy2"/>
    <dgm:cxn modelId="{489693F1-5B0C-4D34-B02F-DB658F3AE8E4}" type="presOf" srcId="{E6E2718B-8F52-4510-812C-7D3E132A1A8A}" destId="{9E818BD7-6138-41BB-A7CD-49C58F252BAA}" srcOrd="0" destOrd="0" presId="urn:microsoft.com/office/officeart/2005/8/layout/hierarchy2"/>
    <dgm:cxn modelId="{B54A3DEB-EEBD-4EC7-83F1-E459B4489946}" type="presOf" srcId="{822E55E7-471E-45BA-87F6-314F8451BE91}" destId="{6055E863-F9FF-4917-9B7F-354F6AE1970A}" srcOrd="1" destOrd="0" presId="urn:microsoft.com/office/officeart/2005/8/layout/hierarchy2"/>
    <dgm:cxn modelId="{08560248-3592-41D3-A71A-31A4C3BA5BD3}" srcId="{FE68236F-954C-4C85-8031-93F3977B54AC}" destId="{7127FA56-6EAD-45AD-AAC9-CE6FBFBEF78F}" srcOrd="2" destOrd="0" parTransId="{ABA48622-C0BA-4646-B585-85481E96FAE9}" sibTransId="{81AA3379-1D4C-427C-87DB-41FB5B0A1C9B}"/>
    <dgm:cxn modelId="{4BA14314-10B4-485E-B5B2-20E20D254CD3}" srcId="{FE68236F-954C-4C85-8031-93F3977B54AC}" destId="{EA366044-EDE1-4EBA-B1F7-A98B787592E6}" srcOrd="0" destOrd="0" parTransId="{A5F6B11A-D961-499D-84FD-91BFC4E509A7}" sibTransId="{BA538C4E-E8B9-4DBE-9B31-9925DCAEE3B4}"/>
    <dgm:cxn modelId="{1CC5B51E-1DA6-4C36-8166-9A72A4337290}" type="presOf" srcId="{9E49E3BB-48FA-4B7C-8447-2CC294FD22E3}" destId="{E8715C16-5D64-4054-A6D6-A21A02E6E738}" srcOrd="0" destOrd="0" presId="urn:microsoft.com/office/officeart/2005/8/layout/hierarchy2"/>
    <dgm:cxn modelId="{0F759A10-4C10-407C-8578-8D38C1020D2A}" type="presOf" srcId="{F754303C-5708-41A1-A60B-155BCA4359CD}" destId="{7659AD99-D079-477B-A834-366196CC841D}" srcOrd="0" destOrd="0" presId="urn:microsoft.com/office/officeart/2005/8/layout/hierarchy2"/>
    <dgm:cxn modelId="{8AF53FE1-4BF4-416F-ABC8-A75634213935}" type="presOf" srcId="{2E350715-FE31-4D25-9F2B-E9FC8AF629FD}" destId="{3C1FB9FD-A979-4515-9BF9-18E2E3A3A170}" srcOrd="0" destOrd="0" presId="urn:microsoft.com/office/officeart/2005/8/layout/hierarchy2"/>
    <dgm:cxn modelId="{E3545A7E-8B0F-414C-BBD5-EDAF8894985C}" type="presOf" srcId="{9E49E3BB-48FA-4B7C-8447-2CC294FD22E3}" destId="{4D560265-65EB-4A59-862E-2C1CFB820FEE}" srcOrd="1" destOrd="0" presId="urn:microsoft.com/office/officeart/2005/8/layout/hierarchy2"/>
    <dgm:cxn modelId="{347A463C-F9B0-47E3-863E-FFA4BDCC7421}" type="presOf" srcId="{7127FA56-6EAD-45AD-AAC9-CE6FBFBEF78F}" destId="{D9D7A553-081C-4E58-B9BA-EE0E4B6099F3}" srcOrd="0" destOrd="0" presId="urn:microsoft.com/office/officeart/2005/8/layout/hierarchy2"/>
    <dgm:cxn modelId="{DB623A8E-FA0B-45F5-BDF1-A12515E772BE}" type="presOf" srcId="{822E55E7-471E-45BA-87F6-314F8451BE91}" destId="{B0013A1C-FEE3-4AA3-9A2A-32CABECB720A}" srcOrd="0" destOrd="0" presId="urn:microsoft.com/office/officeart/2005/8/layout/hierarchy2"/>
    <dgm:cxn modelId="{E58A7188-552B-47BA-9A0C-BB47FCEF25B5}" type="presOf" srcId="{F6301EE4-F6DB-4708-ABE8-F99D1E947CD7}" destId="{F11B8D5D-2BF2-44A1-A56B-34A411323F43}" srcOrd="0" destOrd="0" presId="urn:microsoft.com/office/officeart/2005/8/layout/hierarchy2"/>
    <dgm:cxn modelId="{AD9D5D62-217B-46EB-9E13-AE2A75759F59}" type="presOf" srcId="{472E2E86-2785-4264-9DF9-3B1490685FB0}" destId="{D1286698-2C3A-495F-A699-E5502DD245DE}" srcOrd="0" destOrd="0" presId="urn:microsoft.com/office/officeart/2005/8/layout/hierarchy2"/>
    <dgm:cxn modelId="{0B85E986-27A6-4912-B0D4-06A83982372E}" srcId="{F6301EE4-F6DB-4708-ABE8-F99D1E947CD7}" destId="{FE68236F-954C-4C85-8031-93F3977B54AC}" srcOrd="0" destOrd="0" parTransId="{F754303C-5708-41A1-A60B-155BCA4359CD}" sibTransId="{4BBEAF4C-30E0-4956-970E-20ADFB3BCDEA}"/>
    <dgm:cxn modelId="{C36BEE20-087D-47C6-9A4B-EFABC5F1B939}" srcId="{EA366044-EDE1-4EBA-B1F7-A98B787592E6}" destId="{FC59D3F4-8CC3-4713-9D7C-A8A2BC2B7112}" srcOrd="0" destOrd="0" parTransId="{E80B1162-5C83-4723-AE8D-3BF5691B2386}" sibTransId="{ECEB8282-5DB3-4E24-97B1-52268F4EEE4A}"/>
    <dgm:cxn modelId="{A05E7A3C-DCD1-4009-AF25-93F7690004C9}" type="presOf" srcId="{E80B1162-5C83-4723-AE8D-3BF5691B2386}" destId="{436AB646-DE40-4CE7-926A-EEBADCDA698B}" srcOrd="0" destOrd="0" presId="urn:microsoft.com/office/officeart/2005/8/layout/hierarchy2"/>
    <dgm:cxn modelId="{507FD411-C3A7-4EC6-ABB3-DD0AD368EFEE}" type="presOf" srcId="{E80B1162-5C83-4723-AE8D-3BF5691B2386}" destId="{C55CAB96-239C-416C-8032-87DC8557F7A0}" srcOrd="1" destOrd="0" presId="urn:microsoft.com/office/officeart/2005/8/layout/hierarchy2"/>
    <dgm:cxn modelId="{BF1EF048-47B2-420D-BD58-778A9281FCAB}" type="presParOf" srcId="{D1286698-2C3A-495F-A699-E5502DD245DE}" destId="{109A4F9D-BA32-4429-8104-C0126EA4BDC7}" srcOrd="0" destOrd="0" presId="urn:microsoft.com/office/officeart/2005/8/layout/hierarchy2"/>
    <dgm:cxn modelId="{1C33B2A8-4082-44A5-A89B-EDE2EEBB8AC0}" type="presParOf" srcId="{109A4F9D-BA32-4429-8104-C0126EA4BDC7}" destId="{F11B8D5D-2BF2-44A1-A56B-34A411323F43}" srcOrd="0" destOrd="0" presId="urn:microsoft.com/office/officeart/2005/8/layout/hierarchy2"/>
    <dgm:cxn modelId="{FCAEDF84-8F2D-4477-BCF7-14D3DD2D2C96}" type="presParOf" srcId="{109A4F9D-BA32-4429-8104-C0126EA4BDC7}" destId="{2856DEA6-AE45-4BBE-B8BD-B8C18E87F8D5}" srcOrd="1" destOrd="0" presId="urn:microsoft.com/office/officeart/2005/8/layout/hierarchy2"/>
    <dgm:cxn modelId="{9843D3E1-4BAD-4C8F-A3B6-DF7C995EACAE}" type="presParOf" srcId="{2856DEA6-AE45-4BBE-B8BD-B8C18E87F8D5}" destId="{7659AD99-D079-477B-A834-366196CC841D}" srcOrd="0" destOrd="0" presId="urn:microsoft.com/office/officeart/2005/8/layout/hierarchy2"/>
    <dgm:cxn modelId="{61027053-E716-4365-94E3-763BC94C8B46}" type="presParOf" srcId="{7659AD99-D079-477B-A834-366196CC841D}" destId="{D11A8E14-BB64-410F-923A-E945E9C40899}" srcOrd="0" destOrd="0" presId="urn:microsoft.com/office/officeart/2005/8/layout/hierarchy2"/>
    <dgm:cxn modelId="{002F77E4-891A-4B53-A8C4-245C38D0A834}" type="presParOf" srcId="{2856DEA6-AE45-4BBE-B8BD-B8C18E87F8D5}" destId="{180775FB-65C6-49AA-9E53-B3824FE2B6EB}" srcOrd="1" destOrd="0" presId="urn:microsoft.com/office/officeart/2005/8/layout/hierarchy2"/>
    <dgm:cxn modelId="{0664E1EC-A3DB-4A33-92C2-F5EA20C074E4}" type="presParOf" srcId="{180775FB-65C6-49AA-9E53-B3824FE2B6EB}" destId="{4702C01B-322D-416A-8668-5455578B3397}" srcOrd="0" destOrd="0" presId="urn:microsoft.com/office/officeart/2005/8/layout/hierarchy2"/>
    <dgm:cxn modelId="{2E2F501E-172C-4549-AAEA-B91716D88138}" type="presParOf" srcId="{180775FB-65C6-49AA-9E53-B3824FE2B6EB}" destId="{773E96F6-A447-4C7A-AF4A-684107DCA12E}" srcOrd="1" destOrd="0" presId="urn:microsoft.com/office/officeart/2005/8/layout/hierarchy2"/>
    <dgm:cxn modelId="{BD6FC0DA-0FAD-4C01-8FA8-B690853186A3}" type="presParOf" srcId="{773E96F6-A447-4C7A-AF4A-684107DCA12E}" destId="{810DCA9E-A0A3-4035-B17A-D38EDCCEB622}" srcOrd="0" destOrd="0" presId="urn:microsoft.com/office/officeart/2005/8/layout/hierarchy2"/>
    <dgm:cxn modelId="{71DC1738-822A-4E13-A818-DA02020ECBDD}" type="presParOf" srcId="{810DCA9E-A0A3-4035-B17A-D38EDCCEB622}" destId="{72E7D3EC-4F03-452C-A895-EA4306C76711}" srcOrd="0" destOrd="0" presId="urn:microsoft.com/office/officeart/2005/8/layout/hierarchy2"/>
    <dgm:cxn modelId="{56FE7F2D-9C89-44C1-BD4B-7B9BA9E75867}" type="presParOf" srcId="{773E96F6-A447-4C7A-AF4A-684107DCA12E}" destId="{35A128CF-CCCF-48FD-9DE4-4F309E07D7E6}" srcOrd="1" destOrd="0" presId="urn:microsoft.com/office/officeart/2005/8/layout/hierarchy2"/>
    <dgm:cxn modelId="{F65F7878-D7D2-4915-9F6B-BF9C53858CAF}" type="presParOf" srcId="{35A128CF-CCCF-48FD-9DE4-4F309E07D7E6}" destId="{0F5F0AB4-CE57-46D6-BFCE-B9C7D3D72C42}" srcOrd="0" destOrd="0" presId="urn:microsoft.com/office/officeart/2005/8/layout/hierarchy2"/>
    <dgm:cxn modelId="{9F95BDDB-C85A-4141-A592-EC3A18C459C2}" type="presParOf" srcId="{35A128CF-CCCF-48FD-9DE4-4F309E07D7E6}" destId="{4624658E-4076-4FB6-B7B4-600313A68AD0}" srcOrd="1" destOrd="0" presId="urn:microsoft.com/office/officeart/2005/8/layout/hierarchy2"/>
    <dgm:cxn modelId="{BA152147-89F9-4963-B93A-9F78EAF8CCC6}" type="presParOf" srcId="{4624658E-4076-4FB6-B7B4-600313A68AD0}" destId="{436AB646-DE40-4CE7-926A-EEBADCDA698B}" srcOrd="0" destOrd="0" presId="urn:microsoft.com/office/officeart/2005/8/layout/hierarchy2"/>
    <dgm:cxn modelId="{266CD2DD-F1FC-4256-AC8F-943A6C3C2832}" type="presParOf" srcId="{436AB646-DE40-4CE7-926A-EEBADCDA698B}" destId="{C55CAB96-239C-416C-8032-87DC8557F7A0}" srcOrd="0" destOrd="0" presId="urn:microsoft.com/office/officeart/2005/8/layout/hierarchy2"/>
    <dgm:cxn modelId="{66573AD5-D984-4DCB-ABBD-BEF62ED2AE1B}" type="presParOf" srcId="{4624658E-4076-4FB6-B7B4-600313A68AD0}" destId="{E37B8937-DAF6-4619-B40E-6F59DF602274}" srcOrd="1" destOrd="0" presId="urn:microsoft.com/office/officeart/2005/8/layout/hierarchy2"/>
    <dgm:cxn modelId="{6737F773-BD0B-4EBF-ACEB-EF0E975DA485}" type="presParOf" srcId="{E37B8937-DAF6-4619-B40E-6F59DF602274}" destId="{A0D14F45-C87D-4249-B36C-E071A01D71F0}" srcOrd="0" destOrd="0" presId="urn:microsoft.com/office/officeart/2005/8/layout/hierarchy2"/>
    <dgm:cxn modelId="{453F55EB-15EC-4331-B761-72469583F141}" type="presParOf" srcId="{E37B8937-DAF6-4619-B40E-6F59DF602274}" destId="{34E20518-FE1B-43F8-9F95-1AA060C63C6D}" srcOrd="1" destOrd="0" presId="urn:microsoft.com/office/officeart/2005/8/layout/hierarchy2"/>
    <dgm:cxn modelId="{30B74600-F55C-4BD1-9A3A-C099315A3729}" type="presParOf" srcId="{34E20518-FE1B-43F8-9F95-1AA060C63C6D}" destId="{B0013A1C-FEE3-4AA3-9A2A-32CABECB720A}" srcOrd="0" destOrd="0" presId="urn:microsoft.com/office/officeart/2005/8/layout/hierarchy2"/>
    <dgm:cxn modelId="{7F36CC90-C6B0-45E8-B8C5-B9B31FB3DFFB}" type="presParOf" srcId="{B0013A1C-FEE3-4AA3-9A2A-32CABECB720A}" destId="{6055E863-F9FF-4917-9B7F-354F6AE1970A}" srcOrd="0" destOrd="0" presId="urn:microsoft.com/office/officeart/2005/8/layout/hierarchy2"/>
    <dgm:cxn modelId="{A83DAE98-7600-4344-A9FD-D8CD95F3BA42}" type="presParOf" srcId="{34E20518-FE1B-43F8-9F95-1AA060C63C6D}" destId="{63DEFFE5-210D-47E3-B27D-D9E5F2392496}" srcOrd="1" destOrd="0" presId="urn:microsoft.com/office/officeart/2005/8/layout/hierarchy2"/>
    <dgm:cxn modelId="{C98BA3DE-C1AE-492D-B438-C77C55637874}" type="presParOf" srcId="{63DEFFE5-210D-47E3-B27D-D9E5F2392496}" destId="{3C1FB9FD-A979-4515-9BF9-18E2E3A3A170}" srcOrd="0" destOrd="0" presId="urn:microsoft.com/office/officeart/2005/8/layout/hierarchy2"/>
    <dgm:cxn modelId="{0012C211-6BAC-4846-B9B0-9AFAB96A11C5}" type="presParOf" srcId="{63DEFFE5-210D-47E3-B27D-D9E5F2392496}" destId="{2094861E-F275-45EE-86AA-FCA3F2960906}" srcOrd="1" destOrd="0" presId="urn:microsoft.com/office/officeart/2005/8/layout/hierarchy2"/>
    <dgm:cxn modelId="{215439B0-6BA0-4AA0-B195-0B6360050E13}" type="presParOf" srcId="{2094861E-F275-45EE-86AA-FCA3F2960906}" destId="{3F66920C-CD4B-4A2D-8B6F-BA6E6966A9C8}" srcOrd="0" destOrd="0" presId="urn:microsoft.com/office/officeart/2005/8/layout/hierarchy2"/>
    <dgm:cxn modelId="{96303DB9-1E9D-42A0-B523-5111114187CE}" type="presParOf" srcId="{3F66920C-CD4B-4A2D-8B6F-BA6E6966A9C8}" destId="{5AC23D2D-B2B1-4438-BFFE-3B6FE7D75C99}" srcOrd="0" destOrd="0" presId="urn:microsoft.com/office/officeart/2005/8/layout/hierarchy2"/>
    <dgm:cxn modelId="{40EF25E1-0390-431E-94D3-86397ED8EB4F}" type="presParOf" srcId="{2094861E-F275-45EE-86AA-FCA3F2960906}" destId="{71C123F4-03E0-49B8-ABD8-7680D4AB7FD3}" srcOrd="1" destOrd="0" presId="urn:microsoft.com/office/officeart/2005/8/layout/hierarchy2"/>
    <dgm:cxn modelId="{331931D6-A07D-4968-8575-749FB9B587F4}" type="presParOf" srcId="{71C123F4-03E0-49B8-ABD8-7680D4AB7FD3}" destId="{54BE87B8-F7B5-42A1-89EE-1ED4C84C9557}" srcOrd="0" destOrd="0" presId="urn:microsoft.com/office/officeart/2005/8/layout/hierarchy2"/>
    <dgm:cxn modelId="{56E3177B-B3B7-4FA7-8D84-9DE77C4A7FBB}" type="presParOf" srcId="{71C123F4-03E0-49B8-ABD8-7680D4AB7FD3}" destId="{09007672-2307-4D72-A251-3AC09CE8FF22}" srcOrd="1" destOrd="0" presId="urn:microsoft.com/office/officeart/2005/8/layout/hierarchy2"/>
    <dgm:cxn modelId="{DD8DCB93-CA09-4C48-915B-CF54A526134B}" type="presParOf" srcId="{773E96F6-A447-4C7A-AF4A-684107DCA12E}" destId="{E8715C16-5D64-4054-A6D6-A21A02E6E738}" srcOrd="2" destOrd="0" presId="urn:microsoft.com/office/officeart/2005/8/layout/hierarchy2"/>
    <dgm:cxn modelId="{186CE55E-0A74-46E2-939F-F6A529E8C969}" type="presParOf" srcId="{E8715C16-5D64-4054-A6D6-A21A02E6E738}" destId="{4D560265-65EB-4A59-862E-2C1CFB820FEE}" srcOrd="0" destOrd="0" presId="urn:microsoft.com/office/officeart/2005/8/layout/hierarchy2"/>
    <dgm:cxn modelId="{C635AF1D-8396-47E9-B8C4-EE75C1AEE383}" type="presParOf" srcId="{773E96F6-A447-4C7A-AF4A-684107DCA12E}" destId="{6823C6DB-06C9-4F02-A90D-C4FCCF91C1E3}" srcOrd="3" destOrd="0" presId="urn:microsoft.com/office/officeart/2005/8/layout/hierarchy2"/>
    <dgm:cxn modelId="{BE5A216D-31FC-49B3-BDF4-FF1F7CBD68CD}" type="presParOf" srcId="{6823C6DB-06C9-4F02-A90D-C4FCCF91C1E3}" destId="{B6ECCC37-F02B-4817-A8DF-46F540055783}" srcOrd="0" destOrd="0" presId="urn:microsoft.com/office/officeart/2005/8/layout/hierarchy2"/>
    <dgm:cxn modelId="{F8745BF5-B720-4131-8DA5-D49276C01EE6}" type="presParOf" srcId="{6823C6DB-06C9-4F02-A90D-C4FCCF91C1E3}" destId="{D4A4B7C5-F511-406B-85EA-324C7DBAC92E}" srcOrd="1" destOrd="0" presId="urn:microsoft.com/office/officeart/2005/8/layout/hierarchy2"/>
    <dgm:cxn modelId="{E165D207-FFF6-4AF0-BE88-4641F31A04FA}" type="presParOf" srcId="{D4A4B7C5-F511-406B-85EA-324C7DBAC92E}" destId="{9E818BD7-6138-41BB-A7CD-49C58F252BAA}" srcOrd="0" destOrd="0" presId="urn:microsoft.com/office/officeart/2005/8/layout/hierarchy2"/>
    <dgm:cxn modelId="{CCDD4318-08D9-416A-8C40-EFDDEFF8E049}" type="presParOf" srcId="{9E818BD7-6138-41BB-A7CD-49C58F252BAA}" destId="{C5033CFC-4C72-4E9C-BE76-CAE9428752BB}" srcOrd="0" destOrd="0" presId="urn:microsoft.com/office/officeart/2005/8/layout/hierarchy2"/>
    <dgm:cxn modelId="{64FF3611-ECE1-4F11-8805-D3CBA7546DD6}" type="presParOf" srcId="{D4A4B7C5-F511-406B-85EA-324C7DBAC92E}" destId="{698CEF30-FDB4-4CE8-A033-0C83497F6679}" srcOrd="1" destOrd="0" presId="urn:microsoft.com/office/officeart/2005/8/layout/hierarchy2"/>
    <dgm:cxn modelId="{94141B33-478E-4086-B34F-31A57E39E07C}" type="presParOf" srcId="{698CEF30-FDB4-4CE8-A033-0C83497F6679}" destId="{68A5A0BE-C38D-4164-A619-347B3E2D0F25}" srcOrd="0" destOrd="0" presId="urn:microsoft.com/office/officeart/2005/8/layout/hierarchy2"/>
    <dgm:cxn modelId="{7A8E498D-8291-4ADF-B017-384B8F8D33BC}" type="presParOf" srcId="{698CEF30-FDB4-4CE8-A033-0C83497F6679}" destId="{C4117F40-AD91-4239-A41C-7BCF6C7E0A8C}" srcOrd="1" destOrd="0" presId="urn:microsoft.com/office/officeart/2005/8/layout/hierarchy2"/>
    <dgm:cxn modelId="{D4AC1D8D-5B7A-43FB-908A-CEE693930BF8}" type="presParOf" srcId="{773E96F6-A447-4C7A-AF4A-684107DCA12E}" destId="{B36E3A89-57C1-4BEF-A08A-BDAAD8678CED}" srcOrd="4" destOrd="0" presId="urn:microsoft.com/office/officeart/2005/8/layout/hierarchy2"/>
    <dgm:cxn modelId="{C0B28BD2-23FD-4AED-9D44-F4B1B90B8C21}" type="presParOf" srcId="{B36E3A89-57C1-4BEF-A08A-BDAAD8678CED}" destId="{CBEED8D3-D08A-433E-A561-FE0660A778D1}" srcOrd="0" destOrd="0" presId="urn:microsoft.com/office/officeart/2005/8/layout/hierarchy2"/>
    <dgm:cxn modelId="{011F21D8-C0A1-44A6-B2CA-12785D0E06E2}" type="presParOf" srcId="{773E96F6-A447-4C7A-AF4A-684107DCA12E}" destId="{3D87246B-E0CD-4F36-97A7-101D3E68DEB4}" srcOrd="5" destOrd="0" presId="urn:microsoft.com/office/officeart/2005/8/layout/hierarchy2"/>
    <dgm:cxn modelId="{6984D74C-27C1-4088-9E46-870DDF2408AD}" type="presParOf" srcId="{3D87246B-E0CD-4F36-97A7-101D3E68DEB4}" destId="{D9D7A553-081C-4E58-B9BA-EE0E4B6099F3}" srcOrd="0" destOrd="0" presId="urn:microsoft.com/office/officeart/2005/8/layout/hierarchy2"/>
    <dgm:cxn modelId="{51216C92-716A-44EB-85C2-9D6810498CDF}" type="presParOf" srcId="{3D87246B-E0CD-4F36-97A7-101D3E68DEB4}" destId="{0809B3A6-E424-4A15-ACE6-0D76E7FBCA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FEAB0-84A3-4A9D-B608-C10B51E23A13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CAA24D8-C7E6-41EC-8856-3351CFA0C6D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en-US" sz="18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Email</a:t>
          </a:r>
          <a:endParaRPr lang="ru-RU" sz="18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0DDD0C-9C9E-44DE-917D-D100BD7339B9}" type="parTrans" cxnId="{3766DA31-66DC-44AA-9883-1ABB1B904C48}">
      <dgm:prSet/>
      <dgm:spPr/>
      <dgm:t>
        <a:bodyPr/>
        <a:lstStyle/>
        <a:p>
          <a:endParaRPr lang="ru-RU"/>
        </a:p>
      </dgm:t>
    </dgm:pt>
    <dgm:pt modelId="{A298B159-29E5-4A38-A93F-8883023048E9}" type="sibTrans" cxnId="{3766DA31-66DC-44AA-9883-1ABB1B904C48}">
      <dgm:prSet/>
      <dgm:spPr/>
      <dgm:t>
        <a:bodyPr/>
        <a:lstStyle/>
        <a:p>
          <a:endParaRPr lang="ru-RU" dirty="0"/>
        </a:p>
      </dgm:t>
    </dgm:pt>
    <dgm:pt modelId="{CA8AF914-7802-4324-950E-22A692266EF6}">
      <dgm:prSet phldrT="[Текст]" custT="1"/>
      <dgm:spPr>
        <a:ln>
          <a:solidFill>
            <a:srgbClr val="46A3B5"/>
          </a:solidFill>
        </a:ln>
      </dgm:spPr>
      <dgm:t>
        <a:bodyPr/>
        <a:lstStyle/>
        <a:p>
          <a:r>
            <a:rPr lang="ru-RU" sz="18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Анонс начала акции</a:t>
          </a:r>
          <a:endParaRPr lang="ru-RU" sz="18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D045494-54D9-45BA-8EA5-58FE93207B29}" type="parTrans" cxnId="{CAAB46FA-A514-4DAC-8531-407388A0A2A5}">
      <dgm:prSet/>
      <dgm:spPr/>
      <dgm:t>
        <a:bodyPr/>
        <a:lstStyle/>
        <a:p>
          <a:endParaRPr lang="ru-RU"/>
        </a:p>
      </dgm:t>
    </dgm:pt>
    <dgm:pt modelId="{B40CA38E-39B6-46C4-80B7-D631DC1120EF}" type="sibTrans" cxnId="{CAAB46FA-A514-4DAC-8531-407388A0A2A5}">
      <dgm:prSet/>
      <dgm:spPr/>
      <dgm:t>
        <a:bodyPr/>
        <a:lstStyle/>
        <a:p>
          <a:endParaRPr lang="ru-RU"/>
        </a:p>
      </dgm:t>
    </dgm:pt>
    <dgm:pt modelId="{FCC3793B-4DB2-4FCB-AD8C-6DFA9B03AC77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23ADA4"/>
          </a:solidFill>
        </a:ln>
      </dgm:spPr>
      <dgm:t>
        <a:bodyPr/>
        <a:lstStyle/>
        <a:p>
          <a:r>
            <a:rPr lang="en-US" sz="18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SMS</a:t>
          </a:r>
          <a:r>
            <a:rPr lang="ru-RU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ru-RU" sz="1800" dirty="0">
            <a:ln>
              <a:noFill/>
            </a:ln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43080E-D9B9-4196-ADA0-93369E7F3ED8}" type="parTrans" cxnId="{2BC54E16-90F0-4B43-BDAF-F11AAB8A7650}">
      <dgm:prSet/>
      <dgm:spPr/>
      <dgm:t>
        <a:bodyPr/>
        <a:lstStyle/>
        <a:p>
          <a:endParaRPr lang="ru-RU"/>
        </a:p>
      </dgm:t>
    </dgm:pt>
    <dgm:pt modelId="{E7C4666D-3473-447C-A116-69D90450DA74}" type="sibTrans" cxnId="{2BC54E16-90F0-4B43-BDAF-F11AAB8A7650}">
      <dgm:prSet/>
      <dgm:spPr/>
      <dgm:t>
        <a:bodyPr/>
        <a:lstStyle/>
        <a:p>
          <a:endParaRPr lang="ru-RU"/>
        </a:p>
      </dgm:t>
    </dgm:pt>
    <dgm:pt modelId="{48584D5F-8254-4F49-89D5-6830710FD42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6F7F6"/>
        </a:solidFill>
        <a:ln>
          <a:solidFill>
            <a:srgbClr val="23ADA4"/>
          </a:solidFill>
        </a:ln>
      </dgm:spPr>
      <dgm:t>
        <a:bodyPr/>
        <a:lstStyle/>
        <a:p>
          <a:r>
            <a:rPr lang="ru-RU" sz="1800" dirty="0" smtClean="0">
              <a:ln>
                <a:noFill/>
              </a:ln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Призыв + сроки</a:t>
          </a:r>
          <a:endParaRPr lang="ru-RU" sz="1800" dirty="0">
            <a:ln>
              <a:noFill/>
            </a:ln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329BFF-71D5-4828-AA3F-6154DCC7BDE5}" type="parTrans" cxnId="{93D5FB8A-E1B0-4388-BDBF-A5F9455474B4}">
      <dgm:prSet/>
      <dgm:spPr/>
      <dgm:t>
        <a:bodyPr/>
        <a:lstStyle/>
        <a:p>
          <a:endParaRPr lang="ru-RU"/>
        </a:p>
      </dgm:t>
    </dgm:pt>
    <dgm:pt modelId="{861825B9-3773-4D46-8CB8-1E4B344E58DF}" type="sibTrans" cxnId="{93D5FB8A-E1B0-4388-BDBF-A5F9455474B4}">
      <dgm:prSet/>
      <dgm:spPr/>
      <dgm:t>
        <a:bodyPr/>
        <a:lstStyle/>
        <a:p>
          <a:endParaRPr lang="ru-RU"/>
        </a:p>
      </dgm:t>
    </dgm:pt>
    <dgm:pt modelId="{5F465727-9811-46A2-AB0B-3D3301EE4B3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en-US" sz="18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push</a:t>
          </a:r>
          <a:endParaRPr lang="ru-RU" sz="18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B542A2C-C837-49CB-A121-1FB85F2696A7}" type="parTrans" cxnId="{6BDCDE02-778E-430F-BBFF-43A438AB9F34}">
      <dgm:prSet/>
      <dgm:spPr/>
      <dgm:t>
        <a:bodyPr/>
        <a:lstStyle/>
        <a:p>
          <a:endParaRPr lang="ru-RU"/>
        </a:p>
      </dgm:t>
    </dgm:pt>
    <dgm:pt modelId="{7B3FD8FD-4595-4A1A-AD83-4745E36DC550}" type="sibTrans" cxnId="{6BDCDE02-778E-430F-BBFF-43A438AB9F34}">
      <dgm:prSet/>
      <dgm:spPr/>
      <dgm:t>
        <a:bodyPr/>
        <a:lstStyle/>
        <a:p>
          <a:endParaRPr lang="ru-RU"/>
        </a:p>
      </dgm:t>
    </dgm:pt>
    <dgm:pt modelId="{F144C085-DD2E-4B32-A46F-88283B32BD48}">
      <dgm:prSet custT="1"/>
      <dgm:spPr>
        <a:ln>
          <a:solidFill>
            <a:srgbClr val="46A3B5"/>
          </a:solidFill>
        </a:ln>
      </dgm:spPr>
      <dgm:t>
        <a:bodyPr/>
        <a:lstStyle/>
        <a:p>
          <a:r>
            <a:rPr lang="ru-RU" sz="18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Анонс акции со сроками</a:t>
          </a:r>
          <a:endParaRPr lang="ru-RU" sz="18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F9A02C-24C1-448D-87C8-27F4091038B1}" type="parTrans" cxnId="{578899DA-82B9-4683-B020-BB079F2EB661}">
      <dgm:prSet/>
      <dgm:spPr/>
      <dgm:t>
        <a:bodyPr/>
        <a:lstStyle/>
        <a:p>
          <a:endParaRPr lang="ru-RU"/>
        </a:p>
      </dgm:t>
    </dgm:pt>
    <dgm:pt modelId="{59897FAC-6966-42EB-98DB-0F2A84C1E713}" type="sibTrans" cxnId="{578899DA-82B9-4683-B020-BB079F2EB661}">
      <dgm:prSet/>
      <dgm:spPr/>
      <dgm:t>
        <a:bodyPr/>
        <a:lstStyle/>
        <a:p>
          <a:endParaRPr lang="ru-RU"/>
        </a:p>
      </dgm:t>
    </dgm:pt>
    <dgm:pt modelId="{2E75612F-5AA0-4092-B9E5-B693ABAA27B2}">
      <dgm:prSet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rgbClr val="46A3B5"/>
              </a:solidFill>
            </a:rPr>
            <a:t>Viber</a:t>
          </a:r>
          <a:endParaRPr lang="ru-RU" dirty="0">
            <a:solidFill>
              <a:srgbClr val="46A3B5"/>
            </a:solidFill>
          </a:endParaRPr>
        </a:p>
      </dgm:t>
    </dgm:pt>
    <dgm:pt modelId="{D1618C6A-F407-44C7-A4AD-C3E2F38E1CF1}" type="parTrans" cxnId="{B471EE60-8C90-489B-AC6B-B96930C89432}">
      <dgm:prSet/>
      <dgm:spPr/>
      <dgm:t>
        <a:bodyPr/>
        <a:lstStyle/>
        <a:p>
          <a:endParaRPr lang="ru-RU"/>
        </a:p>
      </dgm:t>
    </dgm:pt>
    <dgm:pt modelId="{B3F756E4-165D-4A46-9685-27E9E21B7CD2}" type="sibTrans" cxnId="{B471EE60-8C90-489B-AC6B-B96930C89432}">
      <dgm:prSet/>
      <dgm:spPr/>
      <dgm:t>
        <a:bodyPr/>
        <a:lstStyle/>
        <a:p>
          <a:endParaRPr lang="ru-RU"/>
        </a:p>
      </dgm:t>
    </dgm:pt>
    <dgm:pt modelId="{FD3F1785-B45D-48F1-8091-B942F6B738F9}">
      <dgm:prSet custT="1"/>
      <dgm:spPr>
        <a:ln>
          <a:solidFill>
            <a:srgbClr val="46A3B5"/>
          </a:solidFill>
        </a:ln>
      </dgm:spPr>
      <dgm:t>
        <a:bodyPr/>
        <a:lstStyle/>
        <a:p>
          <a:r>
            <a:rPr lang="ru-RU" sz="18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Призыв + сроки</a:t>
          </a:r>
          <a:endParaRPr lang="ru-RU" sz="18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17A0D7-781F-40C5-81F1-69EF98CBC341}" type="parTrans" cxnId="{A4BE2569-FAB4-408A-85FC-7EF54261FFC9}">
      <dgm:prSet/>
      <dgm:spPr/>
      <dgm:t>
        <a:bodyPr/>
        <a:lstStyle/>
        <a:p>
          <a:endParaRPr lang="ru-RU"/>
        </a:p>
      </dgm:t>
    </dgm:pt>
    <dgm:pt modelId="{9C97EB88-8FCF-411B-B19F-2D601A5510AE}" type="sibTrans" cxnId="{A4BE2569-FAB4-408A-85FC-7EF54261FFC9}">
      <dgm:prSet/>
      <dgm:spPr/>
      <dgm:t>
        <a:bodyPr/>
        <a:lstStyle/>
        <a:p>
          <a:endParaRPr lang="ru-RU"/>
        </a:p>
      </dgm:t>
    </dgm:pt>
    <dgm:pt modelId="{3AA1BC19-0C54-44FA-BB1D-DD984B054ED3}" type="pres">
      <dgm:prSet presAssocID="{F3DFEAB0-84A3-4A9D-B608-C10B51E23A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A16D3-E478-4B29-9988-2A89DD6C4648}" type="pres">
      <dgm:prSet presAssocID="{FCAA24D8-C7E6-41EC-8856-3351CFA0C6D7}" presName="composite" presStyleCnt="0"/>
      <dgm:spPr/>
    </dgm:pt>
    <dgm:pt modelId="{C762E7AD-7D6C-4E60-AF9D-A290279CE12A}" type="pres">
      <dgm:prSet presAssocID="{FCAA24D8-C7E6-41EC-8856-3351CFA0C6D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3581F-A5AB-4D60-AAD4-A1F032110E20}" type="pres">
      <dgm:prSet presAssocID="{FCAA24D8-C7E6-41EC-8856-3351CFA0C6D7}" presName="parSh" presStyleLbl="node1" presStyleIdx="0" presStyleCnt="4"/>
      <dgm:spPr/>
      <dgm:t>
        <a:bodyPr/>
        <a:lstStyle/>
        <a:p>
          <a:endParaRPr lang="ru-RU"/>
        </a:p>
      </dgm:t>
    </dgm:pt>
    <dgm:pt modelId="{BC7AA429-8808-48B4-A0FF-DB1B727A4F02}" type="pres">
      <dgm:prSet presAssocID="{FCAA24D8-C7E6-41EC-8856-3351CFA0C6D7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2451D-7091-45EB-A0BD-580C54001A12}" type="pres">
      <dgm:prSet presAssocID="{A298B159-29E5-4A38-A93F-8883023048E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323E3F0-89B0-42B8-9B6F-240D86ECEFE4}" type="pres">
      <dgm:prSet presAssocID="{A298B159-29E5-4A38-A93F-8883023048E9}" presName="connTx" presStyleLbl="sibTrans2D1" presStyleIdx="0" presStyleCnt="3"/>
      <dgm:spPr/>
      <dgm:t>
        <a:bodyPr/>
        <a:lstStyle/>
        <a:p>
          <a:endParaRPr lang="ru-RU"/>
        </a:p>
      </dgm:t>
    </dgm:pt>
    <dgm:pt modelId="{4FAB64F7-F15A-45A9-AB04-C304E8DE2D43}" type="pres">
      <dgm:prSet presAssocID="{5F465727-9811-46A2-AB0B-3D3301EE4B39}" presName="composite" presStyleCnt="0"/>
      <dgm:spPr/>
    </dgm:pt>
    <dgm:pt modelId="{6EE9DE6B-F9D2-40EA-A545-1A708525022F}" type="pres">
      <dgm:prSet presAssocID="{5F465727-9811-46A2-AB0B-3D3301EE4B3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E91A8-460C-4264-A195-87BF7EB10081}" type="pres">
      <dgm:prSet presAssocID="{5F465727-9811-46A2-AB0B-3D3301EE4B39}" presName="parSh" presStyleLbl="node1" presStyleIdx="1" presStyleCnt="4"/>
      <dgm:spPr/>
      <dgm:t>
        <a:bodyPr/>
        <a:lstStyle/>
        <a:p>
          <a:endParaRPr lang="ru-RU"/>
        </a:p>
      </dgm:t>
    </dgm:pt>
    <dgm:pt modelId="{5F01595D-F998-4FC5-823A-D455BB348D8C}" type="pres">
      <dgm:prSet presAssocID="{5F465727-9811-46A2-AB0B-3D3301EE4B39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CB16-42EE-4D4D-85BE-8A6E19487BDC}" type="pres">
      <dgm:prSet presAssocID="{7B3FD8FD-4595-4A1A-AD83-4745E36DC55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90C377A-6A9A-4040-AB56-A99E30606352}" type="pres">
      <dgm:prSet presAssocID="{7B3FD8FD-4595-4A1A-AD83-4745E36DC550}" presName="connTx" presStyleLbl="sibTrans2D1" presStyleIdx="1" presStyleCnt="3"/>
      <dgm:spPr/>
      <dgm:t>
        <a:bodyPr/>
        <a:lstStyle/>
        <a:p>
          <a:endParaRPr lang="ru-RU"/>
        </a:p>
      </dgm:t>
    </dgm:pt>
    <dgm:pt modelId="{4B05A22E-098F-4364-8AF3-580CA7E79B61}" type="pres">
      <dgm:prSet presAssocID="{2E75612F-5AA0-4092-B9E5-B693ABAA27B2}" presName="composite" presStyleCnt="0"/>
      <dgm:spPr/>
    </dgm:pt>
    <dgm:pt modelId="{7AB40781-5116-454A-BFD6-540E8D6B7865}" type="pres">
      <dgm:prSet presAssocID="{2E75612F-5AA0-4092-B9E5-B693ABAA27B2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6AF46-C1A8-4397-B095-65042EB4B239}" type="pres">
      <dgm:prSet presAssocID="{2E75612F-5AA0-4092-B9E5-B693ABAA27B2}" presName="parSh" presStyleLbl="node1" presStyleIdx="2" presStyleCnt="4"/>
      <dgm:spPr/>
      <dgm:t>
        <a:bodyPr/>
        <a:lstStyle/>
        <a:p>
          <a:endParaRPr lang="ru-RU"/>
        </a:p>
      </dgm:t>
    </dgm:pt>
    <dgm:pt modelId="{BDD8C864-4144-41BD-AFCD-B6BC283AE317}" type="pres">
      <dgm:prSet presAssocID="{2E75612F-5AA0-4092-B9E5-B693ABAA27B2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2177E-F2C7-42FF-BE7F-9A94507C6074}" type="pres">
      <dgm:prSet presAssocID="{B3F756E4-165D-4A46-9685-27E9E21B7CD2}" presName="sibTrans" presStyleLbl="sibTrans2D1" presStyleIdx="2" presStyleCnt="3"/>
      <dgm:spPr/>
    </dgm:pt>
    <dgm:pt modelId="{72C055B1-4520-4952-80E5-18708C1A8EB6}" type="pres">
      <dgm:prSet presAssocID="{B3F756E4-165D-4A46-9685-27E9E21B7CD2}" presName="connTx" presStyleLbl="sibTrans2D1" presStyleIdx="2" presStyleCnt="3"/>
      <dgm:spPr/>
    </dgm:pt>
    <dgm:pt modelId="{29A023A6-572F-4701-A918-E8E929158DB8}" type="pres">
      <dgm:prSet presAssocID="{FCC3793B-4DB2-4FCB-AD8C-6DFA9B03AC77}" presName="composite" presStyleCnt="0"/>
      <dgm:spPr/>
    </dgm:pt>
    <dgm:pt modelId="{145AA7CB-6F30-4910-9360-BDF1AC217A0E}" type="pres">
      <dgm:prSet presAssocID="{FCC3793B-4DB2-4FCB-AD8C-6DFA9B03AC7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A03D6-0AA2-4310-91A4-F58CE61E544C}" type="pres">
      <dgm:prSet presAssocID="{FCC3793B-4DB2-4FCB-AD8C-6DFA9B03AC77}" presName="parSh" presStyleLbl="node1" presStyleIdx="3" presStyleCnt="4"/>
      <dgm:spPr/>
      <dgm:t>
        <a:bodyPr/>
        <a:lstStyle/>
        <a:p>
          <a:endParaRPr lang="ru-RU"/>
        </a:p>
      </dgm:t>
    </dgm:pt>
    <dgm:pt modelId="{9037DD47-864D-46CC-9955-2258ABC1DBB6}" type="pres">
      <dgm:prSet presAssocID="{FCC3793B-4DB2-4FCB-AD8C-6DFA9B03AC77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54E16-90F0-4B43-BDAF-F11AAB8A7650}" srcId="{F3DFEAB0-84A3-4A9D-B608-C10B51E23A13}" destId="{FCC3793B-4DB2-4FCB-AD8C-6DFA9B03AC77}" srcOrd="3" destOrd="0" parTransId="{8D43080E-D9B9-4196-ADA0-93369E7F3ED8}" sibTransId="{E7C4666D-3473-447C-A116-69D90450DA74}"/>
    <dgm:cxn modelId="{17D33CD2-D151-42E3-9730-59693B9C5098}" type="presOf" srcId="{FCAA24D8-C7E6-41EC-8856-3351CFA0C6D7}" destId="{EBD3581F-A5AB-4D60-AAD4-A1F032110E20}" srcOrd="1" destOrd="0" presId="urn:microsoft.com/office/officeart/2005/8/layout/process3"/>
    <dgm:cxn modelId="{D7583CED-81F7-4F41-BF28-6FB8C30FBAA2}" type="presOf" srcId="{5F465727-9811-46A2-AB0B-3D3301EE4B39}" destId="{6EE9DE6B-F9D2-40EA-A545-1A708525022F}" srcOrd="0" destOrd="0" presId="urn:microsoft.com/office/officeart/2005/8/layout/process3"/>
    <dgm:cxn modelId="{93D5FB8A-E1B0-4388-BDBF-A5F9455474B4}" srcId="{FCC3793B-4DB2-4FCB-AD8C-6DFA9B03AC77}" destId="{48584D5F-8254-4F49-89D5-6830710FD423}" srcOrd="0" destOrd="0" parTransId="{02329BFF-71D5-4828-AA3F-6154DCC7BDE5}" sibTransId="{861825B9-3773-4D46-8CB8-1E4B344E58DF}"/>
    <dgm:cxn modelId="{9F8AD4D2-E612-4DD6-85B0-7D7978D53833}" type="presOf" srcId="{A298B159-29E5-4A38-A93F-8883023048E9}" destId="{7D02451D-7091-45EB-A0BD-580C54001A12}" srcOrd="0" destOrd="0" presId="urn:microsoft.com/office/officeart/2005/8/layout/process3"/>
    <dgm:cxn modelId="{CAAB46FA-A514-4DAC-8531-407388A0A2A5}" srcId="{FCAA24D8-C7E6-41EC-8856-3351CFA0C6D7}" destId="{CA8AF914-7802-4324-950E-22A692266EF6}" srcOrd="0" destOrd="0" parTransId="{9D045494-54D9-45BA-8EA5-58FE93207B29}" sibTransId="{B40CA38E-39B6-46C4-80B7-D631DC1120EF}"/>
    <dgm:cxn modelId="{6BDCDE02-778E-430F-BBFF-43A438AB9F34}" srcId="{F3DFEAB0-84A3-4A9D-B608-C10B51E23A13}" destId="{5F465727-9811-46A2-AB0B-3D3301EE4B39}" srcOrd="1" destOrd="0" parTransId="{9B542A2C-C837-49CB-A121-1FB85F2696A7}" sibTransId="{7B3FD8FD-4595-4A1A-AD83-4745E36DC550}"/>
    <dgm:cxn modelId="{A02CFC8E-FC09-4D1D-B541-9819C30BDEAA}" type="presOf" srcId="{FD3F1785-B45D-48F1-8091-B942F6B738F9}" destId="{BDD8C864-4144-41BD-AFCD-B6BC283AE317}" srcOrd="0" destOrd="0" presId="urn:microsoft.com/office/officeart/2005/8/layout/process3"/>
    <dgm:cxn modelId="{7FDDA9C5-FBE3-439D-8A06-7E4577A0175F}" type="presOf" srcId="{5F465727-9811-46A2-AB0B-3D3301EE4B39}" destId="{A9BE91A8-460C-4264-A195-87BF7EB10081}" srcOrd="1" destOrd="0" presId="urn:microsoft.com/office/officeart/2005/8/layout/process3"/>
    <dgm:cxn modelId="{4C9B4463-F06E-4062-A272-A65C17769C17}" type="presOf" srcId="{B3F756E4-165D-4A46-9685-27E9E21B7CD2}" destId="{EAC2177E-F2C7-42FF-BE7F-9A94507C6074}" srcOrd="0" destOrd="0" presId="urn:microsoft.com/office/officeart/2005/8/layout/process3"/>
    <dgm:cxn modelId="{064EC579-E1B1-40C0-A2B6-4605C3DDF532}" type="presOf" srcId="{FCAA24D8-C7E6-41EC-8856-3351CFA0C6D7}" destId="{C762E7AD-7D6C-4E60-AF9D-A290279CE12A}" srcOrd="0" destOrd="0" presId="urn:microsoft.com/office/officeart/2005/8/layout/process3"/>
    <dgm:cxn modelId="{538BB7C3-9B74-4416-9428-D1C00BE14A86}" type="presOf" srcId="{A298B159-29E5-4A38-A93F-8883023048E9}" destId="{2323E3F0-89B0-42B8-9B6F-240D86ECEFE4}" srcOrd="1" destOrd="0" presId="urn:microsoft.com/office/officeart/2005/8/layout/process3"/>
    <dgm:cxn modelId="{A7A4CFB7-915B-4EDA-9002-F60A5458FC66}" type="presOf" srcId="{FCC3793B-4DB2-4FCB-AD8C-6DFA9B03AC77}" destId="{3B6A03D6-0AA2-4310-91A4-F58CE61E544C}" srcOrd="1" destOrd="0" presId="urn:microsoft.com/office/officeart/2005/8/layout/process3"/>
    <dgm:cxn modelId="{B471EE60-8C90-489B-AC6B-B96930C89432}" srcId="{F3DFEAB0-84A3-4A9D-B608-C10B51E23A13}" destId="{2E75612F-5AA0-4092-B9E5-B693ABAA27B2}" srcOrd="2" destOrd="0" parTransId="{D1618C6A-F407-44C7-A4AD-C3E2F38E1CF1}" sibTransId="{B3F756E4-165D-4A46-9685-27E9E21B7CD2}"/>
    <dgm:cxn modelId="{7EF0AAA2-B823-4073-9269-BC3F9C0CA19A}" type="presOf" srcId="{F3DFEAB0-84A3-4A9D-B608-C10B51E23A13}" destId="{3AA1BC19-0C54-44FA-BB1D-DD984B054ED3}" srcOrd="0" destOrd="0" presId="urn:microsoft.com/office/officeart/2005/8/layout/process3"/>
    <dgm:cxn modelId="{9D0112E4-80BE-498A-A79F-CF1B23FD2DF8}" type="presOf" srcId="{FCC3793B-4DB2-4FCB-AD8C-6DFA9B03AC77}" destId="{145AA7CB-6F30-4910-9360-BDF1AC217A0E}" srcOrd="0" destOrd="0" presId="urn:microsoft.com/office/officeart/2005/8/layout/process3"/>
    <dgm:cxn modelId="{578899DA-82B9-4683-B020-BB079F2EB661}" srcId="{5F465727-9811-46A2-AB0B-3D3301EE4B39}" destId="{F144C085-DD2E-4B32-A46F-88283B32BD48}" srcOrd="0" destOrd="0" parTransId="{79F9A02C-24C1-448D-87C8-27F4091038B1}" sibTransId="{59897FAC-6966-42EB-98DB-0F2A84C1E713}"/>
    <dgm:cxn modelId="{DB4AF12E-C418-43F6-AEA5-493E4BEE84FA}" type="presOf" srcId="{2E75612F-5AA0-4092-B9E5-B693ABAA27B2}" destId="{E2F6AF46-C1A8-4397-B095-65042EB4B239}" srcOrd="1" destOrd="0" presId="urn:microsoft.com/office/officeart/2005/8/layout/process3"/>
    <dgm:cxn modelId="{4E18BEC9-31CA-4C03-9BAD-D9EA76AE8082}" type="presOf" srcId="{B3F756E4-165D-4A46-9685-27E9E21B7CD2}" destId="{72C055B1-4520-4952-80E5-18708C1A8EB6}" srcOrd="1" destOrd="0" presId="urn:microsoft.com/office/officeart/2005/8/layout/process3"/>
    <dgm:cxn modelId="{51BA48E1-4697-4A9B-A6E2-A24A0F446AA3}" type="presOf" srcId="{F144C085-DD2E-4B32-A46F-88283B32BD48}" destId="{5F01595D-F998-4FC5-823A-D455BB348D8C}" srcOrd="0" destOrd="0" presId="urn:microsoft.com/office/officeart/2005/8/layout/process3"/>
    <dgm:cxn modelId="{803AA2C1-CF1D-4A82-BE8F-5767A3A66576}" type="presOf" srcId="{CA8AF914-7802-4324-950E-22A692266EF6}" destId="{BC7AA429-8808-48B4-A0FF-DB1B727A4F02}" srcOrd="0" destOrd="0" presId="urn:microsoft.com/office/officeart/2005/8/layout/process3"/>
    <dgm:cxn modelId="{97550778-C864-49AC-B1F3-25D6C546B23C}" type="presOf" srcId="{7B3FD8FD-4595-4A1A-AD83-4745E36DC550}" destId="{8B88CB16-42EE-4D4D-85BE-8A6E19487BDC}" srcOrd="0" destOrd="0" presId="urn:microsoft.com/office/officeart/2005/8/layout/process3"/>
    <dgm:cxn modelId="{A4BE2569-FAB4-408A-85FC-7EF54261FFC9}" srcId="{2E75612F-5AA0-4092-B9E5-B693ABAA27B2}" destId="{FD3F1785-B45D-48F1-8091-B942F6B738F9}" srcOrd="0" destOrd="0" parTransId="{2C17A0D7-781F-40C5-81F1-69EF98CBC341}" sibTransId="{9C97EB88-8FCF-411B-B19F-2D601A5510AE}"/>
    <dgm:cxn modelId="{DCA70D59-81C7-4FC7-A296-ECC192E607FD}" type="presOf" srcId="{7B3FD8FD-4595-4A1A-AD83-4745E36DC550}" destId="{490C377A-6A9A-4040-AB56-A99E30606352}" srcOrd="1" destOrd="0" presId="urn:microsoft.com/office/officeart/2005/8/layout/process3"/>
    <dgm:cxn modelId="{948D7010-D3D3-4465-B578-DB712E883987}" type="presOf" srcId="{48584D5F-8254-4F49-89D5-6830710FD423}" destId="{9037DD47-864D-46CC-9955-2258ABC1DBB6}" srcOrd="0" destOrd="0" presId="urn:microsoft.com/office/officeart/2005/8/layout/process3"/>
    <dgm:cxn modelId="{3766DA31-66DC-44AA-9883-1ABB1B904C48}" srcId="{F3DFEAB0-84A3-4A9D-B608-C10B51E23A13}" destId="{FCAA24D8-C7E6-41EC-8856-3351CFA0C6D7}" srcOrd="0" destOrd="0" parTransId="{430DDD0C-9C9E-44DE-917D-D100BD7339B9}" sibTransId="{A298B159-29E5-4A38-A93F-8883023048E9}"/>
    <dgm:cxn modelId="{57B9540F-9B72-45C3-9E38-BBB5CD1344A0}" type="presOf" srcId="{2E75612F-5AA0-4092-B9E5-B693ABAA27B2}" destId="{7AB40781-5116-454A-BFD6-540E8D6B7865}" srcOrd="0" destOrd="0" presId="urn:microsoft.com/office/officeart/2005/8/layout/process3"/>
    <dgm:cxn modelId="{EF422102-7945-4C98-8C17-DA69A91CD97C}" type="presParOf" srcId="{3AA1BC19-0C54-44FA-BB1D-DD984B054ED3}" destId="{A16A16D3-E478-4B29-9988-2A89DD6C4648}" srcOrd="0" destOrd="0" presId="urn:microsoft.com/office/officeart/2005/8/layout/process3"/>
    <dgm:cxn modelId="{970E78E8-7442-4F30-88FA-BE4B3CADEA54}" type="presParOf" srcId="{A16A16D3-E478-4B29-9988-2A89DD6C4648}" destId="{C762E7AD-7D6C-4E60-AF9D-A290279CE12A}" srcOrd="0" destOrd="0" presId="urn:microsoft.com/office/officeart/2005/8/layout/process3"/>
    <dgm:cxn modelId="{EB00AFB2-C292-4989-8216-E6387ED3AB78}" type="presParOf" srcId="{A16A16D3-E478-4B29-9988-2A89DD6C4648}" destId="{EBD3581F-A5AB-4D60-AAD4-A1F032110E20}" srcOrd="1" destOrd="0" presId="urn:microsoft.com/office/officeart/2005/8/layout/process3"/>
    <dgm:cxn modelId="{3EF81A6E-D177-4B63-A0EF-F462DD336D74}" type="presParOf" srcId="{A16A16D3-E478-4B29-9988-2A89DD6C4648}" destId="{BC7AA429-8808-48B4-A0FF-DB1B727A4F02}" srcOrd="2" destOrd="0" presId="urn:microsoft.com/office/officeart/2005/8/layout/process3"/>
    <dgm:cxn modelId="{17F51EA3-6791-4F0E-93F7-16BC3A3B3E72}" type="presParOf" srcId="{3AA1BC19-0C54-44FA-BB1D-DD984B054ED3}" destId="{7D02451D-7091-45EB-A0BD-580C54001A12}" srcOrd="1" destOrd="0" presId="urn:microsoft.com/office/officeart/2005/8/layout/process3"/>
    <dgm:cxn modelId="{D4857B8F-E51F-4F65-A21B-6FF79AA054AB}" type="presParOf" srcId="{7D02451D-7091-45EB-A0BD-580C54001A12}" destId="{2323E3F0-89B0-42B8-9B6F-240D86ECEFE4}" srcOrd="0" destOrd="0" presId="urn:microsoft.com/office/officeart/2005/8/layout/process3"/>
    <dgm:cxn modelId="{F62FF54D-D59E-4D67-A456-8E66E0EE7538}" type="presParOf" srcId="{3AA1BC19-0C54-44FA-BB1D-DD984B054ED3}" destId="{4FAB64F7-F15A-45A9-AB04-C304E8DE2D43}" srcOrd="2" destOrd="0" presId="urn:microsoft.com/office/officeart/2005/8/layout/process3"/>
    <dgm:cxn modelId="{E92309A6-E91B-41D6-9B49-5A69E43C99DB}" type="presParOf" srcId="{4FAB64F7-F15A-45A9-AB04-C304E8DE2D43}" destId="{6EE9DE6B-F9D2-40EA-A545-1A708525022F}" srcOrd="0" destOrd="0" presId="urn:microsoft.com/office/officeart/2005/8/layout/process3"/>
    <dgm:cxn modelId="{DBF2199D-15CE-4B7C-A63B-568A63B2D5E6}" type="presParOf" srcId="{4FAB64F7-F15A-45A9-AB04-C304E8DE2D43}" destId="{A9BE91A8-460C-4264-A195-87BF7EB10081}" srcOrd="1" destOrd="0" presId="urn:microsoft.com/office/officeart/2005/8/layout/process3"/>
    <dgm:cxn modelId="{50B6B9A0-F6ED-4959-A04F-B4C116BC467E}" type="presParOf" srcId="{4FAB64F7-F15A-45A9-AB04-C304E8DE2D43}" destId="{5F01595D-F998-4FC5-823A-D455BB348D8C}" srcOrd="2" destOrd="0" presId="urn:microsoft.com/office/officeart/2005/8/layout/process3"/>
    <dgm:cxn modelId="{3AE9C5C2-7700-4D3C-87D1-D9B4F58CD979}" type="presParOf" srcId="{3AA1BC19-0C54-44FA-BB1D-DD984B054ED3}" destId="{8B88CB16-42EE-4D4D-85BE-8A6E19487BDC}" srcOrd="3" destOrd="0" presId="urn:microsoft.com/office/officeart/2005/8/layout/process3"/>
    <dgm:cxn modelId="{C3195997-E7E9-4385-B21D-BA978E006BB3}" type="presParOf" srcId="{8B88CB16-42EE-4D4D-85BE-8A6E19487BDC}" destId="{490C377A-6A9A-4040-AB56-A99E30606352}" srcOrd="0" destOrd="0" presId="urn:microsoft.com/office/officeart/2005/8/layout/process3"/>
    <dgm:cxn modelId="{81933321-9F52-4BC4-952A-B16B8B488021}" type="presParOf" srcId="{3AA1BC19-0C54-44FA-BB1D-DD984B054ED3}" destId="{4B05A22E-098F-4364-8AF3-580CA7E79B61}" srcOrd="4" destOrd="0" presId="urn:microsoft.com/office/officeart/2005/8/layout/process3"/>
    <dgm:cxn modelId="{1C5997B1-FE90-4F8B-B503-28ECB03AF945}" type="presParOf" srcId="{4B05A22E-098F-4364-8AF3-580CA7E79B61}" destId="{7AB40781-5116-454A-BFD6-540E8D6B7865}" srcOrd="0" destOrd="0" presId="urn:microsoft.com/office/officeart/2005/8/layout/process3"/>
    <dgm:cxn modelId="{C3B34768-5D75-4595-8EA0-64B1BA9C2513}" type="presParOf" srcId="{4B05A22E-098F-4364-8AF3-580CA7E79B61}" destId="{E2F6AF46-C1A8-4397-B095-65042EB4B239}" srcOrd="1" destOrd="0" presId="urn:microsoft.com/office/officeart/2005/8/layout/process3"/>
    <dgm:cxn modelId="{2DA7EB6C-BD9A-4843-AB36-4C25A1092DEC}" type="presParOf" srcId="{4B05A22E-098F-4364-8AF3-580CA7E79B61}" destId="{BDD8C864-4144-41BD-AFCD-B6BC283AE317}" srcOrd="2" destOrd="0" presId="urn:microsoft.com/office/officeart/2005/8/layout/process3"/>
    <dgm:cxn modelId="{FC440941-C79F-4D20-905D-DD8DF382D0D2}" type="presParOf" srcId="{3AA1BC19-0C54-44FA-BB1D-DD984B054ED3}" destId="{EAC2177E-F2C7-42FF-BE7F-9A94507C6074}" srcOrd="5" destOrd="0" presId="urn:microsoft.com/office/officeart/2005/8/layout/process3"/>
    <dgm:cxn modelId="{4742E132-B55A-41EF-9AC3-95EBDDACD822}" type="presParOf" srcId="{EAC2177E-F2C7-42FF-BE7F-9A94507C6074}" destId="{72C055B1-4520-4952-80E5-18708C1A8EB6}" srcOrd="0" destOrd="0" presId="urn:microsoft.com/office/officeart/2005/8/layout/process3"/>
    <dgm:cxn modelId="{B15E1720-71D5-4687-A12E-6A1D79A11A64}" type="presParOf" srcId="{3AA1BC19-0C54-44FA-BB1D-DD984B054ED3}" destId="{29A023A6-572F-4701-A918-E8E929158DB8}" srcOrd="6" destOrd="0" presId="urn:microsoft.com/office/officeart/2005/8/layout/process3"/>
    <dgm:cxn modelId="{C9B6A637-592D-4239-A6E4-E6CD52BA398F}" type="presParOf" srcId="{29A023A6-572F-4701-A918-E8E929158DB8}" destId="{145AA7CB-6F30-4910-9360-BDF1AC217A0E}" srcOrd="0" destOrd="0" presId="urn:microsoft.com/office/officeart/2005/8/layout/process3"/>
    <dgm:cxn modelId="{608683E5-385A-4068-963F-A252E4FD3FCB}" type="presParOf" srcId="{29A023A6-572F-4701-A918-E8E929158DB8}" destId="{3B6A03D6-0AA2-4310-91A4-F58CE61E544C}" srcOrd="1" destOrd="0" presId="urn:microsoft.com/office/officeart/2005/8/layout/process3"/>
    <dgm:cxn modelId="{04520A16-B6DD-47F4-8AB6-5BFFFCF7F6F9}" type="presParOf" srcId="{29A023A6-572F-4701-A918-E8E929158DB8}" destId="{9037DD47-864D-46CC-9955-2258ABC1DB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B8D5D-2BF2-44A1-A56B-34A411323F43}">
      <dsp:nvSpPr>
        <dsp:cNvPr id="0" name=""/>
        <dsp:cNvSpPr/>
      </dsp:nvSpPr>
      <dsp:spPr>
        <a:xfrm>
          <a:off x="7711" y="1705631"/>
          <a:ext cx="1423288" cy="7116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6A3B5"/>
              </a:solidFill>
            </a:rPr>
            <a:t>Письмо 1 Анонс акции</a:t>
          </a:r>
          <a:endParaRPr lang="ru-RU" sz="1900" kern="1200" dirty="0">
            <a:solidFill>
              <a:srgbClr val="46A3B5"/>
            </a:solidFill>
          </a:endParaRPr>
        </a:p>
      </dsp:txBody>
      <dsp:txXfrm>
        <a:off x="28554" y="1726474"/>
        <a:ext cx="1381602" cy="669958"/>
      </dsp:txXfrm>
    </dsp:sp>
    <dsp:sp modelId="{7659AD99-D079-477B-A834-366196CC841D}">
      <dsp:nvSpPr>
        <dsp:cNvPr id="0" name=""/>
        <dsp:cNvSpPr/>
      </dsp:nvSpPr>
      <dsp:spPr>
        <a:xfrm>
          <a:off x="1431000" y="2045918"/>
          <a:ext cx="56931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69315" y="155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01425" y="2047220"/>
        <a:ext cx="28465" cy="28465"/>
      </dsp:txXfrm>
    </dsp:sp>
    <dsp:sp modelId="{4702C01B-322D-416A-8668-5455578B3397}">
      <dsp:nvSpPr>
        <dsp:cNvPr id="0" name=""/>
        <dsp:cNvSpPr/>
      </dsp:nvSpPr>
      <dsp:spPr>
        <a:xfrm>
          <a:off x="2000315" y="1705631"/>
          <a:ext cx="1423288" cy="7116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6A3B5"/>
              </a:solidFill>
            </a:rPr>
            <a:t>Письмо 2 Скидка 1</a:t>
          </a:r>
          <a:endParaRPr lang="ru-RU" sz="1900" kern="1200" dirty="0">
            <a:solidFill>
              <a:srgbClr val="46A3B5"/>
            </a:solidFill>
          </a:endParaRPr>
        </a:p>
      </dsp:txBody>
      <dsp:txXfrm>
        <a:off x="2021158" y="1726474"/>
        <a:ext cx="1381602" cy="669958"/>
      </dsp:txXfrm>
    </dsp:sp>
    <dsp:sp modelId="{810DCA9E-A0A3-4035-B17A-D38EDCCEB622}">
      <dsp:nvSpPr>
        <dsp:cNvPr id="0" name=""/>
        <dsp:cNvSpPr/>
      </dsp:nvSpPr>
      <dsp:spPr>
        <a:xfrm rot="18289469">
          <a:off x="3209793" y="1636723"/>
          <a:ext cx="996937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996937" y="155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83338" y="1627334"/>
        <a:ext cx="49846" cy="49846"/>
      </dsp:txXfrm>
    </dsp:sp>
    <dsp:sp modelId="{0F5F0AB4-CE57-46D6-BFCE-B9C7D3D72C42}">
      <dsp:nvSpPr>
        <dsp:cNvPr id="0" name=""/>
        <dsp:cNvSpPr/>
      </dsp:nvSpPr>
      <dsp:spPr>
        <a:xfrm>
          <a:off x="3992920" y="887240"/>
          <a:ext cx="1423288" cy="711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Перешёл по ссылке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013763" y="908083"/>
        <a:ext cx="1381602" cy="669958"/>
      </dsp:txXfrm>
    </dsp:sp>
    <dsp:sp modelId="{436AB646-DE40-4CE7-926A-EEBADCDA698B}">
      <dsp:nvSpPr>
        <dsp:cNvPr id="0" name=""/>
        <dsp:cNvSpPr/>
      </dsp:nvSpPr>
      <dsp:spPr>
        <a:xfrm>
          <a:off x="5416208" y="1227527"/>
          <a:ext cx="56931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69315" y="155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86633" y="1228829"/>
        <a:ext cx="28465" cy="28465"/>
      </dsp:txXfrm>
    </dsp:sp>
    <dsp:sp modelId="{A0D14F45-C87D-4249-B36C-E071A01D71F0}">
      <dsp:nvSpPr>
        <dsp:cNvPr id="0" name=""/>
        <dsp:cNvSpPr/>
      </dsp:nvSpPr>
      <dsp:spPr>
        <a:xfrm>
          <a:off x="5985524" y="887240"/>
          <a:ext cx="1423288" cy="7116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6A3B5"/>
              </a:solidFill>
            </a:rPr>
            <a:t>Письмо 3 Скидка 2</a:t>
          </a:r>
          <a:endParaRPr lang="ru-RU" sz="1900" kern="1200" dirty="0">
            <a:solidFill>
              <a:srgbClr val="46A3B5"/>
            </a:solidFill>
          </a:endParaRPr>
        </a:p>
      </dsp:txBody>
      <dsp:txXfrm>
        <a:off x="6006367" y="908083"/>
        <a:ext cx="1381602" cy="669958"/>
      </dsp:txXfrm>
    </dsp:sp>
    <dsp:sp modelId="{B0013A1C-FEE3-4AA3-9A2A-32CABECB720A}">
      <dsp:nvSpPr>
        <dsp:cNvPr id="0" name=""/>
        <dsp:cNvSpPr/>
      </dsp:nvSpPr>
      <dsp:spPr>
        <a:xfrm>
          <a:off x="7408812" y="1227527"/>
          <a:ext cx="56931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69315" y="155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79237" y="1228829"/>
        <a:ext cx="28465" cy="28465"/>
      </dsp:txXfrm>
    </dsp:sp>
    <dsp:sp modelId="{3C1FB9FD-A979-4515-9BF9-18E2E3A3A170}">
      <dsp:nvSpPr>
        <dsp:cNvPr id="0" name=""/>
        <dsp:cNvSpPr/>
      </dsp:nvSpPr>
      <dsp:spPr>
        <a:xfrm>
          <a:off x="7978128" y="887240"/>
          <a:ext cx="1423288" cy="7116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6A3B5"/>
              </a:solidFill>
            </a:rPr>
            <a:t>Письмо 4 Скидка 3</a:t>
          </a:r>
          <a:endParaRPr lang="ru-RU" sz="1900" kern="1200" dirty="0">
            <a:solidFill>
              <a:srgbClr val="46A3B5"/>
            </a:solidFill>
          </a:endParaRPr>
        </a:p>
      </dsp:txBody>
      <dsp:txXfrm>
        <a:off x="7998971" y="908083"/>
        <a:ext cx="1381602" cy="669958"/>
      </dsp:txXfrm>
    </dsp:sp>
    <dsp:sp modelId="{3F66920C-CD4B-4A2D-8B6F-BA6E6966A9C8}">
      <dsp:nvSpPr>
        <dsp:cNvPr id="0" name=""/>
        <dsp:cNvSpPr/>
      </dsp:nvSpPr>
      <dsp:spPr>
        <a:xfrm>
          <a:off x="9401417" y="1227527"/>
          <a:ext cx="56931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69315" y="155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671841" y="1228829"/>
        <a:ext cx="28465" cy="28465"/>
      </dsp:txXfrm>
    </dsp:sp>
    <dsp:sp modelId="{54BE87B8-F7B5-42A1-89EE-1ED4C84C9557}">
      <dsp:nvSpPr>
        <dsp:cNvPr id="0" name=""/>
        <dsp:cNvSpPr/>
      </dsp:nvSpPr>
      <dsp:spPr>
        <a:xfrm>
          <a:off x="9970732" y="887240"/>
          <a:ext cx="1423288" cy="711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6A3B5"/>
              </a:solidFill>
            </a:rPr>
            <a:t>Письмо 5 Скидка 4</a:t>
          </a:r>
        </a:p>
      </dsp:txBody>
      <dsp:txXfrm>
        <a:off x="9991575" y="908083"/>
        <a:ext cx="1381602" cy="669958"/>
      </dsp:txXfrm>
    </dsp:sp>
    <dsp:sp modelId="{E8715C16-5D64-4054-A6D6-A21A02E6E738}">
      <dsp:nvSpPr>
        <dsp:cNvPr id="0" name=""/>
        <dsp:cNvSpPr/>
      </dsp:nvSpPr>
      <dsp:spPr>
        <a:xfrm>
          <a:off x="3423604" y="2045918"/>
          <a:ext cx="56931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69315" y="155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4029" y="2047220"/>
        <a:ext cx="28465" cy="28465"/>
      </dsp:txXfrm>
    </dsp:sp>
    <dsp:sp modelId="{B6ECCC37-F02B-4817-A8DF-46F540055783}">
      <dsp:nvSpPr>
        <dsp:cNvPr id="0" name=""/>
        <dsp:cNvSpPr/>
      </dsp:nvSpPr>
      <dsp:spPr>
        <a:xfrm>
          <a:off x="3992920" y="1705631"/>
          <a:ext cx="1423288" cy="711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Открыл, но не перешёл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013763" y="1726474"/>
        <a:ext cx="1381602" cy="669958"/>
      </dsp:txXfrm>
    </dsp:sp>
    <dsp:sp modelId="{9E818BD7-6138-41BB-A7CD-49C58F252BAA}">
      <dsp:nvSpPr>
        <dsp:cNvPr id="0" name=""/>
        <dsp:cNvSpPr/>
      </dsp:nvSpPr>
      <dsp:spPr>
        <a:xfrm>
          <a:off x="5416208" y="2045918"/>
          <a:ext cx="56931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69315" y="155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86633" y="2047220"/>
        <a:ext cx="28465" cy="28465"/>
      </dsp:txXfrm>
    </dsp:sp>
    <dsp:sp modelId="{68A5A0BE-C38D-4164-A619-347B3E2D0F25}">
      <dsp:nvSpPr>
        <dsp:cNvPr id="0" name=""/>
        <dsp:cNvSpPr/>
      </dsp:nvSpPr>
      <dsp:spPr>
        <a:xfrm>
          <a:off x="5985524" y="1705631"/>
          <a:ext cx="1423288" cy="711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6A3B5"/>
              </a:solidFill>
            </a:rPr>
            <a:t>Письмо 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6A3B5"/>
              </a:solidFill>
            </a:rPr>
            <a:t>Скидка 2</a:t>
          </a:r>
          <a:endParaRPr lang="ru-RU" sz="1900" kern="1200" dirty="0">
            <a:solidFill>
              <a:srgbClr val="46A3B5"/>
            </a:solidFill>
          </a:endParaRPr>
        </a:p>
      </dsp:txBody>
      <dsp:txXfrm>
        <a:off x="6006367" y="1726474"/>
        <a:ext cx="1381602" cy="669958"/>
      </dsp:txXfrm>
    </dsp:sp>
    <dsp:sp modelId="{B36E3A89-57C1-4BEF-A08A-BDAAD8678CED}">
      <dsp:nvSpPr>
        <dsp:cNvPr id="0" name=""/>
        <dsp:cNvSpPr/>
      </dsp:nvSpPr>
      <dsp:spPr>
        <a:xfrm rot="3310531">
          <a:off x="3209793" y="2455114"/>
          <a:ext cx="996937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996937" y="15534"/>
              </a:lnTo>
            </a:path>
          </a:pathLst>
        </a:custGeom>
        <a:noFill/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83338" y="2445725"/>
        <a:ext cx="49846" cy="49846"/>
      </dsp:txXfrm>
    </dsp:sp>
    <dsp:sp modelId="{D9D7A553-081C-4E58-B9BA-EE0E4B6099F3}">
      <dsp:nvSpPr>
        <dsp:cNvPr id="0" name=""/>
        <dsp:cNvSpPr/>
      </dsp:nvSpPr>
      <dsp:spPr>
        <a:xfrm>
          <a:off x="3992920" y="2524022"/>
          <a:ext cx="1423288" cy="711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DFDF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Не открыл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013763" y="2544865"/>
        <a:ext cx="1381602" cy="669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3581F-A5AB-4D60-AAD4-A1F032110E20}">
      <dsp:nvSpPr>
        <dsp:cNvPr id="0" name=""/>
        <dsp:cNvSpPr/>
      </dsp:nvSpPr>
      <dsp:spPr>
        <a:xfrm>
          <a:off x="1461" y="108372"/>
          <a:ext cx="1836001" cy="125279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Email</a:t>
          </a:r>
          <a:endParaRPr lang="ru-RU" sz="1800" kern="12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61" y="108372"/>
        <a:ext cx="1836001" cy="734400"/>
      </dsp:txXfrm>
    </dsp:sp>
    <dsp:sp modelId="{BC7AA429-8808-48B4-A0FF-DB1B727A4F02}">
      <dsp:nvSpPr>
        <dsp:cNvPr id="0" name=""/>
        <dsp:cNvSpPr/>
      </dsp:nvSpPr>
      <dsp:spPr>
        <a:xfrm>
          <a:off x="377509" y="842772"/>
          <a:ext cx="1836001" cy="167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A3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Анонс начала акции</a:t>
          </a:r>
          <a:endParaRPr lang="ru-RU" sz="1800" kern="12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6433" y="891696"/>
        <a:ext cx="1738153" cy="1572552"/>
      </dsp:txXfrm>
    </dsp:sp>
    <dsp:sp modelId="{7D02451D-7091-45EB-A0BD-580C54001A12}">
      <dsp:nvSpPr>
        <dsp:cNvPr id="0" name=""/>
        <dsp:cNvSpPr/>
      </dsp:nvSpPr>
      <dsp:spPr>
        <a:xfrm>
          <a:off x="2115793" y="247016"/>
          <a:ext cx="590062" cy="457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115793" y="338438"/>
        <a:ext cx="452929" cy="274267"/>
      </dsp:txXfrm>
    </dsp:sp>
    <dsp:sp modelId="{A9BE91A8-460C-4264-A195-87BF7EB10081}">
      <dsp:nvSpPr>
        <dsp:cNvPr id="0" name=""/>
        <dsp:cNvSpPr/>
      </dsp:nvSpPr>
      <dsp:spPr>
        <a:xfrm>
          <a:off x="2950787" y="108372"/>
          <a:ext cx="1836001" cy="125279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push</a:t>
          </a:r>
          <a:endParaRPr lang="ru-RU" sz="1800" kern="12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50787" y="108372"/>
        <a:ext cx="1836001" cy="734400"/>
      </dsp:txXfrm>
    </dsp:sp>
    <dsp:sp modelId="{5F01595D-F998-4FC5-823A-D455BB348D8C}">
      <dsp:nvSpPr>
        <dsp:cNvPr id="0" name=""/>
        <dsp:cNvSpPr/>
      </dsp:nvSpPr>
      <dsp:spPr>
        <a:xfrm>
          <a:off x="3326836" y="842772"/>
          <a:ext cx="1836001" cy="167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A3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Анонс акции со сроками</a:t>
          </a:r>
          <a:endParaRPr lang="ru-RU" sz="1800" kern="12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75760" y="891696"/>
        <a:ext cx="1738153" cy="1572552"/>
      </dsp:txXfrm>
    </dsp:sp>
    <dsp:sp modelId="{8B88CB16-42EE-4D4D-85BE-8A6E19487BDC}">
      <dsp:nvSpPr>
        <dsp:cNvPr id="0" name=""/>
        <dsp:cNvSpPr/>
      </dsp:nvSpPr>
      <dsp:spPr>
        <a:xfrm>
          <a:off x="5065120" y="247016"/>
          <a:ext cx="590062" cy="457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65120" y="338438"/>
        <a:ext cx="452929" cy="274267"/>
      </dsp:txXfrm>
    </dsp:sp>
    <dsp:sp modelId="{E2F6AF46-C1A8-4397-B095-65042EB4B239}">
      <dsp:nvSpPr>
        <dsp:cNvPr id="0" name=""/>
        <dsp:cNvSpPr/>
      </dsp:nvSpPr>
      <dsp:spPr>
        <a:xfrm>
          <a:off x="5900114" y="108372"/>
          <a:ext cx="1836001" cy="125279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46A3B5"/>
              </a:solidFill>
            </a:rPr>
            <a:t>Viber</a:t>
          </a:r>
          <a:endParaRPr lang="ru-RU" sz="2900" kern="1200" dirty="0">
            <a:solidFill>
              <a:srgbClr val="46A3B5"/>
            </a:solidFill>
          </a:endParaRPr>
        </a:p>
      </dsp:txBody>
      <dsp:txXfrm>
        <a:off x="5900114" y="108372"/>
        <a:ext cx="1836001" cy="734400"/>
      </dsp:txXfrm>
    </dsp:sp>
    <dsp:sp modelId="{BDD8C864-4144-41BD-AFCD-B6BC283AE317}">
      <dsp:nvSpPr>
        <dsp:cNvPr id="0" name=""/>
        <dsp:cNvSpPr/>
      </dsp:nvSpPr>
      <dsp:spPr>
        <a:xfrm>
          <a:off x="6276162" y="842772"/>
          <a:ext cx="1836001" cy="167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A3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Призыв + сроки</a:t>
          </a:r>
          <a:endParaRPr lang="ru-RU" sz="1800" kern="1200" dirty="0"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25086" y="891696"/>
        <a:ext cx="1738153" cy="1572552"/>
      </dsp:txXfrm>
    </dsp:sp>
    <dsp:sp modelId="{EAC2177E-F2C7-42FF-BE7F-9A94507C6074}">
      <dsp:nvSpPr>
        <dsp:cNvPr id="0" name=""/>
        <dsp:cNvSpPr/>
      </dsp:nvSpPr>
      <dsp:spPr>
        <a:xfrm>
          <a:off x="8014447" y="247016"/>
          <a:ext cx="590062" cy="457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8014447" y="338438"/>
        <a:ext cx="452929" cy="274267"/>
      </dsp:txXfrm>
    </dsp:sp>
    <dsp:sp modelId="{3B6A03D6-0AA2-4310-91A4-F58CE61E544C}">
      <dsp:nvSpPr>
        <dsp:cNvPr id="0" name=""/>
        <dsp:cNvSpPr/>
      </dsp:nvSpPr>
      <dsp:spPr>
        <a:xfrm>
          <a:off x="8849440" y="108372"/>
          <a:ext cx="1836001" cy="125279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23ADA4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SMS</a:t>
          </a:r>
          <a:r>
            <a:rPr lang="ru-RU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ru-RU" sz="1800" kern="1200" dirty="0">
            <a:ln>
              <a:noFill/>
            </a:ln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849440" y="108372"/>
        <a:ext cx="1836001" cy="734400"/>
      </dsp:txXfrm>
    </dsp:sp>
    <dsp:sp modelId="{9037DD47-864D-46CC-9955-2258ABC1DBB6}">
      <dsp:nvSpPr>
        <dsp:cNvPr id="0" name=""/>
        <dsp:cNvSpPr/>
      </dsp:nvSpPr>
      <dsp:spPr>
        <a:xfrm>
          <a:off x="9225489" y="842772"/>
          <a:ext cx="1836001" cy="1670400"/>
        </a:xfrm>
        <a:prstGeom prst="roundRect">
          <a:avLst>
            <a:gd name="adj" fmla="val 10000"/>
          </a:avLst>
        </a:prstGeom>
        <a:solidFill>
          <a:srgbClr val="F6F7F6"/>
        </a:solidFill>
        <a:ln w="12700" cap="flat" cmpd="sng" algn="ctr">
          <a:solidFill>
            <a:srgbClr val="23ADA4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noFill/>
              </a:ln>
              <a:solidFill>
                <a:srgbClr val="46A3B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Призыв + сроки</a:t>
          </a:r>
          <a:endParaRPr lang="ru-RU" sz="1800" kern="1200" dirty="0">
            <a:ln>
              <a:noFill/>
            </a:ln>
            <a:solidFill>
              <a:srgbClr val="46A3B5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274413" y="891696"/>
        <a:ext cx="1738153" cy="1572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0FC34-941A-490A-A803-03D9E30F2504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Наращиваем базу email адресов: свежие идеи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4D89-D3BC-4060-84C7-1F0E7209D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44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856C-BCB8-42E4-8D33-CE135138015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Наращиваем базу email адресов: свежие идеи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BC0D-634E-45B7-BC83-BD23230A6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95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2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6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our existing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“follow up to unopened"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open rate by over 50%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this is just a begining.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65555-2090-44F3-9039-C1F7CF3966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1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9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773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54001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2799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7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SendPulse is probably the only service focused on the open rate optimization.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➧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test that included a few hundreds of clients showed 50% increase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open rates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thanks to our new “email and webpush follow-up” feature.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➧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 are going to offer this year is: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30% conversions increase with hyper personalization;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➧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improvement with time and channel optimization;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➧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this spring 30% improvement with optimization of subject lines and content.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65555-2090-44F3-9039-C1F7CF3966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0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3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6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1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0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159B-339D-4FEA-AF48-EEFA97891D3A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EC06-8E49-4995-B6DB-573A7F57376B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37B1-EFD0-4712-9084-48B7830D610B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7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6108-79F8-465E-9D53-B96DD53ABAF3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8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8D74-A678-48E3-ABE3-508887018718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8D42-6544-431C-8345-889405A1B645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5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7453-4FCF-4154-8A7F-5E82BA95E293}" type="datetime1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5FCC-904F-439E-A721-DD4D6746BBE0}" type="datetime1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7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B2FA-D217-4990-A88E-887AB00F7915}" type="datetime1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B74-FE97-41E9-9E24-B6BEB2793651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F16-15E4-41C7-AF36-C6679E36D6A9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6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C18E-DB30-4B8C-9E26-88AE54F7D3CD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SendPulse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829-4F2C-47AC-8F8C-BFCE1719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7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441" y="1737328"/>
            <a:ext cx="7083380" cy="226800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Частота отправки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270" y="653147"/>
            <a:ext cx="9839459" cy="1285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отправить 5 писем в день?</a:t>
            </a:r>
            <a:b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(один из вариантов)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60421" y="6175856"/>
            <a:ext cx="4114800" cy="36512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42442755"/>
              </p:ext>
            </p:extLst>
          </p:nvPr>
        </p:nvGraphicFramePr>
        <p:xfrm>
          <a:off x="373487" y="2015426"/>
          <a:ext cx="11401733" cy="41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82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Отправка </a:t>
            </a: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непрочитанным</a:t>
            </a:r>
            <a:b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</a:t>
            </a: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 </a:t>
            </a:r>
            <a:r>
              <a:rPr lang="ru-RU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открываемости</a:t>
            </a:r>
            <a:endParaRPr lang="ru-RU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SendPulse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321" y="2368393"/>
            <a:ext cx="6812923" cy="12852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Мультиканальность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53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7659688" y="6175375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srgbClr val="23ADA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altLang="ru-RU" sz="1200" smtClean="0">
              <a:solidFill>
                <a:srgbClr val="23ADA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858963" y="444500"/>
            <a:ext cx="8474075" cy="1277938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Добавить переменные</a:t>
            </a:r>
            <a:endParaRPr lang="ru-RU" altLang="ru-RU" sz="4000" dirty="0" smtClean="0">
              <a:solidFill>
                <a:schemeClr val="bg1"/>
              </a:solidFill>
            </a:endParaRPr>
          </a:p>
        </p:txBody>
      </p:sp>
      <p:pic>
        <p:nvPicPr>
          <p:cNvPr id="22532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8" b="10359"/>
          <a:stretch>
            <a:fillRect/>
          </a:stretch>
        </p:blipFill>
        <p:spPr bwMode="auto">
          <a:xfrm>
            <a:off x="419100" y="6194425"/>
            <a:ext cx="1520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0" y="1676221"/>
            <a:ext cx="1219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Имя   </a:t>
            </a:r>
            <a:r>
              <a:rPr lang="en-US" altLang="ru-RU" sz="23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  Email      </a:t>
            </a:r>
            <a:r>
              <a:rPr lang="ru-RU" altLang="ru-RU" sz="23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Телефон </a:t>
            </a:r>
            <a:r>
              <a:rPr lang="en-US" altLang="ru-RU" sz="23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ru-RU" altLang="ru-RU" sz="23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Покупка  </a:t>
            </a:r>
            <a:r>
              <a:rPr lang="en-US" altLang="ru-RU" sz="23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…</a:t>
            </a:r>
            <a:endParaRPr lang="ru-RU" altLang="ru-RU" sz="23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534" name="Picture 2" descr="http://joxi.ru/5mdvbKxU68jQ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4" b="5074"/>
          <a:stretch>
            <a:fillRect/>
          </a:stretch>
        </p:blipFill>
        <p:spPr bwMode="auto">
          <a:xfrm>
            <a:off x="252413" y="2859267"/>
            <a:ext cx="11687175" cy="2640012"/>
          </a:xfrm>
          <a:prstGeom prst="rect">
            <a:avLst/>
          </a:prstGeom>
          <a:noFill/>
          <a:ln w="127000">
            <a:solidFill>
              <a:srgbClr val="D8F1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1550" y="5216525"/>
            <a:ext cx="1030288" cy="14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83375" y="4992688"/>
            <a:ext cx="192088" cy="1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57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7659688" y="6175375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srgbClr val="23ADA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altLang="ru-RU" sz="1200" smtClean="0">
              <a:solidFill>
                <a:srgbClr val="23ADA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1512888" y="403225"/>
            <a:ext cx="9213850" cy="1881188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Возможность связать рассылки</a:t>
            </a:r>
            <a:endParaRPr lang="ru-RU" altLang="ru-RU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6333871"/>
              </p:ext>
            </p:extLst>
          </p:nvPr>
        </p:nvGraphicFramePr>
        <p:xfrm>
          <a:off x="515155" y="2697430"/>
          <a:ext cx="11062952" cy="262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3400425" y="2193925"/>
            <a:ext cx="1909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3ADA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Если не открыл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6742113" y="2193925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3ADA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Если не доставлено</a:t>
            </a:r>
          </a:p>
        </p:txBody>
      </p:sp>
    </p:spTree>
    <p:extLst>
      <p:ext uri="{BB962C8B-B14F-4D97-AF65-F5344CB8AC3E}">
        <p14:creationId xmlns:p14="http://schemas.microsoft.com/office/powerpoint/2010/main" val="31300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98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7659688" y="6175375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 err="1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altLang="ru-RU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1929863" y="399054"/>
            <a:ext cx="8474075" cy="11191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err="1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Микс</a:t>
            </a:r>
            <a:r>
              <a:rPr lang="ru-RU" altLang="ru-RU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ru-RU" b="1" dirty="0" err="1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email+sms+viber+webpush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5423" t="17385" r="14893" b="24515"/>
          <a:stretch/>
        </p:blipFill>
        <p:spPr>
          <a:xfrm>
            <a:off x="1633537" y="1967560"/>
            <a:ext cx="9066728" cy="4250029"/>
          </a:xfrm>
          <a:prstGeom prst="rect">
            <a:avLst/>
          </a:prstGeom>
          <a:ln w="127000">
            <a:solidFill>
              <a:srgbClr val="D8F1F2"/>
            </a:solidFill>
          </a:ln>
        </p:spPr>
      </p:pic>
    </p:spTree>
    <p:extLst>
      <p:ext uri="{BB962C8B-B14F-4D97-AF65-F5344CB8AC3E}">
        <p14:creationId xmlns:p14="http://schemas.microsoft.com/office/powerpoint/2010/main" val="10722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321" y="2368393"/>
            <a:ext cx="6812923" cy="128522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Итого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60421" y="6175856"/>
            <a:ext cx="4114800" cy="36512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055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Ощутимая разница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67" y="2226123"/>
            <a:ext cx="2876550" cy="3352800"/>
          </a:xfrm>
          <a:prstGeom prst="rect">
            <a:avLst/>
          </a:prstGeom>
        </p:spPr>
      </p:pic>
      <p:pic>
        <p:nvPicPr>
          <p:cNvPr id="12" name="Рисунок 11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069" y="2228620"/>
            <a:ext cx="2876550" cy="3352800"/>
          </a:xfrm>
          <a:prstGeom prst="rect">
            <a:avLst/>
          </a:prstGeom>
        </p:spPr>
      </p:pic>
      <p:pic>
        <p:nvPicPr>
          <p:cNvPr id="13" name="Рисунок 12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882" y="2231664"/>
            <a:ext cx="2876550" cy="3352800"/>
          </a:xfrm>
          <a:prstGeom prst="rect">
            <a:avLst/>
          </a:prstGeom>
        </p:spPr>
      </p:pic>
      <p:pic>
        <p:nvPicPr>
          <p:cNvPr id="14" name="Рисунок 13" descr="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3871" y="2228448"/>
            <a:ext cx="28765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 -0.090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 b="22290"/>
          <a:stretch/>
        </p:blipFill>
        <p:spPr>
          <a:xfrm>
            <a:off x="3122483" y="0"/>
            <a:ext cx="9069517" cy="686443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32222" y="348534"/>
            <a:ext cx="6096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23AD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 </a:t>
            </a:r>
            <a:r>
              <a:rPr lang="ru-RU" alt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Рысь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a.rys@sendpulse.com</a:t>
            </a:r>
            <a:endParaRPr lang="ru-RU" altLang="ru-RU" sz="20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9604" y="5728955"/>
            <a:ext cx="247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</a:t>
            </a:r>
            <a:r>
              <a:rPr lang="ru-RU" alt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успешных</a:t>
            </a:r>
            <a:r>
              <a:rPr lang="en-US" alt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рассылок</a:t>
            </a:r>
            <a:endParaRPr lang="ru-RU" alt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00200" y="3802063"/>
            <a:ext cx="511175" cy="503237"/>
          </a:xfrm>
          <a:prstGeom prst="straightConnector1">
            <a:avLst/>
          </a:prstGeom>
          <a:ln w="38100">
            <a:solidFill>
              <a:srgbClr val="1BBC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55988" y="3832719"/>
            <a:ext cx="4762" cy="411162"/>
          </a:xfrm>
          <a:prstGeom prst="straightConnector1">
            <a:avLst/>
          </a:prstGeom>
          <a:ln w="38100">
            <a:solidFill>
              <a:srgbClr val="1BBC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05363" y="3802063"/>
            <a:ext cx="463550" cy="503237"/>
          </a:xfrm>
          <a:prstGeom prst="straightConnector1">
            <a:avLst/>
          </a:prstGeom>
          <a:ln w="38100">
            <a:solidFill>
              <a:srgbClr val="1BBC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7" y="4510290"/>
            <a:ext cx="871318" cy="11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53" y="4346306"/>
            <a:ext cx="1048469" cy="121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1" y="3901852"/>
            <a:ext cx="1784349" cy="17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81275" y="5729943"/>
            <a:ext cx="1754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 </a:t>
            </a:r>
            <a:r>
              <a:rPr lang="en-US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</a:t>
            </a: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маркетингу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46610" y="5728955"/>
            <a:ext cx="1901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</a:t>
            </a: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маркетинг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«под ключ»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0" b="42911"/>
          <a:stretch/>
        </p:blipFill>
        <p:spPr>
          <a:xfrm>
            <a:off x="1365608" y="2915350"/>
            <a:ext cx="4180757" cy="6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 b="22290"/>
          <a:stretch/>
        </p:blipFill>
        <p:spPr>
          <a:xfrm>
            <a:off x="3122483" y="0"/>
            <a:ext cx="9069517" cy="6864439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4255" y="566514"/>
            <a:ext cx="580846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 Рысь</a:t>
            </a:r>
          </a:p>
          <a:p>
            <a:pPr>
              <a:lnSpc>
                <a:spcPct val="120000"/>
              </a:lnSpc>
              <a:defRPr/>
            </a:pPr>
            <a:r>
              <a:rPr lang="en-US" altLang="ru-RU" sz="15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en-US" altLang="ru-RU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a.rys@sendpulse.com</a:t>
            </a:r>
            <a:endParaRPr lang="ru-RU" altLang="ru-RU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7756" y="4079554"/>
            <a:ext cx="235422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</a:t>
            </a:r>
            <a:endParaRPr lang="en-US" alt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en-US" altLang="ru-RU" sz="10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email|sms|web</a:t>
            </a:r>
            <a:r>
              <a:rPr lang="en-US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en-US" alt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</a:t>
            </a:r>
            <a:r>
              <a:rPr lang="ru-RU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рассылок</a:t>
            </a:r>
          </a:p>
        </p:txBody>
      </p:sp>
      <p:pic>
        <p:nvPicPr>
          <p:cNvPr id="17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70" y="2916392"/>
            <a:ext cx="831228" cy="10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78" y="2885121"/>
            <a:ext cx="1000227" cy="11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9" y="2647369"/>
            <a:ext cx="1504339" cy="14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38068" y="4186904"/>
            <a:ext cx="16714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 </a:t>
            </a:r>
            <a:r>
              <a:rPr lang="en-US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</a:t>
            </a:r>
            <a:r>
              <a:rPr lang="ru-RU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маркетингу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75555" y="4186904"/>
            <a:ext cx="18121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</a:t>
            </a:r>
            <a:r>
              <a:rPr lang="ru-RU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маркетинг</a:t>
            </a:r>
          </a:p>
          <a:p>
            <a:pPr algn="ctr">
              <a:defRPr/>
            </a:pPr>
            <a:r>
              <a:rPr lang="ru-RU" alt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«под ключ»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34303" t="7546" r="7071" b="60887"/>
          <a:stretch/>
        </p:blipFill>
        <p:spPr>
          <a:xfrm>
            <a:off x="917756" y="5445035"/>
            <a:ext cx="3149868" cy="948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34303" t="42950" r="7071" b="22134"/>
          <a:stretch/>
        </p:blipFill>
        <p:spPr>
          <a:xfrm>
            <a:off x="4323824" y="5469928"/>
            <a:ext cx="2880906" cy="945654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28476" y="4959008"/>
            <a:ext cx="2013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alt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Наши клиенты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7" b="40874"/>
          <a:stretch/>
        </p:blipFill>
        <p:spPr>
          <a:xfrm>
            <a:off x="2042496" y="1869375"/>
            <a:ext cx="3862589" cy="7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651" y="2072180"/>
            <a:ext cx="7701566" cy="211345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Выбор оптимального времени </a:t>
            </a:r>
            <a:r>
              <a:rPr lang="ru-RU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отправки</a:t>
            </a:r>
            <a:r>
              <a:rPr lang="en-US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8" b="10359"/>
          <a:stretch>
            <a:fillRect/>
          </a:stretch>
        </p:blipFill>
        <p:spPr bwMode="auto">
          <a:xfrm>
            <a:off x="419100" y="6194425"/>
            <a:ext cx="1520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9367" y="414558"/>
            <a:ext cx="9780701" cy="113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Открытия </a:t>
            </a:r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часам </a:t>
            </a:r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GSM 0 </a:t>
            </a:r>
            <a:endParaRPr lang="ru-RU" sz="36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" y="6175856"/>
            <a:ext cx="1520945" cy="299302"/>
          </a:xfrm>
          <a:prstGeom prst="rect">
            <a:avLst/>
          </a:prstGeom>
        </p:spPr>
      </p:pic>
      <p:sp>
        <p:nvSpPr>
          <p:cNvPr id="4" name="Выноска 1 3"/>
          <p:cNvSpPr/>
          <p:nvPr/>
        </p:nvSpPr>
        <p:spPr>
          <a:xfrm>
            <a:off x="8952148" y="1840969"/>
            <a:ext cx="2495840" cy="663143"/>
          </a:xfrm>
          <a:prstGeom prst="borderCallout1">
            <a:avLst>
              <a:gd name="adj1" fmla="val 50839"/>
              <a:gd name="adj2" fmla="val -1207"/>
              <a:gd name="adj3" fmla="val 93079"/>
              <a:gd name="adj4" fmla="val -20272"/>
            </a:avLst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6A3B5"/>
                </a:solidFill>
              </a:rPr>
              <a:t>Европа </a:t>
            </a:r>
          </a:p>
          <a:p>
            <a:pPr algn="ctr"/>
            <a:r>
              <a:rPr lang="ru-RU" b="1" dirty="0" smtClean="0">
                <a:solidFill>
                  <a:srgbClr val="46A3B5"/>
                </a:solidFill>
              </a:rPr>
              <a:t>(с 10 до 12 часов дня)</a:t>
            </a:r>
            <a:endParaRPr lang="ru-RU" b="1" dirty="0">
              <a:solidFill>
                <a:srgbClr val="46A3B5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8952148" y="2918670"/>
            <a:ext cx="2495840" cy="663143"/>
          </a:xfrm>
          <a:prstGeom prst="borderCallout1">
            <a:avLst>
              <a:gd name="adj1" fmla="val 50839"/>
              <a:gd name="adj2" fmla="val -1207"/>
              <a:gd name="adj3" fmla="val 93079"/>
              <a:gd name="adj4" fmla="val -20272"/>
            </a:avLst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6A3B5"/>
                </a:solidFill>
              </a:rPr>
              <a:t>СНГ</a:t>
            </a:r>
          </a:p>
          <a:p>
            <a:pPr algn="ctr"/>
            <a:r>
              <a:rPr lang="ru-RU" b="1" dirty="0" smtClean="0">
                <a:solidFill>
                  <a:srgbClr val="46A3B5"/>
                </a:solidFill>
              </a:rPr>
              <a:t>(с 08 до 10 часов утра)</a:t>
            </a:r>
            <a:endParaRPr lang="ru-RU" b="1" dirty="0">
              <a:solidFill>
                <a:srgbClr val="46A3B5"/>
              </a:solidFill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8952148" y="3996371"/>
            <a:ext cx="2495840" cy="663143"/>
          </a:xfrm>
          <a:prstGeom prst="borderCallout1">
            <a:avLst>
              <a:gd name="adj1" fmla="val 50839"/>
              <a:gd name="adj2" fmla="val -1207"/>
              <a:gd name="adj3" fmla="val 93079"/>
              <a:gd name="adj4" fmla="val -20272"/>
            </a:avLst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6A3B5"/>
                </a:solidFill>
              </a:rPr>
              <a:t>Украина</a:t>
            </a:r>
          </a:p>
          <a:p>
            <a:pPr algn="ctr"/>
            <a:r>
              <a:rPr lang="ru-RU" b="1" dirty="0" smtClean="0">
                <a:solidFill>
                  <a:srgbClr val="46A3B5"/>
                </a:solidFill>
              </a:rPr>
              <a:t>(с 0</a:t>
            </a:r>
            <a:r>
              <a:rPr lang="en-US" b="1" dirty="0" smtClean="0">
                <a:solidFill>
                  <a:srgbClr val="46A3B5"/>
                </a:solidFill>
              </a:rPr>
              <a:t>9</a:t>
            </a:r>
            <a:r>
              <a:rPr lang="ru-RU" b="1" dirty="0" smtClean="0">
                <a:solidFill>
                  <a:srgbClr val="46A3B5"/>
                </a:solidFill>
              </a:rPr>
              <a:t> до </a:t>
            </a:r>
            <a:r>
              <a:rPr lang="en-US" b="1" dirty="0" smtClean="0">
                <a:solidFill>
                  <a:srgbClr val="46A3B5"/>
                </a:solidFill>
              </a:rPr>
              <a:t>11</a:t>
            </a:r>
            <a:r>
              <a:rPr lang="ru-RU" b="1" dirty="0" smtClean="0">
                <a:solidFill>
                  <a:srgbClr val="46A3B5"/>
                </a:solidFill>
              </a:rPr>
              <a:t> часов утра)</a:t>
            </a:r>
            <a:endParaRPr lang="ru-RU" b="1" dirty="0">
              <a:solidFill>
                <a:srgbClr val="46A3B5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480" y="1022519"/>
            <a:ext cx="10573694" cy="59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7"/>
            <a:ext cx="12192000" cy="6858000"/>
          </a:xfrm>
          <a:prstGeom prst="rect">
            <a:avLst/>
          </a:prstGeom>
        </p:spPr>
      </p:pic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60421" y="6175856"/>
            <a:ext cx="4114800" cy="365125"/>
          </a:xfrm>
        </p:spPr>
        <p:txBody>
          <a:bodyPr/>
          <a:lstStyle/>
          <a:p>
            <a:pPr algn="r"/>
            <a:r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9367" y="414558"/>
            <a:ext cx="9780701" cy="113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Открытия и переходы </a:t>
            </a:r>
          </a:p>
          <a:p>
            <a:pPr>
              <a:lnSpc>
                <a:spcPct val="110000"/>
              </a:lnSpc>
            </a:pPr>
            <a:r>
              <a:rPr lang="ru-RU" sz="39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(недельный разрез)</a:t>
            </a:r>
            <a:endParaRPr lang="ru-RU" sz="39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" y="6146671"/>
            <a:ext cx="1526822" cy="300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9" y="348960"/>
            <a:ext cx="11564541" cy="6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874" y="394138"/>
            <a:ext cx="9090249" cy="13016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Но! </a:t>
            </a:r>
            <a:br>
              <a:rPr lang="ru-RU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каждого адреса своё время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60421" y="6175856"/>
            <a:ext cx="4114800" cy="365125"/>
          </a:xfrm>
        </p:spPr>
        <p:txBody>
          <a:bodyPr/>
          <a:lstStyle/>
          <a:p>
            <a:pPr algn="r"/>
            <a:r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241702"/>
            <a:ext cx="1520825" cy="299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24" y="1425287"/>
            <a:ext cx="9293150" cy="52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538" y="2368393"/>
            <a:ext cx="5215943" cy="12852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 письма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60421" y="6175856"/>
            <a:ext cx="4114800" cy="365125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23AD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dirty="0">
              <a:solidFill>
                <a:srgbClr val="23ADA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60421" y="6175856"/>
            <a:ext cx="4114800" cy="36512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6459" y="526288"/>
            <a:ext cx="10579082" cy="12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 письма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06459" y="1815608"/>
            <a:ext cx="11355855" cy="437881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штампы («лучшее предложение только </a:t>
            </a:r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сегодня»)</a:t>
            </a:r>
            <a:endParaRPr lang="en-US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Спец. значки        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Цифры (банально, но работает)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Интрига </a:t>
            </a:r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(…)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Персонализация </a:t>
            </a: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(имя, страна, профессия, пол, …)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Термины, </a:t>
            </a:r>
            <a:r>
              <a:rPr lang="ru-RU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слэнг</a:t>
            </a: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бренды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Фамилии знаменитостей, экспертов</a:t>
            </a:r>
          </a:p>
        </p:txBody>
      </p:sp>
      <p:pic>
        <p:nvPicPr>
          <p:cNvPr id="1026" name="Picture 2" descr="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91" y="2609844"/>
            <a:ext cx="365175" cy="3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28" y="730203"/>
            <a:ext cx="5215943" cy="128522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</a:t>
            </a: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теме </a:t>
            </a: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письма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5132" y="3956243"/>
            <a:ext cx="2562896" cy="78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46A3B5"/>
                </a:solidFill>
              </a:rPr>
              <a:t>Персонализация</a:t>
            </a:r>
            <a:endParaRPr lang="ru-RU" sz="2400" b="1" dirty="0">
              <a:solidFill>
                <a:srgbClr val="46A3B5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488028" y="2745629"/>
            <a:ext cx="2434108" cy="1210614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46A3B5"/>
                </a:solidFill>
              </a:rPr>
              <a:t>Предложение</a:t>
            </a:r>
            <a:endParaRPr lang="ru-RU" sz="2400" b="1" dirty="0">
              <a:solidFill>
                <a:srgbClr val="46A3B5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5922136" y="4741854"/>
            <a:ext cx="2305318" cy="1165539"/>
          </a:xfrm>
          <a:prstGeom prst="up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46A3B5"/>
                </a:solidFill>
              </a:rPr>
              <a:t>Предложение</a:t>
            </a:r>
            <a:endParaRPr lang="ru-RU" sz="2400" b="1" dirty="0">
              <a:solidFill>
                <a:srgbClr val="46A3B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27454" y="3956242"/>
            <a:ext cx="2562896" cy="78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46A3B5"/>
                </a:solidFill>
              </a:rPr>
              <a:t>Приз</a:t>
            </a:r>
            <a:r>
              <a:rPr lang="ru-RU" sz="2400" b="1" dirty="0">
                <a:solidFill>
                  <a:srgbClr val="46A3B5"/>
                </a:solidFill>
              </a:rPr>
              <a:t>ы</a:t>
            </a:r>
            <a:r>
              <a:rPr lang="uk-UA" sz="2400" b="1" dirty="0" smtClean="0">
                <a:solidFill>
                  <a:srgbClr val="46A3B5"/>
                </a:solidFill>
              </a:rPr>
              <a:t>в к </a:t>
            </a:r>
            <a:r>
              <a:rPr lang="uk-UA" sz="2400" b="1" dirty="0" err="1" smtClean="0">
                <a:solidFill>
                  <a:srgbClr val="46A3B5"/>
                </a:solidFill>
              </a:rPr>
              <a:t>действию</a:t>
            </a:r>
            <a:r>
              <a:rPr lang="uk-UA" sz="2400" b="1" dirty="0" smtClean="0">
                <a:solidFill>
                  <a:srgbClr val="46A3B5"/>
                </a:solidFill>
              </a:rPr>
              <a:t>!</a:t>
            </a:r>
            <a:endParaRPr lang="ru-RU" sz="2400" b="1" dirty="0">
              <a:solidFill>
                <a:srgbClr val="46A3B5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60421" y="6175856"/>
            <a:ext cx="4114800" cy="36512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SendPulse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356</Words>
  <Application>Microsoft Office PowerPoint</Application>
  <PresentationFormat>Широкоэкранный</PresentationFormat>
  <Paragraphs>94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Wingdings</vt:lpstr>
      <vt:lpstr>Тема Office</vt:lpstr>
      <vt:lpstr>Презентация PowerPoint</vt:lpstr>
      <vt:lpstr>Презентация PowerPoint</vt:lpstr>
      <vt:lpstr>Выбор оптимального времени отправки  email</vt:lpstr>
      <vt:lpstr>Презентация PowerPoint</vt:lpstr>
      <vt:lpstr>Презентация PowerPoint</vt:lpstr>
      <vt:lpstr>Но!  У каждого адреса своё время </vt:lpstr>
      <vt:lpstr>Тема письма</vt:lpstr>
      <vt:lpstr>Презентация PowerPoint</vt:lpstr>
      <vt:lpstr>AI в теме письма</vt:lpstr>
      <vt:lpstr>Частота отправки</vt:lpstr>
      <vt:lpstr>Как отправить 5 писем в день? (один из вариантов)</vt:lpstr>
      <vt:lpstr>Отправка по непрочитанным + 50% к открываемости</vt:lpstr>
      <vt:lpstr>Мультиканальность</vt:lpstr>
      <vt:lpstr>Добавить переменные</vt:lpstr>
      <vt:lpstr>Возможность связать рассылки</vt:lpstr>
      <vt:lpstr>Микс email+sms+viber+webpush</vt:lpstr>
      <vt:lpstr>Итого</vt:lpstr>
      <vt:lpstr>Ощутимая разница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rys-pc</cp:lastModifiedBy>
  <cp:revision>219</cp:revision>
  <dcterms:created xsi:type="dcterms:W3CDTF">2015-05-28T13:28:10Z</dcterms:created>
  <dcterms:modified xsi:type="dcterms:W3CDTF">2017-05-24T20:31:19Z</dcterms:modified>
</cp:coreProperties>
</file>